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70" r:id="rId4"/>
    <p:sldId id="265" r:id="rId5"/>
    <p:sldId id="280" r:id="rId6"/>
    <p:sldId id="271" r:id="rId7"/>
    <p:sldId id="272" r:id="rId8"/>
    <p:sldId id="273" r:id="rId9"/>
    <p:sldId id="268" r:id="rId10"/>
    <p:sldId id="269" r:id="rId11"/>
    <p:sldId id="275" r:id="rId12"/>
    <p:sldId id="276" r:id="rId13"/>
    <p:sldId id="274" r:id="rId14"/>
    <p:sldId id="277" r:id="rId15"/>
    <p:sldId id="278" r:id="rId16"/>
    <p:sldId id="258" r:id="rId17"/>
    <p:sldId id="2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01"/>
  </p:normalViewPr>
  <p:slideViewPr>
    <p:cSldViewPr snapToGrid="0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1E84A-2AF2-6513-13B9-726148F39C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MICROENTERPRISE HITS THE BIG SCREEN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Carla’s Movie Restaurant: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A Directorial Debut in Business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B8770-B92C-4B7D-C8DA-B1581D9F6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By Carla &amp; Hilda </a:t>
            </a:r>
            <a:r>
              <a:rPr lang="en-US" sz="2000" dirty="0" err="1">
                <a:solidFill>
                  <a:srgbClr val="FF0000"/>
                </a:solidFill>
              </a:rPr>
              <a:t>Sramek</a:t>
            </a:r>
            <a:r>
              <a:rPr lang="en-US" sz="2000" dirty="0">
                <a:solidFill>
                  <a:srgbClr val="FF0000"/>
                </a:solidFill>
              </a:rPr>
              <a:t> and Leslie A.M. Smith</a:t>
            </a:r>
          </a:p>
          <a:p>
            <a:pPr algn="l"/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7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1402-9EA5-7277-8E83-6296C222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Paying attention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9724B-8A50-C934-2D28-34CCAC385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8185099" y="2251706"/>
            <a:ext cx="3311525" cy="2483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244D-7307-BE6C-764C-C32CB18A8A29}"/>
              </a:ext>
            </a:extLst>
          </p:cNvPr>
          <p:cNvSpPr txBox="1"/>
          <p:nvPr/>
        </p:nvSpPr>
        <p:spPr>
          <a:xfrm>
            <a:off x="1192640" y="1982450"/>
            <a:ext cx="689956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	 CONVERSATIONS 	 UNSOLICITED ADVICE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NEWS		IDEAS FROM OTHERS 	</a:t>
            </a:r>
          </a:p>
          <a:p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GET-TOGETHERS WITH PEOPLE FROM DIFFERENT AREAS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three people say it’s good, go with it!  Try it!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F92D-9180-5900-3EBB-6EB00982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CMR-CARLA’S MOVIE RESTAURANT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874CE2-0094-18F9-7402-C49AEFE4A96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87" y="1593978"/>
            <a:ext cx="5806634" cy="386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2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1402-9EA5-7277-8E83-6296C222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Ready on the set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9724B-8A50-C934-2D28-34CCAC385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8185099" y="2251706"/>
            <a:ext cx="3311525" cy="2483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244D-7307-BE6C-764C-C32CB18A8A29}"/>
              </a:ext>
            </a:extLst>
          </p:cNvPr>
          <p:cNvSpPr txBox="1"/>
          <p:nvPr/>
        </p:nvSpPr>
        <p:spPr>
          <a:xfrm>
            <a:off x="1402913" y="1837765"/>
            <a:ext cx="64790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Nonprofit or For Profit?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 for both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Components of A Business Plan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parts seem difficult?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resources do I need to help me?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Found through a free Webinar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Examples of Microenterprises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 persons with disabilities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8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1402-9EA5-7277-8E83-6296C222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Adapt, be resilient, be creative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9724B-8A50-C934-2D28-34CCAC385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8185099" y="2251706"/>
            <a:ext cx="3311525" cy="2483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244D-7307-BE6C-764C-C32CB18A8A29}"/>
              </a:ext>
            </a:extLst>
          </p:cNvPr>
          <p:cNvSpPr txBox="1"/>
          <p:nvPr/>
        </p:nvSpPr>
        <p:spPr>
          <a:xfrm>
            <a:off x="1109317" y="1923803"/>
            <a:ext cx="64790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CMR: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Ten Years of CMR Pop-ups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Pandemic, Restaurants close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 Pop-ups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Returning Outdoors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Looking for a Partner in a Permanent Location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3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1402-9EA5-7277-8E83-6296C222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Moving forward with confidence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9724B-8A50-C934-2D28-34CCAC385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8185099" y="2251706"/>
            <a:ext cx="3311525" cy="2483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244D-7307-BE6C-764C-C32CB18A8A29}"/>
              </a:ext>
            </a:extLst>
          </p:cNvPr>
          <p:cNvSpPr txBox="1"/>
          <p:nvPr/>
        </p:nvSpPr>
        <p:spPr>
          <a:xfrm>
            <a:off x="1109317" y="1923803"/>
            <a:ext cx="64790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Keeping Up with Business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Chamber of 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Old Friends, New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Keeping the Dream in the Forefront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Revisiting Person-Centered Planning Goals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Considering Partnering with Other Businesses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6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1402-9EA5-7277-8E83-6296C222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Like a ratings 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9724B-8A50-C934-2D28-34CCAC385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8185099" y="2251706"/>
            <a:ext cx="3311525" cy="2483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244D-7307-BE6C-764C-C32CB18A8A29}"/>
              </a:ext>
            </a:extLst>
          </p:cNvPr>
          <p:cNvSpPr txBox="1"/>
          <p:nvPr/>
        </p:nvSpPr>
        <p:spPr>
          <a:xfrm>
            <a:off x="1402913" y="1959429"/>
            <a:ext cx="64790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Getting Feedback on Outcomes and Accomplishments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Qualitative: Experiences of people you are serving and people who are observing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*Perceptions *Reactions *Messages * Cards * Online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you meeting your objectives?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you happy with what is happening?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5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ge1image65569184">
            <a:extLst>
              <a:ext uri="{FF2B5EF4-FFF2-40B4-BE49-F238E27FC236}">
                <a16:creationId xmlns:a16="http://schemas.microsoft.com/office/drawing/2014/main" id="{A77A62E5-1F7B-0F5C-B841-FA9EA7A495C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101360"/>
            <a:ext cx="3955435" cy="527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90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1402-9EA5-7277-8E83-6296C222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With thanks to my angel 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9724B-8A50-C934-2D28-34CCAC385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3804255" y="2251706"/>
            <a:ext cx="3311525" cy="248364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3A22F9-DFE4-C7F4-5549-5BD866B2D574}"/>
              </a:ext>
            </a:extLst>
          </p:cNvPr>
          <p:cNvSpPr txBox="1"/>
          <p:nvPr/>
        </p:nvSpPr>
        <p:spPr>
          <a:xfrm>
            <a:off x="4025735" y="5168440"/>
            <a:ext cx="276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Carlasmovierestaurant.org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1402-9EA5-7277-8E83-6296C222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It’s all about the dream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9724B-8A50-C934-2D28-34CCAC385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8185099" y="2251706"/>
            <a:ext cx="3311525" cy="2483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244D-7307-BE6C-764C-C32CB18A8A29}"/>
              </a:ext>
            </a:extLst>
          </p:cNvPr>
          <p:cNvSpPr txBox="1"/>
          <p:nvPr/>
        </p:nvSpPr>
        <p:spPr>
          <a:xfrm>
            <a:off x="1109317" y="1923803"/>
            <a:ext cx="64790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I’m Carla.  I started thinking about my movie restaurant in high school.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got a job at Hollywood Video and started the Movie Club at Los Alamitos High School.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always wanted the movies and a restaurant together: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 Movie Restaurant!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1402-9EA5-7277-8E83-6296C222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Keeping track of my dream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9724B-8A50-C934-2D28-34CCAC385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8185099" y="2251706"/>
            <a:ext cx="3311525" cy="2483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244D-7307-BE6C-764C-C32CB18A8A29}"/>
              </a:ext>
            </a:extLst>
          </p:cNvPr>
          <p:cNvSpPr txBox="1"/>
          <p:nvPr/>
        </p:nvSpPr>
        <p:spPr>
          <a:xfrm>
            <a:off x="1616669" y="1837765"/>
            <a:ext cx="6479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product or service do I want to provide? 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people I like to work with are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 hope is that from working with me, they will feel ….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1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1402-9EA5-7277-8E83-6296C222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It’s a collaborative effort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9724B-8A50-C934-2D28-34CCAC385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8185099" y="2251706"/>
            <a:ext cx="3311525" cy="2483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244D-7307-BE6C-764C-C32CB18A8A29}"/>
              </a:ext>
            </a:extLst>
          </p:cNvPr>
          <p:cNvSpPr txBox="1"/>
          <p:nvPr/>
        </p:nvSpPr>
        <p:spPr>
          <a:xfrm>
            <a:off x="1109317" y="1923803"/>
            <a:ext cx="6479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Everyone needs help creating something new.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are the people I know and trust?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strengths do I bring to my microenterprise?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2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1402-9EA5-7277-8E83-6296C222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do I know and trust?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9724B-8A50-C934-2D28-34CCAC385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8185099" y="2251706"/>
            <a:ext cx="3311525" cy="248364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F871DF-9932-0435-85CB-79454A5A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00" y="1580941"/>
            <a:ext cx="5563508" cy="39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4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1402-9EA5-7277-8E83-6296C222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facilitator &amp; plan of 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9724B-8A50-C934-2D28-34CCAC385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8185099" y="2251706"/>
            <a:ext cx="3311525" cy="2483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244D-7307-BE6C-764C-C32CB18A8A29}"/>
              </a:ext>
            </a:extLst>
          </p:cNvPr>
          <p:cNvSpPr txBox="1"/>
          <p:nvPr/>
        </p:nvSpPr>
        <p:spPr>
          <a:xfrm>
            <a:off x="1109317" y="1923803"/>
            <a:ext cx="64790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Facilitator knows how to focus on your dream with people you know and trust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helps you tell your story, your dreams and nightmares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brings out your strengths and talents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makes a list of things necessary to make your dreams come true:  the PLAN OF ACTION!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3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1402-9EA5-7277-8E83-6296C222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SEEKING ADVICE FROM THE EXPERTS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9724B-8A50-C934-2D28-34CCAC385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8185099" y="2251706"/>
            <a:ext cx="3311525" cy="2483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244D-7307-BE6C-764C-C32CB18A8A29}"/>
              </a:ext>
            </a:extLst>
          </p:cNvPr>
          <p:cNvSpPr txBox="1"/>
          <p:nvPr/>
        </p:nvSpPr>
        <p:spPr>
          <a:xfrm>
            <a:off x="1109317" y="1923803"/>
            <a:ext cx="64790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people with experience want to offer support.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the areas I need help with?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are the experts in this area?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am I serving?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 businesses to volunteer their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Others than just your users will benefit from your microenterprise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3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1402-9EA5-7277-8E83-6296C222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brand identity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9724B-8A50-C934-2D28-34CCAC385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8185099" y="2251706"/>
            <a:ext cx="3311525" cy="2483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244D-7307-BE6C-764C-C32CB18A8A29}"/>
              </a:ext>
            </a:extLst>
          </p:cNvPr>
          <p:cNvSpPr txBox="1"/>
          <p:nvPr/>
        </p:nvSpPr>
        <p:spPr>
          <a:xfrm>
            <a:off x="1109317" y="1923803"/>
            <a:ext cx="64790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resources like colleges’ graphic arts/design and marketing/business departments, online services, TED Talks can all be helpful.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can be very simple: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dirty="0">
                <a:effectLst/>
                <a:latin typeface="Copperplate Gothic Light" panose="02000504000000020004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Carla’s Movie Restaurant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72827-3815-87B2-C1B4-93BA73CDB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91" y="3647705"/>
            <a:ext cx="2775865" cy="184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48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1402-9EA5-7277-8E83-6296C222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Lights, camera, action!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9724B-8A50-C934-2D28-34CCAC385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5400000">
            <a:off x="8185099" y="2251706"/>
            <a:ext cx="3311525" cy="2483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2244D-7307-BE6C-764C-C32CB18A8A29}"/>
              </a:ext>
            </a:extLst>
          </p:cNvPr>
          <p:cNvSpPr txBox="1"/>
          <p:nvPr/>
        </p:nvSpPr>
        <p:spPr>
          <a:xfrm>
            <a:off x="1109317" y="1923803"/>
            <a:ext cx="64790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the beginning, some people stick with you with their time, their loyalty, their expertise, their friendship.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Considering the people needed to run the microenterprise: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volunteers do I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roles do I need to fill?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qualities do I need on my team:  good listener? management skills? promotional experience? fundraiser?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is around?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58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149</TotalTime>
  <Words>588</Words>
  <Application>Microsoft Macintosh PowerPoint</Application>
  <PresentationFormat>Widescreen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</vt:lpstr>
      <vt:lpstr>Copperplate Gothic Light</vt:lpstr>
      <vt:lpstr>Impact</vt:lpstr>
      <vt:lpstr>Main Event</vt:lpstr>
      <vt:lpstr>MICROENTERPRISE HITS THE BIG SCREEN Carla’s Movie Restaurant: A Directorial Debut in Business </vt:lpstr>
      <vt:lpstr>It’s all about the dream</vt:lpstr>
      <vt:lpstr>Keeping track of my dream</vt:lpstr>
      <vt:lpstr>It’s a collaborative effort</vt:lpstr>
      <vt:lpstr>Who do I know and trust?</vt:lpstr>
      <vt:lpstr>The facilitator &amp; plan of action</vt:lpstr>
      <vt:lpstr>SEEKING ADVICE FROM THE EXPERTS</vt:lpstr>
      <vt:lpstr>A brand identity </vt:lpstr>
      <vt:lpstr>Lights, camera, action!</vt:lpstr>
      <vt:lpstr>Paying attention</vt:lpstr>
      <vt:lpstr>CMR-CARLA’S MOVIE RESTAURANT</vt:lpstr>
      <vt:lpstr>            Ready on the set</vt:lpstr>
      <vt:lpstr>Adapt, be resilient, be creative</vt:lpstr>
      <vt:lpstr>Moving forward with confidence</vt:lpstr>
      <vt:lpstr>Like a ratings board</vt:lpstr>
      <vt:lpstr>PowerPoint Presentation</vt:lpstr>
      <vt:lpstr>With thanks to my angel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MICROENTERPRISE HITS THE BIG SCREEN Carla’s Movie Restaurant: A Directorial Debut in Business </dc:title>
  <dc:creator>Carla Sramek</dc:creator>
  <cp:lastModifiedBy>Carla Sramek</cp:lastModifiedBy>
  <cp:revision>14</cp:revision>
  <dcterms:created xsi:type="dcterms:W3CDTF">2023-05-03T16:13:10Z</dcterms:created>
  <dcterms:modified xsi:type="dcterms:W3CDTF">2023-05-03T19:02:46Z</dcterms:modified>
</cp:coreProperties>
</file>