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Poppins"/>
      <p:regular r:id="rId20"/>
      <p:bold r:id="rId21"/>
      <p:italic r:id="rId22"/>
      <p:boldItalic r:id="rId23"/>
    </p:embeddedFont>
    <p:embeddedFont>
      <p:font typeface="Montserrat"/>
      <p:regular r:id="rId24"/>
      <p:bold r:id="rId25"/>
      <p:italic r:id="rId26"/>
      <p:boldItalic r:id="rId27"/>
    </p:embeddedFont>
    <p:embeddedFont>
      <p:font typeface="EB Garamond"/>
      <p:regular r:id="rId28"/>
      <p:bold r:id="rId29"/>
      <p:italic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Montserrat-regular.fntdata"/><Relationship Id="rId23"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EBGaramond-regular.fntdata"/><Relationship Id="rId27"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EBGaramon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BGaramond-boldItalic.fntdata"/><Relationship Id="rId30" Type="http://schemas.openxmlformats.org/officeDocument/2006/relationships/font" Target="fonts/EBGaramond-italic.fntdata"/><Relationship Id="rId11" Type="http://schemas.openxmlformats.org/officeDocument/2006/relationships/slide" Target="slides/slide5.xml"/><Relationship Id="rId33" Type="http://schemas.openxmlformats.org/officeDocument/2006/relationships/font" Target="fonts/Merriweather-bold.fntdata"/><Relationship Id="rId10" Type="http://schemas.openxmlformats.org/officeDocument/2006/relationships/slide" Target="slides/slide4.xml"/><Relationship Id="rId32" Type="http://schemas.openxmlformats.org/officeDocument/2006/relationships/font" Target="fonts/Merriweather-regular.fntdata"/><Relationship Id="rId13" Type="http://schemas.openxmlformats.org/officeDocument/2006/relationships/slide" Target="slides/slide7.xml"/><Relationship Id="rId35" Type="http://schemas.openxmlformats.org/officeDocument/2006/relationships/font" Target="fonts/Merriweather-boldItalic.fntdata"/><Relationship Id="rId12" Type="http://schemas.openxmlformats.org/officeDocument/2006/relationships/slide" Target="slides/slide6.xml"/><Relationship Id="rId34" Type="http://schemas.openxmlformats.org/officeDocument/2006/relationships/font" Target="fonts/Merriweather-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ac960ec05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ac960ec05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dac960ec05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dac960ec05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dac960ec05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dac960ec05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dac960ec05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dac960ec05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f49c720e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f49c720e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b82ab649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b82ab649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dac960ec05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dac960ec05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Noelle</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solidFill>
                  <a:schemeClr val="dk1"/>
                </a:solidFill>
                <a:latin typeface="Montserrat"/>
                <a:ea typeface="Montserrat"/>
                <a:cs typeface="Montserrat"/>
                <a:sym typeface="Montserrat"/>
              </a:rPr>
              <a:t>Austin is an extremely motivated young man who independently applied for Project SEARCH</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solidFill>
                  <a:schemeClr val="dk1"/>
                </a:solidFill>
                <a:latin typeface="Montserrat"/>
                <a:ea typeface="Montserrat"/>
                <a:cs typeface="Montserrat"/>
                <a:sym typeface="Montserrat"/>
              </a:rPr>
              <a:t>He is an </a:t>
            </a:r>
            <a:r>
              <a:rPr lang="en" sz="1200">
                <a:solidFill>
                  <a:schemeClr val="dk1"/>
                </a:solidFill>
                <a:latin typeface="Montserrat"/>
                <a:ea typeface="Montserrat"/>
                <a:cs typeface="Montserrat"/>
                <a:sym typeface="Montserrat"/>
              </a:rPr>
              <a:t>extremely</a:t>
            </a:r>
            <a:r>
              <a:rPr lang="en" sz="1200">
                <a:solidFill>
                  <a:schemeClr val="dk1"/>
                </a:solidFill>
                <a:latin typeface="Montserrat"/>
                <a:ea typeface="Montserrat"/>
                <a:cs typeface="Montserrat"/>
                <a:sym typeface="Montserrat"/>
              </a:rPr>
              <a:t> intelligent young man, and on the second day of one of his internship rotations he was able to suggest ways to streamline and improve the spreadsheets in the Financial Services department to make them more “logical”</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solidFill>
                  <a:schemeClr val="dk1"/>
                </a:solidFill>
                <a:latin typeface="Montserrat"/>
                <a:ea typeface="Montserrat"/>
                <a:cs typeface="Montserrat"/>
                <a:sym typeface="Montserrat"/>
              </a:rPr>
              <a:t>The manager of the department loved his suggestion, and the department soon adopted it/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solidFill>
                  <a:schemeClr val="dk1"/>
                </a:solidFill>
                <a:latin typeface="Montserrat"/>
                <a:ea typeface="Montserrat"/>
                <a:cs typeface="Montserrat"/>
                <a:sym typeface="Montserrat"/>
              </a:rPr>
              <a:t>After graduation he was hired on directly by the host site as a biller in the Health and Patient Financial services dept.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solidFill>
                  <a:schemeClr val="dk1"/>
                </a:solidFill>
                <a:latin typeface="Montserrat"/>
                <a:ea typeface="Montserrat"/>
                <a:cs typeface="Montserrat"/>
                <a:sym typeface="Montserrat"/>
              </a:rPr>
              <a:t>He was actually the first intern to have an internship in there and was hired.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solidFill>
                  <a:schemeClr val="dk1"/>
                </a:solidFill>
                <a:latin typeface="Montserrat"/>
                <a:ea typeface="Montserrat"/>
                <a:cs typeface="Montserrat"/>
                <a:sym typeface="Montserrat"/>
              </a:rPr>
              <a:t>He also received a promotion an n</a:t>
            </a:r>
            <a:r>
              <a:rPr b="1" lang="en" sz="1200">
                <a:solidFill>
                  <a:schemeClr val="dk1"/>
                </a:solidFill>
                <a:latin typeface="Montserrat"/>
                <a:ea typeface="Montserrat"/>
                <a:cs typeface="Montserrat"/>
                <a:sym typeface="Montserrat"/>
              </a:rPr>
              <a:t>ow takes contracts UCI has with insurance companies &amp; he programs language that allows the EPIC system to automatically calculate profits UCI can expect to receive based on patient services provided.</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ac960ec05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ac960ec05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Montserrat"/>
                <a:ea typeface="Montserrat"/>
                <a:cs typeface="Montserrat"/>
                <a:sym typeface="Montserrat"/>
              </a:rPr>
              <a:t>Noelle </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200">
                <a:solidFill>
                  <a:schemeClr val="dk1"/>
                </a:solidFill>
                <a:latin typeface="Montserrat"/>
                <a:ea typeface="Montserrat"/>
                <a:cs typeface="Montserrat"/>
                <a:sym typeface="Montserrat"/>
              </a:rPr>
              <a:t>Bryce joined our program as a business owner who started a printing business at 16 years old. </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200">
                <a:solidFill>
                  <a:schemeClr val="dk1"/>
                </a:solidFill>
                <a:latin typeface="Montserrat"/>
                <a:ea typeface="Montserrat"/>
                <a:cs typeface="Montserrat"/>
                <a:sym typeface="Montserrat"/>
              </a:rPr>
              <a:t>In his interview he slid his business card that said CEO/Owner across the table and really </a:t>
            </a:r>
            <a:r>
              <a:rPr b="1" lang="en" sz="1200">
                <a:solidFill>
                  <a:schemeClr val="dk1"/>
                </a:solidFill>
                <a:latin typeface="Montserrat"/>
                <a:ea typeface="Montserrat"/>
                <a:cs typeface="Montserrat"/>
                <a:sym typeface="Montserrat"/>
              </a:rPr>
              <a:t>impressed</a:t>
            </a:r>
            <a:r>
              <a:rPr b="1" lang="en" sz="1200">
                <a:solidFill>
                  <a:schemeClr val="dk1"/>
                </a:solidFill>
                <a:latin typeface="Montserrat"/>
                <a:ea typeface="Montserrat"/>
                <a:cs typeface="Montserrat"/>
                <a:sym typeface="Montserrat"/>
              </a:rPr>
              <a:t> a </a:t>
            </a:r>
            <a:r>
              <a:rPr b="1" lang="en" sz="1200">
                <a:solidFill>
                  <a:schemeClr val="dk1"/>
                </a:solidFill>
                <a:latin typeface="Montserrat"/>
                <a:ea typeface="Montserrat"/>
                <a:cs typeface="Montserrat"/>
                <a:sym typeface="Montserrat"/>
              </a:rPr>
              <a:t>couple</a:t>
            </a:r>
            <a:r>
              <a:rPr b="1" lang="en" sz="1200">
                <a:solidFill>
                  <a:schemeClr val="dk1"/>
                </a:solidFill>
                <a:latin typeface="Montserrat"/>
                <a:ea typeface="Montserrat"/>
                <a:cs typeface="Montserrat"/>
                <a:sym typeface="Montserrat"/>
              </a:rPr>
              <a:t> of the department managers at UCI</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During his internship, he created a digital system to map out all of the sewer and water lines and manhole covers throughout the hospital. The facilities department can now use Google Earth and Google maps to track the location of these systems with pictures so they can look up which tools and equipment to use for repairs.  </a:t>
            </a:r>
            <a:endParaRPr b="1"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Since graduating, Bryce was hired at UCI Medical Center in the Patient Transport department. </a:t>
            </a:r>
            <a:endParaRPr b="1"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He also served as a mentor to the other PS interns -you might have noticed him on the title slide in his scrubs training a current intern </a:t>
            </a:r>
            <a:endParaRPr b="1" sz="1200">
              <a:solidFill>
                <a:schemeClr val="dk1"/>
              </a:solidFill>
              <a:latin typeface="Montserrat"/>
              <a:ea typeface="Montserrat"/>
              <a:cs typeface="Montserrat"/>
              <a:sym typeface="Montserrat"/>
            </a:endParaRPr>
          </a:p>
          <a:p>
            <a:pPr indent="-304800" lvl="0" marL="457200" rtl="0" algn="l">
              <a:spcBef>
                <a:spcPts val="1000"/>
              </a:spcBef>
              <a:spcAft>
                <a:spcPts val="1000"/>
              </a:spcAft>
              <a:buClr>
                <a:schemeClr val="dk1"/>
              </a:buClr>
              <a:buSzPts val="1200"/>
              <a:buFont typeface="Montserrat"/>
              <a:buChar char="■"/>
            </a:pPr>
            <a:r>
              <a:rPr b="1" lang="en" sz="1200">
                <a:solidFill>
                  <a:schemeClr val="dk1"/>
                </a:solidFill>
                <a:latin typeface="Montserrat"/>
                <a:ea typeface="Montserrat"/>
                <a:cs typeface="Montserrat"/>
                <a:sym typeface="Montserrat"/>
              </a:rPr>
              <a:t>He was also named Employee of the Month in 2020. </a:t>
            </a:r>
            <a:endParaRPr b="1" sz="1200">
              <a:solidFill>
                <a:schemeClr val="dk1"/>
              </a:solidFill>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dac960ec05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dac960ec05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Noelle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ac960ec05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ac960ec05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the photo on the screen to open up the link to the news article and video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ac960ec05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dac960ec05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Noelle</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When Jason started Project SEARCH, he was an introverted person and preferred to be by himself. Jason was at home for about 11 years looking for jobs before joining the program.</a:t>
            </a:r>
            <a:endParaRPr b="1"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Jason interned at the Environmental Health &amp; Safety Department where he filed documents and did data entry. Jason took his work at UCI Medical Center very seriously. He processed 13 years worth of files in one week! He even caught several important errors on documents!  He became well respected in his department and learned to work with a team.</a:t>
            </a:r>
            <a:endParaRPr b="1" sz="1200">
              <a:solidFill>
                <a:schemeClr val="dk1"/>
              </a:solidFill>
              <a:latin typeface="Montserrat"/>
              <a:ea typeface="Montserrat"/>
              <a:cs typeface="Montserrat"/>
              <a:sym typeface="Montserrat"/>
            </a:endParaRPr>
          </a:p>
          <a:p>
            <a:pPr indent="-304800" lvl="0" marL="457200" rtl="0" algn="l">
              <a:spcBef>
                <a:spcPts val="1000"/>
              </a:spcBef>
              <a:spcAft>
                <a:spcPts val="1000"/>
              </a:spcAft>
              <a:buClr>
                <a:schemeClr val="dk1"/>
              </a:buClr>
              <a:buSzPts val="1200"/>
              <a:buFont typeface="Montserrat"/>
              <a:buChar char="■"/>
            </a:pPr>
            <a:r>
              <a:rPr b="1" lang="en" sz="1200">
                <a:solidFill>
                  <a:schemeClr val="dk1"/>
                </a:solidFill>
                <a:latin typeface="Montserrat"/>
                <a:ea typeface="Montserrat"/>
                <a:cs typeface="Montserrat"/>
                <a:sym typeface="Montserrat"/>
              </a:rPr>
              <a:t>Jason Park was hired at File Depot where he prepares files for storage. Jason has maintained employment for over two years!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dac960ec05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dac960ec05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dac960ec05_0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dac960ec05_0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p:nvPr/>
        </p:nvSpPr>
        <p:spPr>
          <a:xfrm>
            <a:off x="712575" y="0"/>
            <a:ext cx="46347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 name="Google Shape;55;p14"/>
          <p:cNvSpPr txBox="1"/>
          <p:nvPr>
            <p:ph type="ctrTitle"/>
          </p:nvPr>
        </p:nvSpPr>
        <p:spPr>
          <a:xfrm>
            <a:off x="1100350" y="1135638"/>
            <a:ext cx="3859200" cy="1702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5"/>
              </a:buClr>
              <a:buSzPts val="4500"/>
              <a:buNone/>
              <a:defRPr sz="4500">
                <a:solidFill>
                  <a:schemeClr val="accent5"/>
                </a:solidFill>
              </a:defRPr>
            </a:lvl1pPr>
            <a:lvl2pPr lvl="1" rtl="0" algn="ctr">
              <a:spcBef>
                <a:spcPts val="0"/>
              </a:spcBef>
              <a:spcAft>
                <a:spcPts val="0"/>
              </a:spcAft>
              <a:buClr>
                <a:schemeClr val="accent5"/>
              </a:buClr>
              <a:buSzPts val="4500"/>
              <a:buNone/>
              <a:defRPr sz="4500">
                <a:solidFill>
                  <a:schemeClr val="accent5"/>
                </a:solidFill>
              </a:defRPr>
            </a:lvl2pPr>
            <a:lvl3pPr lvl="2" rtl="0" algn="ctr">
              <a:spcBef>
                <a:spcPts val="0"/>
              </a:spcBef>
              <a:spcAft>
                <a:spcPts val="0"/>
              </a:spcAft>
              <a:buClr>
                <a:schemeClr val="accent5"/>
              </a:buClr>
              <a:buSzPts val="4500"/>
              <a:buNone/>
              <a:defRPr sz="4500">
                <a:solidFill>
                  <a:schemeClr val="accent5"/>
                </a:solidFill>
              </a:defRPr>
            </a:lvl3pPr>
            <a:lvl4pPr lvl="3" rtl="0" algn="ctr">
              <a:spcBef>
                <a:spcPts val="0"/>
              </a:spcBef>
              <a:spcAft>
                <a:spcPts val="0"/>
              </a:spcAft>
              <a:buClr>
                <a:schemeClr val="accent5"/>
              </a:buClr>
              <a:buSzPts val="4500"/>
              <a:buNone/>
              <a:defRPr sz="4500">
                <a:solidFill>
                  <a:schemeClr val="accent5"/>
                </a:solidFill>
              </a:defRPr>
            </a:lvl4pPr>
            <a:lvl5pPr lvl="4" rtl="0" algn="ctr">
              <a:spcBef>
                <a:spcPts val="0"/>
              </a:spcBef>
              <a:spcAft>
                <a:spcPts val="0"/>
              </a:spcAft>
              <a:buClr>
                <a:schemeClr val="accent5"/>
              </a:buClr>
              <a:buSzPts val="4500"/>
              <a:buNone/>
              <a:defRPr sz="4500">
                <a:solidFill>
                  <a:schemeClr val="accent5"/>
                </a:solidFill>
              </a:defRPr>
            </a:lvl5pPr>
            <a:lvl6pPr lvl="5" rtl="0" algn="ctr">
              <a:spcBef>
                <a:spcPts val="0"/>
              </a:spcBef>
              <a:spcAft>
                <a:spcPts val="0"/>
              </a:spcAft>
              <a:buClr>
                <a:schemeClr val="accent5"/>
              </a:buClr>
              <a:buSzPts val="4500"/>
              <a:buNone/>
              <a:defRPr sz="4500">
                <a:solidFill>
                  <a:schemeClr val="accent5"/>
                </a:solidFill>
              </a:defRPr>
            </a:lvl6pPr>
            <a:lvl7pPr lvl="6" rtl="0" algn="ctr">
              <a:spcBef>
                <a:spcPts val="0"/>
              </a:spcBef>
              <a:spcAft>
                <a:spcPts val="0"/>
              </a:spcAft>
              <a:buClr>
                <a:schemeClr val="accent5"/>
              </a:buClr>
              <a:buSzPts val="4500"/>
              <a:buNone/>
              <a:defRPr sz="4500">
                <a:solidFill>
                  <a:schemeClr val="accent5"/>
                </a:solidFill>
              </a:defRPr>
            </a:lvl7pPr>
            <a:lvl8pPr lvl="7" rtl="0" algn="ctr">
              <a:spcBef>
                <a:spcPts val="0"/>
              </a:spcBef>
              <a:spcAft>
                <a:spcPts val="0"/>
              </a:spcAft>
              <a:buClr>
                <a:schemeClr val="accent5"/>
              </a:buClr>
              <a:buSzPts val="4500"/>
              <a:buNone/>
              <a:defRPr sz="4500">
                <a:solidFill>
                  <a:schemeClr val="accent5"/>
                </a:solidFill>
              </a:defRPr>
            </a:lvl8pPr>
            <a:lvl9pPr lvl="8" rtl="0" algn="ctr">
              <a:spcBef>
                <a:spcPts val="0"/>
              </a:spcBef>
              <a:spcAft>
                <a:spcPts val="0"/>
              </a:spcAft>
              <a:buClr>
                <a:schemeClr val="accent5"/>
              </a:buClr>
              <a:buSzPts val="4500"/>
              <a:buNone/>
              <a:defRPr sz="4500">
                <a:solidFill>
                  <a:schemeClr val="accent5"/>
                </a:solidFill>
              </a:defRPr>
            </a:lvl9pPr>
          </a:lstStyle>
          <a:p/>
        </p:txBody>
      </p:sp>
      <p:sp>
        <p:nvSpPr>
          <p:cNvPr id="56" name="Google Shape;56;p14"/>
          <p:cNvSpPr txBox="1"/>
          <p:nvPr>
            <p:ph idx="1" type="subTitle"/>
          </p:nvPr>
        </p:nvSpPr>
        <p:spPr>
          <a:xfrm>
            <a:off x="1100300" y="3307963"/>
            <a:ext cx="3859200" cy="69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5"/>
          <p:cNvSpPr/>
          <p:nvPr/>
        </p:nvSpPr>
        <p:spPr>
          <a:xfrm>
            <a:off x="4572000" y="536925"/>
            <a:ext cx="4572000" cy="4069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sp>
        <p:nvSpPr>
          <p:cNvPr id="59" name="Google Shape;59;p15"/>
          <p:cNvSpPr txBox="1"/>
          <p:nvPr>
            <p:ph type="title"/>
          </p:nvPr>
        </p:nvSpPr>
        <p:spPr>
          <a:xfrm>
            <a:off x="4980974" y="2273175"/>
            <a:ext cx="34506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3000"/>
              <a:buNone/>
              <a:defRPr>
                <a:solidFill>
                  <a:schemeClr val="lt1"/>
                </a:solidFill>
              </a:defRPr>
            </a:lvl1pPr>
            <a:lvl2pPr lvl="1" rtl="0" algn="r">
              <a:spcBef>
                <a:spcPts val="0"/>
              </a:spcBef>
              <a:spcAft>
                <a:spcPts val="0"/>
              </a:spcAft>
              <a:buClr>
                <a:schemeClr val="lt1"/>
              </a:buClr>
              <a:buSzPts val="3000"/>
              <a:buNone/>
              <a:defRPr sz="3000">
                <a:solidFill>
                  <a:schemeClr val="lt1"/>
                </a:solidFill>
              </a:defRPr>
            </a:lvl2pPr>
            <a:lvl3pPr lvl="2" rtl="0" algn="r">
              <a:spcBef>
                <a:spcPts val="0"/>
              </a:spcBef>
              <a:spcAft>
                <a:spcPts val="0"/>
              </a:spcAft>
              <a:buClr>
                <a:schemeClr val="lt1"/>
              </a:buClr>
              <a:buSzPts val="3000"/>
              <a:buNone/>
              <a:defRPr sz="3000">
                <a:solidFill>
                  <a:schemeClr val="lt1"/>
                </a:solidFill>
              </a:defRPr>
            </a:lvl3pPr>
            <a:lvl4pPr lvl="3" rtl="0" algn="r">
              <a:spcBef>
                <a:spcPts val="0"/>
              </a:spcBef>
              <a:spcAft>
                <a:spcPts val="0"/>
              </a:spcAft>
              <a:buClr>
                <a:schemeClr val="lt1"/>
              </a:buClr>
              <a:buSzPts val="3000"/>
              <a:buNone/>
              <a:defRPr sz="3000">
                <a:solidFill>
                  <a:schemeClr val="lt1"/>
                </a:solidFill>
              </a:defRPr>
            </a:lvl4pPr>
            <a:lvl5pPr lvl="4" rtl="0" algn="r">
              <a:spcBef>
                <a:spcPts val="0"/>
              </a:spcBef>
              <a:spcAft>
                <a:spcPts val="0"/>
              </a:spcAft>
              <a:buClr>
                <a:schemeClr val="lt1"/>
              </a:buClr>
              <a:buSzPts val="3000"/>
              <a:buNone/>
              <a:defRPr sz="3000">
                <a:solidFill>
                  <a:schemeClr val="lt1"/>
                </a:solidFill>
              </a:defRPr>
            </a:lvl5pPr>
            <a:lvl6pPr lvl="5" rtl="0" algn="r">
              <a:spcBef>
                <a:spcPts val="0"/>
              </a:spcBef>
              <a:spcAft>
                <a:spcPts val="0"/>
              </a:spcAft>
              <a:buClr>
                <a:schemeClr val="lt1"/>
              </a:buClr>
              <a:buSzPts val="3000"/>
              <a:buNone/>
              <a:defRPr sz="3000">
                <a:solidFill>
                  <a:schemeClr val="lt1"/>
                </a:solidFill>
              </a:defRPr>
            </a:lvl6pPr>
            <a:lvl7pPr lvl="6" rtl="0" algn="r">
              <a:spcBef>
                <a:spcPts val="0"/>
              </a:spcBef>
              <a:spcAft>
                <a:spcPts val="0"/>
              </a:spcAft>
              <a:buClr>
                <a:schemeClr val="lt1"/>
              </a:buClr>
              <a:buSzPts val="3000"/>
              <a:buNone/>
              <a:defRPr sz="3000">
                <a:solidFill>
                  <a:schemeClr val="lt1"/>
                </a:solidFill>
              </a:defRPr>
            </a:lvl7pPr>
            <a:lvl8pPr lvl="7" rtl="0" algn="r">
              <a:spcBef>
                <a:spcPts val="0"/>
              </a:spcBef>
              <a:spcAft>
                <a:spcPts val="0"/>
              </a:spcAft>
              <a:buClr>
                <a:schemeClr val="lt1"/>
              </a:buClr>
              <a:buSzPts val="3000"/>
              <a:buNone/>
              <a:defRPr sz="3000">
                <a:solidFill>
                  <a:schemeClr val="lt1"/>
                </a:solidFill>
              </a:defRPr>
            </a:lvl8pPr>
            <a:lvl9pPr lvl="8" rtl="0" algn="r">
              <a:spcBef>
                <a:spcPts val="0"/>
              </a:spcBef>
              <a:spcAft>
                <a:spcPts val="0"/>
              </a:spcAft>
              <a:buClr>
                <a:schemeClr val="lt1"/>
              </a:buClr>
              <a:buSzPts val="3000"/>
              <a:buNone/>
              <a:defRPr sz="3000">
                <a:solidFill>
                  <a:schemeClr val="lt1"/>
                </a:solidFill>
              </a:defRPr>
            </a:lvl9pPr>
          </a:lstStyle>
          <a:p/>
        </p:txBody>
      </p:sp>
      <p:sp>
        <p:nvSpPr>
          <p:cNvPr id="60" name="Google Shape;60;p15"/>
          <p:cNvSpPr txBox="1"/>
          <p:nvPr>
            <p:ph hasCustomPrompt="1" idx="2" type="title"/>
          </p:nvPr>
        </p:nvSpPr>
        <p:spPr>
          <a:xfrm>
            <a:off x="4980974" y="1363575"/>
            <a:ext cx="3450600" cy="909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5"/>
              </a:buClr>
              <a:buSzPts val="7200"/>
              <a:buNone/>
              <a:defRPr sz="7200">
                <a:solidFill>
                  <a:schemeClr val="accent5"/>
                </a:solidFill>
              </a:defRPr>
            </a:lvl1pPr>
            <a:lvl2pPr lvl="1" rtl="0" algn="r">
              <a:spcBef>
                <a:spcPts val="0"/>
              </a:spcBef>
              <a:spcAft>
                <a:spcPts val="0"/>
              </a:spcAft>
              <a:buClr>
                <a:schemeClr val="accent5"/>
              </a:buClr>
              <a:buSzPts val="7200"/>
              <a:buNone/>
              <a:defRPr sz="7200">
                <a:solidFill>
                  <a:schemeClr val="accent5"/>
                </a:solidFill>
              </a:defRPr>
            </a:lvl2pPr>
            <a:lvl3pPr lvl="2" rtl="0" algn="r">
              <a:spcBef>
                <a:spcPts val="0"/>
              </a:spcBef>
              <a:spcAft>
                <a:spcPts val="0"/>
              </a:spcAft>
              <a:buClr>
                <a:schemeClr val="accent5"/>
              </a:buClr>
              <a:buSzPts val="7200"/>
              <a:buNone/>
              <a:defRPr sz="7200">
                <a:solidFill>
                  <a:schemeClr val="accent5"/>
                </a:solidFill>
              </a:defRPr>
            </a:lvl3pPr>
            <a:lvl4pPr lvl="3" rtl="0" algn="r">
              <a:spcBef>
                <a:spcPts val="0"/>
              </a:spcBef>
              <a:spcAft>
                <a:spcPts val="0"/>
              </a:spcAft>
              <a:buClr>
                <a:schemeClr val="accent5"/>
              </a:buClr>
              <a:buSzPts val="7200"/>
              <a:buNone/>
              <a:defRPr sz="7200">
                <a:solidFill>
                  <a:schemeClr val="accent5"/>
                </a:solidFill>
              </a:defRPr>
            </a:lvl4pPr>
            <a:lvl5pPr lvl="4" rtl="0" algn="r">
              <a:spcBef>
                <a:spcPts val="0"/>
              </a:spcBef>
              <a:spcAft>
                <a:spcPts val="0"/>
              </a:spcAft>
              <a:buClr>
                <a:schemeClr val="accent5"/>
              </a:buClr>
              <a:buSzPts val="7200"/>
              <a:buNone/>
              <a:defRPr sz="7200">
                <a:solidFill>
                  <a:schemeClr val="accent5"/>
                </a:solidFill>
              </a:defRPr>
            </a:lvl5pPr>
            <a:lvl6pPr lvl="5" rtl="0" algn="r">
              <a:spcBef>
                <a:spcPts val="0"/>
              </a:spcBef>
              <a:spcAft>
                <a:spcPts val="0"/>
              </a:spcAft>
              <a:buClr>
                <a:schemeClr val="accent5"/>
              </a:buClr>
              <a:buSzPts val="7200"/>
              <a:buNone/>
              <a:defRPr sz="7200">
                <a:solidFill>
                  <a:schemeClr val="accent5"/>
                </a:solidFill>
              </a:defRPr>
            </a:lvl6pPr>
            <a:lvl7pPr lvl="6" rtl="0" algn="r">
              <a:spcBef>
                <a:spcPts val="0"/>
              </a:spcBef>
              <a:spcAft>
                <a:spcPts val="0"/>
              </a:spcAft>
              <a:buClr>
                <a:schemeClr val="accent5"/>
              </a:buClr>
              <a:buSzPts val="7200"/>
              <a:buNone/>
              <a:defRPr sz="7200">
                <a:solidFill>
                  <a:schemeClr val="accent5"/>
                </a:solidFill>
              </a:defRPr>
            </a:lvl7pPr>
            <a:lvl8pPr lvl="7" rtl="0" algn="r">
              <a:spcBef>
                <a:spcPts val="0"/>
              </a:spcBef>
              <a:spcAft>
                <a:spcPts val="0"/>
              </a:spcAft>
              <a:buClr>
                <a:schemeClr val="accent5"/>
              </a:buClr>
              <a:buSzPts val="7200"/>
              <a:buNone/>
              <a:defRPr sz="7200">
                <a:solidFill>
                  <a:schemeClr val="accent5"/>
                </a:solidFill>
              </a:defRPr>
            </a:lvl8pPr>
            <a:lvl9pPr lvl="8" rtl="0" algn="r">
              <a:spcBef>
                <a:spcPts val="0"/>
              </a:spcBef>
              <a:spcAft>
                <a:spcPts val="0"/>
              </a:spcAft>
              <a:buClr>
                <a:schemeClr val="accent5"/>
              </a:buClr>
              <a:buSzPts val="7200"/>
              <a:buNone/>
              <a:defRPr sz="7200">
                <a:solidFill>
                  <a:schemeClr val="accent5"/>
                </a:solidFill>
              </a:defRPr>
            </a:lvl9pPr>
          </a:lstStyle>
          <a:p>
            <a:r>
              <a:t>xx%</a:t>
            </a:r>
          </a:p>
        </p:txBody>
      </p:sp>
      <p:sp>
        <p:nvSpPr>
          <p:cNvPr id="61" name="Google Shape;61;p15"/>
          <p:cNvSpPr txBox="1"/>
          <p:nvPr>
            <p:ph idx="1" type="subTitle"/>
          </p:nvPr>
        </p:nvSpPr>
        <p:spPr>
          <a:xfrm>
            <a:off x="5426700" y="3114125"/>
            <a:ext cx="3004800" cy="6651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6"/>
          <p:cNvSpPr txBox="1"/>
          <p:nvPr>
            <p:ph idx="1" type="body"/>
          </p:nvPr>
        </p:nvSpPr>
        <p:spPr>
          <a:xfrm>
            <a:off x="712575" y="1235088"/>
            <a:ext cx="7719000" cy="337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5" name="Google Shape;65;p16"/>
          <p:cNvSpPr/>
          <p:nvPr/>
        </p:nvSpPr>
        <p:spPr>
          <a:xfrm>
            <a:off x="8431575" y="567100"/>
            <a:ext cx="7125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p:nvPr/>
        </p:nvSpPr>
        <p:spPr>
          <a:xfrm>
            <a:off x="4572000" y="536925"/>
            <a:ext cx="3859500" cy="4069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sp>
        <p:nvSpPr>
          <p:cNvPr id="68" name="Google Shape;68;p17"/>
          <p:cNvSpPr txBox="1"/>
          <p:nvPr>
            <p:ph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1053525" y="3073175"/>
            <a:ext cx="3177600" cy="9570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70" name="Google Shape;70;p17"/>
          <p:cNvSpPr txBox="1"/>
          <p:nvPr>
            <p:ph idx="2" type="body"/>
          </p:nvPr>
        </p:nvSpPr>
        <p:spPr>
          <a:xfrm>
            <a:off x="4912950" y="3073175"/>
            <a:ext cx="3177600" cy="9570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71" name="Google Shape;71;p17"/>
          <p:cNvSpPr txBox="1"/>
          <p:nvPr>
            <p:ph idx="3" type="subTitle"/>
          </p:nvPr>
        </p:nvSpPr>
        <p:spPr>
          <a:xfrm>
            <a:off x="1053525" y="2669100"/>
            <a:ext cx="31776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rgbClr val="FFFFFF"/>
                </a:solidFill>
              </a:defRPr>
            </a:lvl1pPr>
            <a:lvl2pPr lvl="1" rtl="0" algn="ctr">
              <a:spcBef>
                <a:spcPts val="0"/>
              </a:spcBef>
              <a:spcAft>
                <a:spcPts val="0"/>
              </a:spcAft>
              <a:buNone/>
              <a:defRPr b="1" sz="1800">
                <a:solidFill>
                  <a:srgbClr val="FFFFFF"/>
                </a:solidFill>
              </a:defRPr>
            </a:lvl2pPr>
            <a:lvl3pPr lvl="2" rtl="0" algn="ctr">
              <a:spcBef>
                <a:spcPts val="0"/>
              </a:spcBef>
              <a:spcAft>
                <a:spcPts val="0"/>
              </a:spcAft>
              <a:buNone/>
              <a:defRPr b="1" sz="1800">
                <a:solidFill>
                  <a:srgbClr val="FFFFFF"/>
                </a:solidFill>
              </a:defRPr>
            </a:lvl3pPr>
            <a:lvl4pPr lvl="3" rtl="0" algn="ctr">
              <a:spcBef>
                <a:spcPts val="0"/>
              </a:spcBef>
              <a:spcAft>
                <a:spcPts val="0"/>
              </a:spcAft>
              <a:buNone/>
              <a:defRPr b="1" sz="1800">
                <a:solidFill>
                  <a:srgbClr val="FFFFFF"/>
                </a:solidFill>
              </a:defRPr>
            </a:lvl4pPr>
            <a:lvl5pPr lvl="4" rtl="0" algn="ctr">
              <a:spcBef>
                <a:spcPts val="0"/>
              </a:spcBef>
              <a:spcAft>
                <a:spcPts val="0"/>
              </a:spcAft>
              <a:buNone/>
              <a:defRPr b="1" sz="1800">
                <a:solidFill>
                  <a:srgbClr val="FFFFFF"/>
                </a:solidFill>
              </a:defRPr>
            </a:lvl5pPr>
            <a:lvl6pPr lvl="5" rtl="0" algn="ctr">
              <a:spcBef>
                <a:spcPts val="0"/>
              </a:spcBef>
              <a:spcAft>
                <a:spcPts val="0"/>
              </a:spcAft>
              <a:buNone/>
              <a:defRPr b="1" sz="1800">
                <a:solidFill>
                  <a:srgbClr val="FFFFFF"/>
                </a:solidFill>
              </a:defRPr>
            </a:lvl6pPr>
            <a:lvl7pPr lvl="6" rtl="0" algn="ctr">
              <a:spcBef>
                <a:spcPts val="0"/>
              </a:spcBef>
              <a:spcAft>
                <a:spcPts val="0"/>
              </a:spcAft>
              <a:buNone/>
              <a:defRPr b="1" sz="1800">
                <a:solidFill>
                  <a:srgbClr val="FFFFFF"/>
                </a:solidFill>
              </a:defRPr>
            </a:lvl7pPr>
            <a:lvl8pPr lvl="7" rtl="0" algn="ctr">
              <a:spcBef>
                <a:spcPts val="0"/>
              </a:spcBef>
              <a:spcAft>
                <a:spcPts val="0"/>
              </a:spcAft>
              <a:buNone/>
              <a:defRPr b="1" sz="1800">
                <a:solidFill>
                  <a:srgbClr val="FFFFFF"/>
                </a:solidFill>
              </a:defRPr>
            </a:lvl8pPr>
            <a:lvl9pPr lvl="8" rtl="0" algn="ctr">
              <a:spcBef>
                <a:spcPts val="0"/>
              </a:spcBef>
              <a:spcAft>
                <a:spcPts val="0"/>
              </a:spcAft>
              <a:buNone/>
              <a:defRPr b="1" sz="1800">
                <a:solidFill>
                  <a:srgbClr val="FFFFFF"/>
                </a:solidFill>
              </a:defRPr>
            </a:lvl9pPr>
          </a:lstStyle>
          <a:p/>
        </p:txBody>
      </p:sp>
      <p:sp>
        <p:nvSpPr>
          <p:cNvPr id="72" name="Google Shape;72;p17"/>
          <p:cNvSpPr txBox="1"/>
          <p:nvPr>
            <p:ph idx="4" type="subTitle"/>
          </p:nvPr>
        </p:nvSpPr>
        <p:spPr>
          <a:xfrm>
            <a:off x="4912950" y="2669100"/>
            <a:ext cx="31776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rgbClr val="FFFFFF"/>
                </a:solidFill>
              </a:defRPr>
            </a:lvl1pPr>
            <a:lvl2pPr lvl="1" rtl="0" algn="ctr">
              <a:spcBef>
                <a:spcPts val="0"/>
              </a:spcBef>
              <a:spcAft>
                <a:spcPts val="0"/>
              </a:spcAft>
              <a:buNone/>
              <a:defRPr b="1" sz="1800">
                <a:solidFill>
                  <a:srgbClr val="FFFFFF"/>
                </a:solidFill>
              </a:defRPr>
            </a:lvl2pPr>
            <a:lvl3pPr lvl="2" rtl="0" algn="ctr">
              <a:spcBef>
                <a:spcPts val="0"/>
              </a:spcBef>
              <a:spcAft>
                <a:spcPts val="0"/>
              </a:spcAft>
              <a:buNone/>
              <a:defRPr b="1" sz="1800">
                <a:solidFill>
                  <a:srgbClr val="FFFFFF"/>
                </a:solidFill>
              </a:defRPr>
            </a:lvl3pPr>
            <a:lvl4pPr lvl="3" rtl="0" algn="ctr">
              <a:spcBef>
                <a:spcPts val="0"/>
              </a:spcBef>
              <a:spcAft>
                <a:spcPts val="0"/>
              </a:spcAft>
              <a:buNone/>
              <a:defRPr b="1" sz="1800">
                <a:solidFill>
                  <a:srgbClr val="FFFFFF"/>
                </a:solidFill>
              </a:defRPr>
            </a:lvl4pPr>
            <a:lvl5pPr lvl="4" rtl="0" algn="ctr">
              <a:spcBef>
                <a:spcPts val="0"/>
              </a:spcBef>
              <a:spcAft>
                <a:spcPts val="0"/>
              </a:spcAft>
              <a:buNone/>
              <a:defRPr b="1" sz="1800">
                <a:solidFill>
                  <a:srgbClr val="FFFFFF"/>
                </a:solidFill>
              </a:defRPr>
            </a:lvl5pPr>
            <a:lvl6pPr lvl="5" rtl="0" algn="ctr">
              <a:spcBef>
                <a:spcPts val="0"/>
              </a:spcBef>
              <a:spcAft>
                <a:spcPts val="0"/>
              </a:spcAft>
              <a:buNone/>
              <a:defRPr b="1" sz="1800">
                <a:solidFill>
                  <a:srgbClr val="FFFFFF"/>
                </a:solidFill>
              </a:defRPr>
            </a:lvl6pPr>
            <a:lvl7pPr lvl="6" rtl="0" algn="ctr">
              <a:spcBef>
                <a:spcPts val="0"/>
              </a:spcBef>
              <a:spcAft>
                <a:spcPts val="0"/>
              </a:spcAft>
              <a:buNone/>
              <a:defRPr b="1" sz="1800">
                <a:solidFill>
                  <a:srgbClr val="FFFFFF"/>
                </a:solidFill>
              </a:defRPr>
            </a:lvl7pPr>
            <a:lvl8pPr lvl="7" rtl="0" algn="ctr">
              <a:spcBef>
                <a:spcPts val="0"/>
              </a:spcBef>
              <a:spcAft>
                <a:spcPts val="0"/>
              </a:spcAft>
              <a:buNone/>
              <a:defRPr b="1" sz="1800">
                <a:solidFill>
                  <a:srgbClr val="FFFFFF"/>
                </a:solidFill>
              </a:defRPr>
            </a:lvl8pPr>
            <a:lvl9pPr lvl="8" rtl="0" algn="ctr">
              <a:spcBef>
                <a:spcPts val="0"/>
              </a:spcBef>
              <a:spcAft>
                <a:spcPts val="0"/>
              </a:spcAft>
              <a:buNone/>
              <a:defRPr b="1" sz="1800">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p:nvPr/>
        </p:nvSpPr>
        <p:spPr>
          <a:xfrm>
            <a:off x="2749275" y="0"/>
            <a:ext cx="6394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9"/>
          <p:cNvSpPr txBox="1"/>
          <p:nvPr>
            <p:ph type="title"/>
          </p:nvPr>
        </p:nvSpPr>
        <p:spPr>
          <a:xfrm>
            <a:off x="4803825" y="1109900"/>
            <a:ext cx="3395700" cy="564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5"/>
              </a:buClr>
              <a:buSzPts val="3000"/>
              <a:buNone/>
              <a:defRPr>
                <a:solidFill>
                  <a:schemeClr val="accent5"/>
                </a:solidFill>
              </a:defRPr>
            </a:lvl1pPr>
            <a:lvl2pPr lvl="1" rtl="0" algn="ctr">
              <a:spcBef>
                <a:spcPts val="0"/>
              </a:spcBef>
              <a:spcAft>
                <a:spcPts val="0"/>
              </a:spcAft>
              <a:buClr>
                <a:schemeClr val="accent5"/>
              </a:buClr>
              <a:buSzPts val="3000"/>
              <a:buNone/>
              <a:defRPr sz="3000">
                <a:solidFill>
                  <a:schemeClr val="accent5"/>
                </a:solidFill>
              </a:defRPr>
            </a:lvl2pPr>
            <a:lvl3pPr lvl="2" rtl="0" algn="ctr">
              <a:spcBef>
                <a:spcPts val="0"/>
              </a:spcBef>
              <a:spcAft>
                <a:spcPts val="0"/>
              </a:spcAft>
              <a:buClr>
                <a:schemeClr val="accent5"/>
              </a:buClr>
              <a:buSzPts val="3000"/>
              <a:buNone/>
              <a:defRPr sz="3000">
                <a:solidFill>
                  <a:schemeClr val="accent5"/>
                </a:solidFill>
              </a:defRPr>
            </a:lvl3pPr>
            <a:lvl4pPr lvl="3" rtl="0" algn="ctr">
              <a:spcBef>
                <a:spcPts val="0"/>
              </a:spcBef>
              <a:spcAft>
                <a:spcPts val="0"/>
              </a:spcAft>
              <a:buClr>
                <a:schemeClr val="accent5"/>
              </a:buClr>
              <a:buSzPts val="3000"/>
              <a:buNone/>
              <a:defRPr sz="3000">
                <a:solidFill>
                  <a:schemeClr val="accent5"/>
                </a:solidFill>
              </a:defRPr>
            </a:lvl4pPr>
            <a:lvl5pPr lvl="4" rtl="0" algn="ctr">
              <a:spcBef>
                <a:spcPts val="0"/>
              </a:spcBef>
              <a:spcAft>
                <a:spcPts val="0"/>
              </a:spcAft>
              <a:buClr>
                <a:schemeClr val="accent5"/>
              </a:buClr>
              <a:buSzPts val="3000"/>
              <a:buNone/>
              <a:defRPr sz="3000">
                <a:solidFill>
                  <a:schemeClr val="accent5"/>
                </a:solidFill>
              </a:defRPr>
            </a:lvl5pPr>
            <a:lvl6pPr lvl="5" rtl="0" algn="ctr">
              <a:spcBef>
                <a:spcPts val="0"/>
              </a:spcBef>
              <a:spcAft>
                <a:spcPts val="0"/>
              </a:spcAft>
              <a:buClr>
                <a:schemeClr val="accent5"/>
              </a:buClr>
              <a:buSzPts val="3000"/>
              <a:buNone/>
              <a:defRPr sz="3000">
                <a:solidFill>
                  <a:schemeClr val="accent5"/>
                </a:solidFill>
              </a:defRPr>
            </a:lvl6pPr>
            <a:lvl7pPr lvl="6" rtl="0" algn="ctr">
              <a:spcBef>
                <a:spcPts val="0"/>
              </a:spcBef>
              <a:spcAft>
                <a:spcPts val="0"/>
              </a:spcAft>
              <a:buClr>
                <a:schemeClr val="accent5"/>
              </a:buClr>
              <a:buSzPts val="3000"/>
              <a:buNone/>
              <a:defRPr sz="3000">
                <a:solidFill>
                  <a:schemeClr val="accent5"/>
                </a:solidFill>
              </a:defRPr>
            </a:lvl7pPr>
            <a:lvl8pPr lvl="7" rtl="0" algn="ctr">
              <a:spcBef>
                <a:spcPts val="0"/>
              </a:spcBef>
              <a:spcAft>
                <a:spcPts val="0"/>
              </a:spcAft>
              <a:buClr>
                <a:schemeClr val="accent5"/>
              </a:buClr>
              <a:buSzPts val="3000"/>
              <a:buNone/>
              <a:defRPr sz="3000">
                <a:solidFill>
                  <a:schemeClr val="accent5"/>
                </a:solidFill>
              </a:defRPr>
            </a:lvl8pPr>
            <a:lvl9pPr lvl="8" rtl="0" algn="ctr">
              <a:spcBef>
                <a:spcPts val="0"/>
              </a:spcBef>
              <a:spcAft>
                <a:spcPts val="0"/>
              </a:spcAft>
              <a:buClr>
                <a:schemeClr val="accent5"/>
              </a:buClr>
              <a:buSzPts val="3000"/>
              <a:buNone/>
              <a:defRPr sz="3000">
                <a:solidFill>
                  <a:schemeClr val="accent5"/>
                </a:solidFill>
              </a:defRPr>
            </a:lvl9pPr>
          </a:lstStyle>
          <a:p/>
        </p:txBody>
      </p:sp>
      <p:sp>
        <p:nvSpPr>
          <p:cNvPr id="78" name="Google Shape;78;p19"/>
          <p:cNvSpPr txBox="1"/>
          <p:nvPr>
            <p:ph idx="1" type="body"/>
          </p:nvPr>
        </p:nvSpPr>
        <p:spPr>
          <a:xfrm>
            <a:off x="4803825" y="1840000"/>
            <a:ext cx="3395700" cy="2193600"/>
          </a:xfrm>
          <a:prstGeom prst="rect">
            <a:avLst/>
          </a:prstGeom>
          <a:noFill/>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800"/>
            </a:lvl1pPr>
            <a:lvl2pPr indent="-342900" lvl="1" marL="914400" rtl="0" algn="ctr">
              <a:spcBef>
                <a:spcPts val="0"/>
              </a:spcBef>
              <a:spcAft>
                <a:spcPts val="0"/>
              </a:spcAft>
              <a:buSzPts val="1800"/>
              <a:buChar char="□"/>
              <a:defRPr sz="1800"/>
            </a:lvl2pPr>
            <a:lvl3pPr indent="-342900" lvl="2" marL="1371600" rtl="0" algn="ctr">
              <a:spcBef>
                <a:spcPts val="0"/>
              </a:spcBef>
              <a:spcAft>
                <a:spcPts val="0"/>
              </a:spcAft>
              <a:buSzPts val="1800"/>
              <a:buChar char="■"/>
              <a:defRPr sz="1800"/>
            </a:lvl3pPr>
            <a:lvl4pPr indent="-342900" lvl="3" marL="1828800" rtl="0" algn="ctr">
              <a:spcBef>
                <a:spcPts val="0"/>
              </a:spcBef>
              <a:spcAft>
                <a:spcPts val="0"/>
              </a:spcAft>
              <a:buSzPts val="1800"/>
              <a:buChar char="□"/>
              <a:defRPr sz="1800"/>
            </a:lvl4pPr>
            <a:lvl5pPr indent="-342900" lvl="4" marL="2286000" rtl="0" algn="ctr">
              <a:spcBef>
                <a:spcPts val="0"/>
              </a:spcBef>
              <a:spcAft>
                <a:spcPts val="0"/>
              </a:spcAft>
              <a:buSzPts val="1800"/>
              <a:buChar char="○"/>
              <a:defRPr sz="1800"/>
            </a:lvl5pPr>
            <a:lvl6pPr indent="-342900" lvl="5" marL="2743200" rtl="0" algn="ctr">
              <a:spcBef>
                <a:spcPts val="0"/>
              </a:spcBef>
              <a:spcAft>
                <a:spcPts val="0"/>
              </a:spcAft>
              <a:buSzPts val="1800"/>
              <a:buChar char="■"/>
              <a:defRPr sz="1800"/>
            </a:lvl6pPr>
            <a:lvl7pPr indent="-342900" lvl="6" marL="3200400" rtl="0" algn="ctr">
              <a:spcBef>
                <a:spcPts val="0"/>
              </a:spcBef>
              <a:spcAft>
                <a:spcPts val="0"/>
              </a:spcAft>
              <a:buSzPts val="1800"/>
              <a:buChar char="●"/>
              <a:defRPr sz="1800"/>
            </a:lvl7pPr>
            <a:lvl8pPr indent="-342900" lvl="7" marL="3657600" rtl="0" algn="ctr">
              <a:spcBef>
                <a:spcPts val="0"/>
              </a:spcBef>
              <a:spcAft>
                <a:spcPts val="0"/>
              </a:spcAft>
              <a:buSzPts val="1800"/>
              <a:buChar char="○"/>
              <a:defRPr sz="1800"/>
            </a:lvl8pPr>
            <a:lvl9pPr indent="-342900" lvl="8" marL="4114800" rtl="0" algn="ctr">
              <a:spcBef>
                <a:spcPts val="0"/>
              </a:spcBef>
              <a:spcAft>
                <a:spcPts val="0"/>
              </a:spcAft>
              <a:buSzPts val="1800"/>
              <a:buChar char="■"/>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p:nvPr/>
        </p:nvSpPr>
        <p:spPr>
          <a:xfrm>
            <a:off x="0" y="955050"/>
            <a:ext cx="3951000" cy="3233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sp>
        <p:nvSpPr>
          <p:cNvPr id="81" name="Google Shape;81;p20"/>
          <p:cNvSpPr txBox="1"/>
          <p:nvPr>
            <p:ph type="title"/>
          </p:nvPr>
        </p:nvSpPr>
        <p:spPr>
          <a:xfrm>
            <a:off x="713225" y="1301550"/>
            <a:ext cx="2746200" cy="254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5"/>
              </a:buClr>
              <a:buSzPts val="30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txBox="1"/>
          <p:nvPr>
            <p:ph type="title"/>
          </p:nvPr>
        </p:nvSpPr>
        <p:spPr>
          <a:xfrm>
            <a:off x="712575" y="1233175"/>
            <a:ext cx="38370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4" name="Google Shape;84;p21"/>
          <p:cNvSpPr txBox="1"/>
          <p:nvPr>
            <p:ph idx="1" type="subTitle"/>
          </p:nvPr>
        </p:nvSpPr>
        <p:spPr>
          <a:xfrm>
            <a:off x="712575" y="2803075"/>
            <a:ext cx="383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21"/>
          <p:cNvSpPr txBox="1"/>
          <p:nvPr>
            <p:ph idx="2" type="body"/>
          </p:nvPr>
        </p:nvSpPr>
        <p:spPr>
          <a:xfrm>
            <a:off x="4572000" y="724075"/>
            <a:ext cx="3859500" cy="36951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p:nvPr/>
        </p:nvSpPr>
        <p:spPr>
          <a:xfrm>
            <a:off x="2064550" y="536925"/>
            <a:ext cx="5014800" cy="4069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sp>
        <p:nvSpPr>
          <p:cNvPr id="88" name="Google Shape;88;p22"/>
          <p:cNvSpPr txBox="1"/>
          <p:nvPr>
            <p:ph idx="1" type="body"/>
          </p:nvPr>
        </p:nvSpPr>
        <p:spPr>
          <a:xfrm>
            <a:off x="2467000" y="1505400"/>
            <a:ext cx="4209900" cy="17502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2000"/>
              <a:buNone/>
              <a:defRPr sz="2000"/>
            </a:lvl1pPr>
          </a:lstStyle>
          <a:p/>
        </p:txBody>
      </p:sp>
      <p:sp>
        <p:nvSpPr>
          <p:cNvPr id="89" name="Google Shape;89;p22"/>
          <p:cNvSpPr txBox="1"/>
          <p:nvPr>
            <p:ph type="title"/>
          </p:nvPr>
        </p:nvSpPr>
        <p:spPr>
          <a:xfrm>
            <a:off x="2467050" y="3255600"/>
            <a:ext cx="4209900" cy="3825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sz="1600">
                <a:solidFill>
                  <a:srgbClr val="FFFFFF"/>
                </a:solidFill>
              </a:defRPr>
            </a:lvl1pPr>
            <a:lvl2pPr lvl="1" rtl="0" algn="ctr">
              <a:spcBef>
                <a:spcPts val="0"/>
              </a:spcBef>
              <a:spcAft>
                <a:spcPts val="0"/>
              </a:spcAft>
              <a:buNone/>
              <a:defRPr sz="1600">
                <a:solidFill>
                  <a:srgbClr val="FFFFFF"/>
                </a:solidFill>
              </a:defRPr>
            </a:lvl2pPr>
            <a:lvl3pPr lvl="2" rtl="0" algn="ctr">
              <a:spcBef>
                <a:spcPts val="0"/>
              </a:spcBef>
              <a:spcAft>
                <a:spcPts val="0"/>
              </a:spcAft>
              <a:buNone/>
              <a:defRPr sz="1600">
                <a:solidFill>
                  <a:srgbClr val="FFFFFF"/>
                </a:solidFill>
              </a:defRPr>
            </a:lvl3pPr>
            <a:lvl4pPr lvl="3" rtl="0" algn="ctr">
              <a:spcBef>
                <a:spcPts val="0"/>
              </a:spcBef>
              <a:spcAft>
                <a:spcPts val="0"/>
              </a:spcAft>
              <a:buNone/>
              <a:defRPr sz="1600">
                <a:solidFill>
                  <a:srgbClr val="FFFFFF"/>
                </a:solidFill>
              </a:defRPr>
            </a:lvl4pPr>
            <a:lvl5pPr lvl="4" rtl="0" algn="ctr">
              <a:spcBef>
                <a:spcPts val="0"/>
              </a:spcBef>
              <a:spcAft>
                <a:spcPts val="0"/>
              </a:spcAft>
              <a:buNone/>
              <a:defRPr sz="1600">
                <a:solidFill>
                  <a:srgbClr val="FFFFFF"/>
                </a:solidFill>
              </a:defRPr>
            </a:lvl5pPr>
            <a:lvl6pPr lvl="5" rtl="0" algn="ctr">
              <a:spcBef>
                <a:spcPts val="0"/>
              </a:spcBef>
              <a:spcAft>
                <a:spcPts val="0"/>
              </a:spcAft>
              <a:buNone/>
              <a:defRPr sz="1600">
                <a:solidFill>
                  <a:srgbClr val="FFFFFF"/>
                </a:solidFill>
              </a:defRPr>
            </a:lvl6pPr>
            <a:lvl7pPr lvl="6" rtl="0" algn="ctr">
              <a:spcBef>
                <a:spcPts val="0"/>
              </a:spcBef>
              <a:spcAft>
                <a:spcPts val="0"/>
              </a:spcAft>
              <a:buNone/>
              <a:defRPr sz="1600">
                <a:solidFill>
                  <a:srgbClr val="FFFFFF"/>
                </a:solidFill>
              </a:defRPr>
            </a:lvl7pPr>
            <a:lvl8pPr lvl="7" rtl="0" algn="ctr">
              <a:spcBef>
                <a:spcPts val="0"/>
              </a:spcBef>
              <a:spcAft>
                <a:spcPts val="0"/>
              </a:spcAft>
              <a:buNone/>
              <a:defRPr sz="1600">
                <a:solidFill>
                  <a:srgbClr val="FFFFFF"/>
                </a:solidFill>
              </a:defRPr>
            </a:lvl8pPr>
            <a:lvl9pPr lvl="8" rtl="0" algn="ctr">
              <a:spcBef>
                <a:spcPts val="0"/>
              </a:spcBef>
              <a:spcAft>
                <a:spcPts val="0"/>
              </a:spcAft>
              <a:buNone/>
              <a:defRPr sz="1600">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90" name="Shape 90"/>
        <p:cNvGrpSpPr/>
        <p:nvPr/>
      </p:nvGrpSpPr>
      <p:grpSpPr>
        <a:xfrm>
          <a:off x="0" y="0"/>
          <a:ext cx="0" cy="0"/>
          <a:chOff x="0" y="0"/>
          <a:chExt cx="0" cy="0"/>
        </a:xfrm>
      </p:grpSpPr>
      <p:sp>
        <p:nvSpPr>
          <p:cNvPr id="91" name="Google Shape;91;p23"/>
          <p:cNvSpPr txBox="1"/>
          <p:nvPr>
            <p:ph hasCustomPrompt="1" type="title"/>
          </p:nvPr>
        </p:nvSpPr>
        <p:spPr>
          <a:xfrm>
            <a:off x="712500" y="1642988"/>
            <a:ext cx="7719000" cy="1304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0000"/>
              <a:buNone/>
              <a:defRPr sz="10000">
                <a:solidFill>
                  <a:srgbClr val="FFFFFF"/>
                </a:solidFill>
              </a:defRPr>
            </a:lvl1pPr>
            <a:lvl2pPr lvl="1" rtl="0" algn="ctr">
              <a:spcBef>
                <a:spcPts val="0"/>
              </a:spcBef>
              <a:spcAft>
                <a:spcPts val="0"/>
              </a:spcAft>
              <a:buClr>
                <a:srgbClr val="FFFFFF"/>
              </a:buClr>
              <a:buSzPts val="10000"/>
              <a:buNone/>
              <a:defRPr sz="10000">
                <a:solidFill>
                  <a:srgbClr val="FFFFFF"/>
                </a:solidFill>
              </a:defRPr>
            </a:lvl2pPr>
            <a:lvl3pPr lvl="2" rtl="0" algn="ctr">
              <a:spcBef>
                <a:spcPts val="0"/>
              </a:spcBef>
              <a:spcAft>
                <a:spcPts val="0"/>
              </a:spcAft>
              <a:buClr>
                <a:srgbClr val="FFFFFF"/>
              </a:buClr>
              <a:buSzPts val="10000"/>
              <a:buNone/>
              <a:defRPr sz="10000">
                <a:solidFill>
                  <a:srgbClr val="FFFFFF"/>
                </a:solidFill>
              </a:defRPr>
            </a:lvl3pPr>
            <a:lvl4pPr lvl="3" rtl="0" algn="ctr">
              <a:spcBef>
                <a:spcPts val="0"/>
              </a:spcBef>
              <a:spcAft>
                <a:spcPts val="0"/>
              </a:spcAft>
              <a:buClr>
                <a:srgbClr val="FFFFFF"/>
              </a:buClr>
              <a:buSzPts val="10000"/>
              <a:buNone/>
              <a:defRPr sz="10000">
                <a:solidFill>
                  <a:srgbClr val="FFFFFF"/>
                </a:solidFill>
              </a:defRPr>
            </a:lvl4pPr>
            <a:lvl5pPr lvl="4" rtl="0" algn="ctr">
              <a:spcBef>
                <a:spcPts val="0"/>
              </a:spcBef>
              <a:spcAft>
                <a:spcPts val="0"/>
              </a:spcAft>
              <a:buClr>
                <a:srgbClr val="FFFFFF"/>
              </a:buClr>
              <a:buSzPts val="10000"/>
              <a:buNone/>
              <a:defRPr sz="10000">
                <a:solidFill>
                  <a:srgbClr val="FFFFFF"/>
                </a:solidFill>
              </a:defRPr>
            </a:lvl5pPr>
            <a:lvl6pPr lvl="5" rtl="0" algn="ctr">
              <a:spcBef>
                <a:spcPts val="0"/>
              </a:spcBef>
              <a:spcAft>
                <a:spcPts val="0"/>
              </a:spcAft>
              <a:buClr>
                <a:srgbClr val="FFFFFF"/>
              </a:buClr>
              <a:buSzPts val="10000"/>
              <a:buNone/>
              <a:defRPr sz="10000">
                <a:solidFill>
                  <a:srgbClr val="FFFFFF"/>
                </a:solidFill>
              </a:defRPr>
            </a:lvl6pPr>
            <a:lvl7pPr lvl="6" rtl="0" algn="ctr">
              <a:spcBef>
                <a:spcPts val="0"/>
              </a:spcBef>
              <a:spcAft>
                <a:spcPts val="0"/>
              </a:spcAft>
              <a:buClr>
                <a:srgbClr val="FFFFFF"/>
              </a:buClr>
              <a:buSzPts val="10000"/>
              <a:buNone/>
              <a:defRPr sz="10000">
                <a:solidFill>
                  <a:srgbClr val="FFFFFF"/>
                </a:solidFill>
              </a:defRPr>
            </a:lvl7pPr>
            <a:lvl8pPr lvl="7" rtl="0" algn="ctr">
              <a:spcBef>
                <a:spcPts val="0"/>
              </a:spcBef>
              <a:spcAft>
                <a:spcPts val="0"/>
              </a:spcAft>
              <a:buClr>
                <a:srgbClr val="FFFFFF"/>
              </a:buClr>
              <a:buSzPts val="10000"/>
              <a:buNone/>
              <a:defRPr sz="10000">
                <a:solidFill>
                  <a:srgbClr val="FFFFFF"/>
                </a:solidFill>
              </a:defRPr>
            </a:lvl8pPr>
            <a:lvl9pPr lvl="8" rtl="0" algn="ctr">
              <a:spcBef>
                <a:spcPts val="0"/>
              </a:spcBef>
              <a:spcAft>
                <a:spcPts val="0"/>
              </a:spcAft>
              <a:buClr>
                <a:srgbClr val="FFFFFF"/>
              </a:buClr>
              <a:buSzPts val="10000"/>
              <a:buNone/>
              <a:defRPr sz="10000">
                <a:solidFill>
                  <a:srgbClr val="FFFFFF"/>
                </a:solidFill>
              </a:defRPr>
            </a:lvl9pPr>
          </a:lstStyle>
          <a:p>
            <a:r>
              <a:t>xx%</a:t>
            </a:r>
          </a:p>
        </p:txBody>
      </p:sp>
      <p:sp>
        <p:nvSpPr>
          <p:cNvPr id="92" name="Google Shape;92;p23"/>
          <p:cNvSpPr txBox="1"/>
          <p:nvPr>
            <p:ph idx="1" type="body"/>
          </p:nvPr>
        </p:nvSpPr>
        <p:spPr>
          <a:xfrm>
            <a:off x="712575" y="3099413"/>
            <a:ext cx="7719000" cy="401100"/>
          </a:xfrm>
          <a:prstGeom prst="rect">
            <a:avLst/>
          </a:prstGeom>
          <a:solidFill>
            <a:schemeClr val="lt1"/>
          </a:solidFill>
        </p:spPr>
        <p:txBody>
          <a:bodyPr anchorCtr="0" anchor="ctr" bIns="91425" lIns="91425" spcFirstLastPara="1" rIns="91425" wrap="square" tIns="91425">
            <a:noAutofit/>
          </a:bodyPr>
          <a:lstStyle>
            <a:lvl1pPr indent="-317500" lvl="0" marL="457200" rtl="0" algn="ctr">
              <a:spcBef>
                <a:spcPts val="0"/>
              </a:spcBef>
              <a:spcAft>
                <a:spcPts val="0"/>
              </a:spcAft>
              <a:buClr>
                <a:srgbClr val="FFFFFF"/>
              </a:buClr>
              <a:buSzPts val="1400"/>
              <a:buChar char="■"/>
              <a:defRPr>
                <a:solidFill>
                  <a:srgbClr val="FFFFFF"/>
                </a:solidFill>
              </a:defRPr>
            </a:lvl1pPr>
            <a:lvl2pPr indent="-317500" lvl="1" marL="914400" rtl="0" algn="ctr">
              <a:spcBef>
                <a:spcPts val="0"/>
              </a:spcBef>
              <a:spcAft>
                <a:spcPts val="0"/>
              </a:spcAft>
              <a:buClr>
                <a:srgbClr val="FFFFFF"/>
              </a:buClr>
              <a:buSzPts val="1400"/>
              <a:buChar char="□"/>
              <a:defRPr>
                <a:solidFill>
                  <a:srgbClr val="FFFFFF"/>
                </a:solidFill>
              </a:defRPr>
            </a:lvl2pPr>
            <a:lvl3pPr indent="-317500" lvl="2" marL="1371600" rtl="0" algn="ctr">
              <a:spcBef>
                <a:spcPts val="0"/>
              </a:spcBef>
              <a:spcAft>
                <a:spcPts val="0"/>
              </a:spcAft>
              <a:buClr>
                <a:srgbClr val="FFFFFF"/>
              </a:buClr>
              <a:buSzPts val="1400"/>
              <a:buChar char="■"/>
              <a:defRPr>
                <a:solidFill>
                  <a:srgbClr val="FFFFFF"/>
                </a:solidFill>
              </a:defRPr>
            </a:lvl3pPr>
            <a:lvl4pPr indent="-317500" lvl="3" marL="1828800" rtl="0" algn="ctr">
              <a:spcBef>
                <a:spcPts val="0"/>
              </a:spcBef>
              <a:spcAft>
                <a:spcPts val="0"/>
              </a:spcAft>
              <a:buClr>
                <a:srgbClr val="FFFFFF"/>
              </a:buClr>
              <a:buSzPts val="1400"/>
              <a:buChar char="□"/>
              <a:defRPr>
                <a:solidFill>
                  <a:srgbClr val="FFFFFF"/>
                </a:solidFill>
              </a:defRPr>
            </a:lvl4pPr>
            <a:lvl5pPr indent="-317500" lvl="4" marL="2286000" rtl="0" algn="ctr">
              <a:spcBef>
                <a:spcPts val="0"/>
              </a:spcBef>
              <a:spcAft>
                <a:spcPts val="0"/>
              </a:spcAft>
              <a:buClr>
                <a:srgbClr val="FFFFFF"/>
              </a:buClr>
              <a:buSzPts val="1400"/>
              <a:buChar char="○"/>
              <a:defRPr>
                <a:solidFill>
                  <a:srgbClr val="FFFFFF"/>
                </a:solidFill>
              </a:defRPr>
            </a:lvl5pPr>
            <a:lvl6pPr indent="-317500" lvl="5" marL="2743200" rtl="0" algn="ctr">
              <a:spcBef>
                <a:spcPts val="0"/>
              </a:spcBef>
              <a:spcAft>
                <a:spcPts val="0"/>
              </a:spcAft>
              <a:buClr>
                <a:srgbClr val="FFFFFF"/>
              </a:buClr>
              <a:buSzPts val="1400"/>
              <a:buChar char="■"/>
              <a:defRPr>
                <a:solidFill>
                  <a:srgbClr val="FFFFFF"/>
                </a:solidFill>
              </a:defRPr>
            </a:lvl6pPr>
            <a:lvl7pPr indent="-317500" lvl="6" marL="3200400" rtl="0" algn="ctr">
              <a:spcBef>
                <a:spcPts val="0"/>
              </a:spcBef>
              <a:spcAft>
                <a:spcPts val="0"/>
              </a:spcAft>
              <a:buClr>
                <a:srgbClr val="FFFFFF"/>
              </a:buClr>
              <a:buSzPts val="1400"/>
              <a:buChar char="●"/>
              <a:defRPr>
                <a:solidFill>
                  <a:srgbClr val="FFFFFF"/>
                </a:solidFill>
              </a:defRPr>
            </a:lvl7pPr>
            <a:lvl8pPr indent="-317500" lvl="7" marL="3657600" rtl="0" algn="ctr">
              <a:spcBef>
                <a:spcPts val="0"/>
              </a:spcBef>
              <a:spcAft>
                <a:spcPts val="0"/>
              </a:spcAft>
              <a:buClr>
                <a:srgbClr val="FFFFFF"/>
              </a:buClr>
              <a:buSzPts val="1400"/>
              <a:buChar char="○"/>
              <a:defRPr>
                <a:solidFill>
                  <a:srgbClr val="FFFFFF"/>
                </a:solidFill>
              </a:defRPr>
            </a:lvl8pPr>
            <a:lvl9pPr indent="-317500" lvl="8" marL="4114800" rtl="0" algn="ctr">
              <a:spcBef>
                <a:spcPts val="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3">
    <p:bg>
      <p:bgPr>
        <a:solidFill>
          <a:schemeClr val="dk1"/>
        </a:solidFill>
      </p:bgPr>
    </p:bg>
    <p:spTree>
      <p:nvGrpSpPr>
        <p:cNvPr id="94" name="Shape 94"/>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
    <p:bg>
      <p:bgPr>
        <a:solidFill>
          <a:schemeClr val="dk1"/>
        </a:solidFill>
      </p:bgPr>
    </p:bg>
    <p:spTree>
      <p:nvGrpSpPr>
        <p:cNvPr id="95" name="Shape 95"/>
        <p:cNvGrpSpPr/>
        <p:nvPr/>
      </p:nvGrpSpPr>
      <p:grpSpPr>
        <a:xfrm>
          <a:off x="0" y="0"/>
          <a:ext cx="0" cy="0"/>
          <a:chOff x="0" y="0"/>
          <a:chExt cx="0" cy="0"/>
        </a:xfrm>
      </p:grpSpPr>
      <p:sp>
        <p:nvSpPr>
          <p:cNvPr id="96" name="Google Shape;96;p26"/>
          <p:cNvSpPr txBox="1"/>
          <p:nvPr>
            <p:ph type="title"/>
          </p:nvPr>
        </p:nvSpPr>
        <p:spPr>
          <a:xfrm>
            <a:off x="1296312" y="1508513"/>
            <a:ext cx="2962200" cy="3387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97" name="Google Shape;97;p26"/>
          <p:cNvSpPr txBox="1"/>
          <p:nvPr>
            <p:ph hasCustomPrompt="1" idx="2" type="title"/>
          </p:nvPr>
        </p:nvSpPr>
        <p:spPr>
          <a:xfrm>
            <a:off x="1296312" y="488675"/>
            <a:ext cx="2962200" cy="9096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Clr>
                <a:schemeClr val="accent5"/>
              </a:buClr>
              <a:buSzPts val="6000"/>
              <a:buNone/>
              <a:defRPr sz="6000">
                <a:solidFill>
                  <a:schemeClr val="accent5"/>
                </a:solidFill>
              </a:defRPr>
            </a:lvl2pPr>
            <a:lvl3pPr lvl="2" rtl="0">
              <a:spcBef>
                <a:spcPts val="0"/>
              </a:spcBef>
              <a:spcAft>
                <a:spcPts val="0"/>
              </a:spcAft>
              <a:buClr>
                <a:schemeClr val="accent5"/>
              </a:buClr>
              <a:buSzPts val="6000"/>
              <a:buNone/>
              <a:defRPr sz="6000">
                <a:solidFill>
                  <a:schemeClr val="accent5"/>
                </a:solidFill>
              </a:defRPr>
            </a:lvl3pPr>
            <a:lvl4pPr lvl="3" rtl="0">
              <a:spcBef>
                <a:spcPts val="0"/>
              </a:spcBef>
              <a:spcAft>
                <a:spcPts val="0"/>
              </a:spcAft>
              <a:buClr>
                <a:schemeClr val="accent5"/>
              </a:buClr>
              <a:buSzPts val="6000"/>
              <a:buNone/>
              <a:defRPr sz="6000">
                <a:solidFill>
                  <a:schemeClr val="accent5"/>
                </a:solidFill>
              </a:defRPr>
            </a:lvl4pPr>
            <a:lvl5pPr lvl="4" rtl="0">
              <a:spcBef>
                <a:spcPts val="0"/>
              </a:spcBef>
              <a:spcAft>
                <a:spcPts val="0"/>
              </a:spcAft>
              <a:buClr>
                <a:schemeClr val="accent5"/>
              </a:buClr>
              <a:buSzPts val="6000"/>
              <a:buNone/>
              <a:defRPr sz="6000">
                <a:solidFill>
                  <a:schemeClr val="accent5"/>
                </a:solidFill>
              </a:defRPr>
            </a:lvl5pPr>
            <a:lvl6pPr lvl="5" rtl="0">
              <a:spcBef>
                <a:spcPts val="0"/>
              </a:spcBef>
              <a:spcAft>
                <a:spcPts val="0"/>
              </a:spcAft>
              <a:buClr>
                <a:schemeClr val="accent5"/>
              </a:buClr>
              <a:buSzPts val="6000"/>
              <a:buNone/>
              <a:defRPr sz="6000">
                <a:solidFill>
                  <a:schemeClr val="accent5"/>
                </a:solidFill>
              </a:defRPr>
            </a:lvl6pPr>
            <a:lvl7pPr lvl="6" rtl="0">
              <a:spcBef>
                <a:spcPts val="0"/>
              </a:spcBef>
              <a:spcAft>
                <a:spcPts val="0"/>
              </a:spcAft>
              <a:buClr>
                <a:schemeClr val="accent5"/>
              </a:buClr>
              <a:buSzPts val="6000"/>
              <a:buNone/>
              <a:defRPr sz="6000">
                <a:solidFill>
                  <a:schemeClr val="accent5"/>
                </a:solidFill>
              </a:defRPr>
            </a:lvl7pPr>
            <a:lvl8pPr lvl="7" rtl="0">
              <a:spcBef>
                <a:spcPts val="0"/>
              </a:spcBef>
              <a:spcAft>
                <a:spcPts val="0"/>
              </a:spcAft>
              <a:buClr>
                <a:schemeClr val="accent5"/>
              </a:buClr>
              <a:buSzPts val="6000"/>
              <a:buNone/>
              <a:defRPr sz="6000">
                <a:solidFill>
                  <a:schemeClr val="accent5"/>
                </a:solidFill>
              </a:defRPr>
            </a:lvl8pPr>
            <a:lvl9pPr lvl="8" rtl="0">
              <a:spcBef>
                <a:spcPts val="0"/>
              </a:spcBef>
              <a:spcAft>
                <a:spcPts val="0"/>
              </a:spcAft>
              <a:buClr>
                <a:schemeClr val="accent5"/>
              </a:buClr>
              <a:buSzPts val="6000"/>
              <a:buNone/>
              <a:defRPr sz="6000">
                <a:solidFill>
                  <a:schemeClr val="accent5"/>
                </a:solidFill>
              </a:defRPr>
            </a:lvl9pPr>
          </a:lstStyle>
          <a:p>
            <a:r>
              <a:t>xx%</a:t>
            </a:r>
          </a:p>
        </p:txBody>
      </p:sp>
      <p:sp>
        <p:nvSpPr>
          <p:cNvPr id="98" name="Google Shape;98;p26"/>
          <p:cNvSpPr txBox="1"/>
          <p:nvPr>
            <p:ph idx="1" type="subTitle"/>
          </p:nvPr>
        </p:nvSpPr>
        <p:spPr>
          <a:xfrm>
            <a:off x="1296312" y="1957450"/>
            <a:ext cx="2962200" cy="448200"/>
          </a:xfrm>
          <a:prstGeom prst="rect">
            <a:avLst/>
          </a:prstGeom>
          <a:noFill/>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9" name="Google Shape;99;p26"/>
          <p:cNvSpPr txBox="1"/>
          <p:nvPr>
            <p:ph idx="3" type="title"/>
          </p:nvPr>
        </p:nvSpPr>
        <p:spPr>
          <a:xfrm>
            <a:off x="4885487" y="1508513"/>
            <a:ext cx="2962200" cy="338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FFFFFF"/>
              </a:buClr>
              <a:buSzPts val="1800"/>
              <a:buNone/>
              <a:defRPr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sp>
        <p:nvSpPr>
          <p:cNvPr id="100" name="Google Shape;100;p26"/>
          <p:cNvSpPr txBox="1"/>
          <p:nvPr>
            <p:ph hasCustomPrompt="1" idx="4" type="title"/>
          </p:nvPr>
        </p:nvSpPr>
        <p:spPr>
          <a:xfrm>
            <a:off x="4885487" y="488675"/>
            <a:ext cx="2962200" cy="9096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accent5"/>
              </a:buClr>
              <a:buSzPts val="6000"/>
              <a:buNone/>
              <a:defRPr sz="6000">
                <a:solidFill>
                  <a:schemeClr val="accent5"/>
                </a:solidFill>
              </a:defRPr>
            </a:lvl1pPr>
            <a:lvl2pPr lvl="1" rtl="0" algn="r">
              <a:spcBef>
                <a:spcPts val="0"/>
              </a:spcBef>
              <a:spcAft>
                <a:spcPts val="0"/>
              </a:spcAft>
              <a:buClr>
                <a:schemeClr val="accent5"/>
              </a:buClr>
              <a:buSzPts val="6000"/>
              <a:buNone/>
              <a:defRPr sz="6000">
                <a:solidFill>
                  <a:schemeClr val="accent5"/>
                </a:solidFill>
              </a:defRPr>
            </a:lvl2pPr>
            <a:lvl3pPr lvl="2" rtl="0" algn="r">
              <a:spcBef>
                <a:spcPts val="0"/>
              </a:spcBef>
              <a:spcAft>
                <a:spcPts val="0"/>
              </a:spcAft>
              <a:buClr>
                <a:schemeClr val="accent5"/>
              </a:buClr>
              <a:buSzPts val="6000"/>
              <a:buNone/>
              <a:defRPr sz="6000">
                <a:solidFill>
                  <a:schemeClr val="accent5"/>
                </a:solidFill>
              </a:defRPr>
            </a:lvl3pPr>
            <a:lvl4pPr lvl="3" rtl="0" algn="r">
              <a:spcBef>
                <a:spcPts val="0"/>
              </a:spcBef>
              <a:spcAft>
                <a:spcPts val="0"/>
              </a:spcAft>
              <a:buClr>
                <a:schemeClr val="accent5"/>
              </a:buClr>
              <a:buSzPts val="6000"/>
              <a:buNone/>
              <a:defRPr sz="6000">
                <a:solidFill>
                  <a:schemeClr val="accent5"/>
                </a:solidFill>
              </a:defRPr>
            </a:lvl4pPr>
            <a:lvl5pPr lvl="4" rtl="0" algn="r">
              <a:spcBef>
                <a:spcPts val="0"/>
              </a:spcBef>
              <a:spcAft>
                <a:spcPts val="0"/>
              </a:spcAft>
              <a:buClr>
                <a:schemeClr val="accent5"/>
              </a:buClr>
              <a:buSzPts val="6000"/>
              <a:buNone/>
              <a:defRPr sz="6000">
                <a:solidFill>
                  <a:schemeClr val="accent5"/>
                </a:solidFill>
              </a:defRPr>
            </a:lvl5pPr>
            <a:lvl6pPr lvl="5" rtl="0" algn="r">
              <a:spcBef>
                <a:spcPts val="0"/>
              </a:spcBef>
              <a:spcAft>
                <a:spcPts val="0"/>
              </a:spcAft>
              <a:buClr>
                <a:schemeClr val="accent5"/>
              </a:buClr>
              <a:buSzPts val="6000"/>
              <a:buNone/>
              <a:defRPr sz="6000">
                <a:solidFill>
                  <a:schemeClr val="accent5"/>
                </a:solidFill>
              </a:defRPr>
            </a:lvl6pPr>
            <a:lvl7pPr lvl="6" rtl="0" algn="r">
              <a:spcBef>
                <a:spcPts val="0"/>
              </a:spcBef>
              <a:spcAft>
                <a:spcPts val="0"/>
              </a:spcAft>
              <a:buClr>
                <a:schemeClr val="accent5"/>
              </a:buClr>
              <a:buSzPts val="6000"/>
              <a:buNone/>
              <a:defRPr sz="6000">
                <a:solidFill>
                  <a:schemeClr val="accent5"/>
                </a:solidFill>
              </a:defRPr>
            </a:lvl7pPr>
            <a:lvl8pPr lvl="7" rtl="0" algn="r">
              <a:spcBef>
                <a:spcPts val="0"/>
              </a:spcBef>
              <a:spcAft>
                <a:spcPts val="0"/>
              </a:spcAft>
              <a:buClr>
                <a:schemeClr val="accent5"/>
              </a:buClr>
              <a:buSzPts val="6000"/>
              <a:buNone/>
              <a:defRPr sz="6000">
                <a:solidFill>
                  <a:schemeClr val="accent5"/>
                </a:solidFill>
              </a:defRPr>
            </a:lvl8pPr>
            <a:lvl9pPr lvl="8" rtl="0" algn="r">
              <a:spcBef>
                <a:spcPts val="0"/>
              </a:spcBef>
              <a:spcAft>
                <a:spcPts val="0"/>
              </a:spcAft>
              <a:buClr>
                <a:schemeClr val="accent5"/>
              </a:buClr>
              <a:buSzPts val="6000"/>
              <a:buNone/>
              <a:defRPr sz="6000">
                <a:solidFill>
                  <a:schemeClr val="accent5"/>
                </a:solidFill>
              </a:defRPr>
            </a:lvl9pPr>
          </a:lstStyle>
          <a:p>
            <a:r>
              <a:t>xx%</a:t>
            </a:r>
          </a:p>
        </p:txBody>
      </p:sp>
      <p:sp>
        <p:nvSpPr>
          <p:cNvPr id="101" name="Google Shape;101;p26"/>
          <p:cNvSpPr txBox="1"/>
          <p:nvPr>
            <p:ph idx="5" type="subTitle"/>
          </p:nvPr>
        </p:nvSpPr>
        <p:spPr>
          <a:xfrm>
            <a:off x="4885487" y="1957450"/>
            <a:ext cx="2962200" cy="448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102" name="Google Shape;102;p26"/>
          <p:cNvSpPr txBox="1"/>
          <p:nvPr>
            <p:ph idx="6" type="title"/>
          </p:nvPr>
        </p:nvSpPr>
        <p:spPr>
          <a:xfrm>
            <a:off x="1296312" y="3709438"/>
            <a:ext cx="2962200" cy="338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103" name="Google Shape;103;p26"/>
          <p:cNvSpPr txBox="1"/>
          <p:nvPr>
            <p:ph hasCustomPrompt="1" idx="7" type="title"/>
          </p:nvPr>
        </p:nvSpPr>
        <p:spPr>
          <a:xfrm>
            <a:off x="1296312" y="2689600"/>
            <a:ext cx="2962200" cy="909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Clr>
                <a:schemeClr val="accent5"/>
              </a:buClr>
              <a:buSzPts val="6000"/>
              <a:buNone/>
              <a:defRPr sz="6000">
                <a:solidFill>
                  <a:schemeClr val="accent5"/>
                </a:solidFill>
              </a:defRPr>
            </a:lvl2pPr>
            <a:lvl3pPr lvl="2" rtl="0">
              <a:spcBef>
                <a:spcPts val="0"/>
              </a:spcBef>
              <a:spcAft>
                <a:spcPts val="0"/>
              </a:spcAft>
              <a:buClr>
                <a:schemeClr val="accent5"/>
              </a:buClr>
              <a:buSzPts val="6000"/>
              <a:buNone/>
              <a:defRPr sz="6000">
                <a:solidFill>
                  <a:schemeClr val="accent5"/>
                </a:solidFill>
              </a:defRPr>
            </a:lvl3pPr>
            <a:lvl4pPr lvl="3" rtl="0">
              <a:spcBef>
                <a:spcPts val="0"/>
              </a:spcBef>
              <a:spcAft>
                <a:spcPts val="0"/>
              </a:spcAft>
              <a:buClr>
                <a:schemeClr val="accent5"/>
              </a:buClr>
              <a:buSzPts val="6000"/>
              <a:buNone/>
              <a:defRPr sz="6000">
                <a:solidFill>
                  <a:schemeClr val="accent5"/>
                </a:solidFill>
              </a:defRPr>
            </a:lvl4pPr>
            <a:lvl5pPr lvl="4" rtl="0">
              <a:spcBef>
                <a:spcPts val="0"/>
              </a:spcBef>
              <a:spcAft>
                <a:spcPts val="0"/>
              </a:spcAft>
              <a:buClr>
                <a:schemeClr val="accent5"/>
              </a:buClr>
              <a:buSzPts val="6000"/>
              <a:buNone/>
              <a:defRPr sz="6000">
                <a:solidFill>
                  <a:schemeClr val="accent5"/>
                </a:solidFill>
              </a:defRPr>
            </a:lvl5pPr>
            <a:lvl6pPr lvl="5" rtl="0">
              <a:spcBef>
                <a:spcPts val="0"/>
              </a:spcBef>
              <a:spcAft>
                <a:spcPts val="0"/>
              </a:spcAft>
              <a:buClr>
                <a:schemeClr val="accent5"/>
              </a:buClr>
              <a:buSzPts val="6000"/>
              <a:buNone/>
              <a:defRPr sz="6000">
                <a:solidFill>
                  <a:schemeClr val="accent5"/>
                </a:solidFill>
              </a:defRPr>
            </a:lvl6pPr>
            <a:lvl7pPr lvl="6" rtl="0">
              <a:spcBef>
                <a:spcPts val="0"/>
              </a:spcBef>
              <a:spcAft>
                <a:spcPts val="0"/>
              </a:spcAft>
              <a:buClr>
                <a:schemeClr val="accent5"/>
              </a:buClr>
              <a:buSzPts val="6000"/>
              <a:buNone/>
              <a:defRPr sz="6000">
                <a:solidFill>
                  <a:schemeClr val="accent5"/>
                </a:solidFill>
              </a:defRPr>
            </a:lvl7pPr>
            <a:lvl8pPr lvl="7" rtl="0">
              <a:spcBef>
                <a:spcPts val="0"/>
              </a:spcBef>
              <a:spcAft>
                <a:spcPts val="0"/>
              </a:spcAft>
              <a:buClr>
                <a:schemeClr val="accent5"/>
              </a:buClr>
              <a:buSzPts val="6000"/>
              <a:buNone/>
              <a:defRPr sz="6000">
                <a:solidFill>
                  <a:schemeClr val="accent5"/>
                </a:solidFill>
              </a:defRPr>
            </a:lvl8pPr>
            <a:lvl9pPr lvl="8" rtl="0">
              <a:spcBef>
                <a:spcPts val="0"/>
              </a:spcBef>
              <a:spcAft>
                <a:spcPts val="0"/>
              </a:spcAft>
              <a:buClr>
                <a:schemeClr val="accent5"/>
              </a:buClr>
              <a:buSzPts val="6000"/>
              <a:buNone/>
              <a:defRPr sz="6000">
                <a:solidFill>
                  <a:schemeClr val="accent5"/>
                </a:solidFill>
              </a:defRPr>
            </a:lvl9pPr>
          </a:lstStyle>
          <a:p>
            <a:r>
              <a:t>xx%</a:t>
            </a:r>
          </a:p>
        </p:txBody>
      </p:sp>
      <p:sp>
        <p:nvSpPr>
          <p:cNvPr id="104" name="Google Shape;104;p26"/>
          <p:cNvSpPr txBox="1"/>
          <p:nvPr>
            <p:ph idx="8" type="subTitle"/>
          </p:nvPr>
        </p:nvSpPr>
        <p:spPr>
          <a:xfrm>
            <a:off x="1296312" y="4158375"/>
            <a:ext cx="2962200" cy="44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5" name="Google Shape;105;p26"/>
          <p:cNvSpPr txBox="1"/>
          <p:nvPr>
            <p:ph idx="9" type="title"/>
          </p:nvPr>
        </p:nvSpPr>
        <p:spPr>
          <a:xfrm>
            <a:off x="4885487" y="3709438"/>
            <a:ext cx="2962200" cy="338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1800"/>
              <a:buNone/>
              <a:defRPr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sp>
        <p:nvSpPr>
          <p:cNvPr id="106" name="Google Shape;106;p26"/>
          <p:cNvSpPr txBox="1"/>
          <p:nvPr>
            <p:ph hasCustomPrompt="1" idx="13" type="title"/>
          </p:nvPr>
        </p:nvSpPr>
        <p:spPr>
          <a:xfrm>
            <a:off x="4885487" y="2689600"/>
            <a:ext cx="2962200" cy="909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5"/>
              </a:buClr>
              <a:buSzPts val="6000"/>
              <a:buNone/>
              <a:defRPr sz="6000">
                <a:solidFill>
                  <a:schemeClr val="accent5"/>
                </a:solidFill>
              </a:defRPr>
            </a:lvl1pPr>
            <a:lvl2pPr lvl="1" rtl="0" algn="r">
              <a:spcBef>
                <a:spcPts val="0"/>
              </a:spcBef>
              <a:spcAft>
                <a:spcPts val="0"/>
              </a:spcAft>
              <a:buClr>
                <a:schemeClr val="accent5"/>
              </a:buClr>
              <a:buSzPts val="6000"/>
              <a:buNone/>
              <a:defRPr sz="6000">
                <a:solidFill>
                  <a:schemeClr val="accent5"/>
                </a:solidFill>
              </a:defRPr>
            </a:lvl2pPr>
            <a:lvl3pPr lvl="2" rtl="0" algn="r">
              <a:spcBef>
                <a:spcPts val="0"/>
              </a:spcBef>
              <a:spcAft>
                <a:spcPts val="0"/>
              </a:spcAft>
              <a:buClr>
                <a:schemeClr val="accent5"/>
              </a:buClr>
              <a:buSzPts val="6000"/>
              <a:buNone/>
              <a:defRPr sz="6000">
                <a:solidFill>
                  <a:schemeClr val="accent5"/>
                </a:solidFill>
              </a:defRPr>
            </a:lvl3pPr>
            <a:lvl4pPr lvl="3" rtl="0" algn="r">
              <a:spcBef>
                <a:spcPts val="0"/>
              </a:spcBef>
              <a:spcAft>
                <a:spcPts val="0"/>
              </a:spcAft>
              <a:buClr>
                <a:schemeClr val="accent5"/>
              </a:buClr>
              <a:buSzPts val="6000"/>
              <a:buNone/>
              <a:defRPr sz="6000">
                <a:solidFill>
                  <a:schemeClr val="accent5"/>
                </a:solidFill>
              </a:defRPr>
            </a:lvl4pPr>
            <a:lvl5pPr lvl="4" rtl="0" algn="r">
              <a:spcBef>
                <a:spcPts val="0"/>
              </a:spcBef>
              <a:spcAft>
                <a:spcPts val="0"/>
              </a:spcAft>
              <a:buClr>
                <a:schemeClr val="accent5"/>
              </a:buClr>
              <a:buSzPts val="6000"/>
              <a:buNone/>
              <a:defRPr sz="6000">
                <a:solidFill>
                  <a:schemeClr val="accent5"/>
                </a:solidFill>
              </a:defRPr>
            </a:lvl5pPr>
            <a:lvl6pPr lvl="5" rtl="0" algn="r">
              <a:spcBef>
                <a:spcPts val="0"/>
              </a:spcBef>
              <a:spcAft>
                <a:spcPts val="0"/>
              </a:spcAft>
              <a:buClr>
                <a:schemeClr val="accent5"/>
              </a:buClr>
              <a:buSzPts val="6000"/>
              <a:buNone/>
              <a:defRPr sz="6000">
                <a:solidFill>
                  <a:schemeClr val="accent5"/>
                </a:solidFill>
              </a:defRPr>
            </a:lvl6pPr>
            <a:lvl7pPr lvl="6" rtl="0" algn="r">
              <a:spcBef>
                <a:spcPts val="0"/>
              </a:spcBef>
              <a:spcAft>
                <a:spcPts val="0"/>
              </a:spcAft>
              <a:buClr>
                <a:schemeClr val="accent5"/>
              </a:buClr>
              <a:buSzPts val="6000"/>
              <a:buNone/>
              <a:defRPr sz="6000">
                <a:solidFill>
                  <a:schemeClr val="accent5"/>
                </a:solidFill>
              </a:defRPr>
            </a:lvl7pPr>
            <a:lvl8pPr lvl="7" rtl="0" algn="r">
              <a:spcBef>
                <a:spcPts val="0"/>
              </a:spcBef>
              <a:spcAft>
                <a:spcPts val="0"/>
              </a:spcAft>
              <a:buClr>
                <a:schemeClr val="accent5"/>
              </a:buClr>
              <a:buSzPts val="6000"/>
              <a:buNone/>
              <a:defRPr sz="6000">
                <a:solidFill>
                  <a:schemeClr val="accent5"/>
                </a:solidFill>
              </a:defRPr>
            </a:lvl8pPr>
            <a:lvl9pPr lvl="8" rtl="0" algn="r">
              <a:spcBef>
                <a:spcPts val="0"/>
              </a:spcBef>
              <a:spcAft>
                <a:spcPts val="0"/>
              </a:spcAft>
              <a:buClr>
                <a:schemeClr val="accent5"/>
              </a:buClr>
              <a:buSzPts val="6000"/>
              <a:buNone/>
              <a:defRPr sz="6000">
                <a:solidFill>
                  <a:schemeClr val="accent5"/>
                </a:solidFill>
              </a:defRPr>
            </a:lvl9pPr>
          </a:lstStyle>
          <a:p>
            <a:r>
              <a:t>xx%</a:t>
            </a:r>
          </a:p>
        </p:txBody>
      </p:sp>
      <p:sp>
        <p:nvSpPr>
          <p:cNvPr id="107" name="Google Shape;107;p26"/>
          <p:cNvSpPr txBox="1"/>
          <p:nvPr>
            <p:ph idx="14" type="subTitle"/>
          </p:nvPr>
        </p:nvSpPr>
        <p:spPr>
          <a:xfrm>
            <a:off x="4885487" y="4158375"/>
            <a:ext cx="2962200" cy="4482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left">
  <p:cSld name="CUSTOM_1">
    <p:spTree>
      <p:nvGrpSpPr>
        <p:cNvPr id="108" name="Shape 108"/>
        <p:cNvGrpSpPr/>
        <p:nvPr/>
      </p:nvGrpSpPr>
      <p:grpSpPr>
        <a:xfrm>
          <a:off x="0" y="0"/>
          <a:ext cx="0" cy="0"/>
          <a:chOff x="0" y="0"/>
          <a:chExt cx="0" cy="0"/>
        </a:xfrm>
      </p:grpSpPr>
      <p:sp>
        <p:nvSpPr>
          <p:cNvPr id="109" name="Google Shape;109;p27"/>
          <p:cNvSpPr/>
          <p:nvPr/>
        </p:nvSpPr>
        <p:spPr>
          <a:xfrm>
            <a:off x="0" y="0"/>
            <a:ext cx="6394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7"/>
          <p:cNvSpPr txBox="1"/>
          <p:nvPr>
            <p:ph type="title"/>
          </p:nvPr>
        </p:nvSpPr>
        <p:spPr>
          <a:xfrm>
            <a:off x="938275" y="1109900"/>
            <a:ext cx="3395700" cy="564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a:solidFill>
                  <a:srgbClr val="FFFFFF"/>
                </a:solidFill>
              </a:defRPr>
            </a:lvl1pPr>
            <a:lvl2pPr lvl="1" rtl="0" algn="ctr">
              <a:spcBef>
                <a:spcPts val="0"/>
              </a:spcBef>
              <a:spcAft>
                <a:spcPts val="0"/>
              </a:spcAft>
              <a:buNone/>
              <a:defRPr>
                <a:solidFill>
                  <a:srgbClr val="FFFFFF"/>
                </a:solidFill>
              </a:defRPr>
            </a:lvl2pPr>
            <a:lvl3pPr lvl="2" rtl="0" algn="ctr">
              <a:spcBef>
                <a:spcPts val="0"/>
              </a:spcBef>
              <a:spcAft>
                <a:spcPts val="0"/>
              </a:spcAft>
              <a:buNone/>
              <a:defRPr>
                <a:solidFill>
                  <a:srgbClr val="FFFFFF"/>
                </a:solidFill>
              </a:defRPr>
            </a:lvl3pPr>
            <a:lvl4pPr lvl="3" rtl="0" algn="ctr">
              <a:spcBef>
                <a:spcPts val="0"/>
              </a:spcBef>
              <a:spcAft>
                <a:spcPts val="0"/>
              </a:spcAft>
              <a:buNone/>
              <a:defRPr>
                <a:solidFill>
                  <a:srgbClr val="FFFFFF"/>
                </a:solidFill>
              </a:defRPr>
            </a:lvl4pPr>
            <a:lvl5pPr lvl="4" rtl="0" algn="ctr">
              <a:spcBef>
                <a:spcPts val="0"/>
              </a:spcBef>
              <a:spcAft>
                <a:spcPts val="0"/>
              </a:spcAft>
              <a:buNone/>
              <a:defRPr>
                <a:solidFill>
                  <a:srgbClr val="FFFFFF"/>
                </a:solidFill>
              </a:defRPr>
            </a:lvl5pPr>
            <a:lvl6pPr lvl="5" rtl="0" algn="ctr">
              <a:spcBef>
                <a:spcPts val="0"/>
              </a:spcBef>
              <a:spcAft>
                <a:spcPts val="0"/>
              </a:spcAft>
              <a:buNone/>
              <a:defRPr>
                <a:solidFill>
                  <a:srgbClr val="FFFFFF"/>
                </a:solidFill>
              </a:defRPr>
            </a:lvl6pPr>
            <a:lvl7pPr lvl="6" rtl="0" algn="ctr">
              <a:spcBef>
                <a:spcPts val="0"/>
              </a:spcBef>
              <a:spcAft>
                <a:spcPts val="0"/>
              </a:spcAft>
              <a:buNone/>
              <a:defRPr>
                <a:solidFill>
                  <a:srgbClr val="FFFFFF"/>
                </a:solidFill>
              </a:defRPr>
            </a:lvl7pPr>
            <a:lvl8pPr lvl="7" rtl="0" algn="ctr">
              <a:spcBef>
                <a:spcPts val="0"/>
              </a:spcBef>
              <a:spcAft>
                <a:spcPts val="0"/>
              </a:spcAft>
              <a:buNone/>
              <a:defRPr>
                <a:solidFill>
                  <a:srgbClr val="FFFFFF"/>
                </a:solidFill>
              </a:defRPr>
            </a:lvl8pPr>
            <a:lvl9pPr lvl="8" rtl="0" algn="ctr">
              <a:spcBef>
                <a:spcPts val="0"/>
              </a:spcBef>
              <a:spcAft>
                <a:spcPts val="0"/>
              </a:spcAft>
              <a:buNone/>
              <a:defRPr>
                <a:solidFill>
                  <a:srgbClr val="FFFFFF"/>
                </a:solidFill>
              </a:defRPr>
            </a:lvl9pPr>
          </a:lstStyle>
          <a:p/>
        </p:txBody>
      </p:sp>
      <p:sp>
        <p:nvSpPr>
          <p:cNvPr id="111" name="Google Shape;111;p27"/>
          <p:cNvSpPr txBox="1"/>
          <p:nvPr>
            <p:ph idx="1" type="subTitle"/>
          </p:nvPr>
        </p:nvSpPr>
        <p:spPr>
          <a:xfrm>
            <a:off x="950675" y="1840000"/>
            <a:ext cx="3395700" cy="2193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
    <p:spTree>
      <p:nvGrpSpPr>
        <p:cNvPr id="112" name="Shape 112"/>
        <p:cNvGrpSpPr/>
        <p:nvPr/>
      </p:nvGrpSpPr>
      <p:grpSpPr>
        <a:xfrm>
          <a:off x="0" y="0"/>
          <a:ext cx="0" cy="0"/>
          <a:chOff x="0" y="0"/>
          <a:chExt cx="0" cy="0"/>
        </a:xfrm>
      </p:grpSpPr>
      <p:sp>
        <p:nvSpPr>
          <p:cNvPr id="113" name="Google Shape;113;p28"/>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sp>
        <p:nvSpPr>
          <p:cNvPr id="114" name="Google Shape;114;p28"/>
          <p:cNvSpPr txBox="1"/>
          <p:nvPr>
            <p:ph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BLANK_1">
    <p:bg>
      <p:bgPr>
        <a:solidFill>
          <a:schemeClr val="dk1"/>
        </a:solidFill>
      </p:bgPr>
    </p:bg>
    <p:spTree>
      <p:nvGrpSpPr>
        <p:cNvPr id="115" name="Shape 115"/>
        <p:cNvGrpSpPr/>
        <p:nvPr/>
      </p:nvGrpSpPr>
      <p:grpSpPr>
        <a:xfrm>
          <a:off x="0" y="0"/>
          <a:ext cx="0" cy="0"/>
          <a:chOff x="0" y="0"/>
          <a:chExt cx="0" cy="0"/>
        </a:xfrm>
      </p:grpSpPr>
      <p:sp>
        <p:nvSpPr>
          <p:cNvPr id="116" name="Google Shape;116;p29"/>
          <p:cNvSpPr txBox="1"/>
          <p:nvPr>
            <p:ph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5"/>
              </a:buClr>
              <a:buSzPts val="30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p:txBody>
      </p:sp>
      <p:sp>
        <p:nvSpPr>
          <p:cNvPr id="117" name="Google Shape;117;p29"/>
          <p:cNvSpPr txBox="1"/>
          <p:nvPr>
            <p:ph idx="1" type="subTitle"/>
          </p:nvPr>
        </p:nvSpPr>
        <p:spPr>
          <a:xfrm>
            <a:off x="864975" y="3073175"/>
            <a:ext cx="2185800" cy="1027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rgbClr val="FFFFFF"/>
                </a:solidFill>
              </a:defRPr>
            </a:lvl1pPr>
            <a:lvl2pPr lvl="1" rtl="0" algn="ctr">
              <a:spcBef>
                <a:spcPts val="0"/>
              </a:spcBef>
              <a:spcAft>
                <a:spcPts val="0"/>
              </a:spcAft>
              <a:buNone/>
              <a:defRPr>
                <a:solidFill>
                  <a:srgbClr val="FFFFFF"/>
                </a:solidFill>
              </a:defRPr>
            </a:lvl2pPr>
            <a:lvl3pPr lvl="2" rtl="0" algn="ctr">
              <a:spcBef>
                <a:spcPts val="0"/>
              </a:spcBef>
              <a:spcAft>
                <a:spcPts val="0"/>
              </a:spcAft>
              <a:buNone/>
              <a:defRPr>
                <a:solidFill>
                  <a:srgbClr val="FFFFFF"/>
                </a:solidFill>
              </a:defRPr>
            </a:lvl3pPr>
            <a:lvl4pPr lvl="3" rtl="0" algn="ctr">
              <a:spcBef>
                <a:spcPts val="0"/>
              </a:spcBef>
              <a:spcAft>
                <a:spcPts val="0"/>
              </a:spcAft>
              <a:buNone/>
              <a:defRPr>
                <a:solidFill>
                  <a:srgbClr val="FFFFFF"/>
                </a:solidFill>
              </a:defRPr>
            </a:lvl4pPr>
            <a:lvl5pPr lvl="4" rtl="0" algn="ctr">
              <a:spcBef>
                <a:spcPts val="0"/>
              </a:spcBef>
              <a:spcAft>
                <a:spcPts val="0"/>
              </a:spcAft>
              <a:buNone/>
              <a:defRPr>
                <a:solidFill>
                  <a:srgbClr val="FFFFFF"/>
                </a:solidFill>
              </a:defRPr>
            </a:lvl5pPr>
            <a:lvl6pPr lvl="5" rtl="0" algn="ctr">
              <a:spcBef>
                <a:spcPts val="0"/>
              </a:spcBef>
              <a:spcAft>
                <a:spcPts val="0"/>
              </a:spcAft>
              <a:buNone/>
              <a:defRPr>
                <a:solidFill>
                  <a:srgbClr val="FFFFFF"/>
                </a:solidFill>
              </a:defRPr>
            </a:lvl6pPr>
            <a:lvl7pPr lvl="6" rtl="0" algn="ctr">
              <a:spcBef>
                <a:spcPts val="0"/>
              </a:spcBef>
              <a:spcAft>
                <a:spcPts val="0"/>
              </a:spcAft>
              <a:buNone/>
              <a:defRPr>
                <a:solidFill>
                  <a:srgbClr val="FFFFFF"/>
                </a:solidFill>
              </a:defRPr>
            </a:lvl7pPr>
            <a:lvl8pPr lvl="7" rtl="0" algn="ctr">
              <a:spcBef>
                <a:spcPts val="0"/>
              </a:spcBef>
              <a:spcAft>
                <a:spcPts val="0"/>
              </a:spcAft>
              <a:buNone/>
              <a:defRPr>
                <a:solidFill>
                  <a:srgbClr val="FFFFFF"/>
                </a:solidFill>
              </a:defRPr>
            </a:lvl8pPr>
            <a:lvl9pPr lvl="8" rtl="0" algn="ctr">
              <a:spcBef>
                <a:spcPts val="0"/>
              </a:spcBef>
              <a:spcAft>
                <a:spcPts val="0"/>
              </a:spcAft>
              <a:buNone/>
              <a:defRPr>
                <a:solidFill>
                  <a:srgbClr val="FFFFFF"/>
                </a:solidFill>
              </a:defRPr>
            </a:lvl9pPr>
          </a:lstStyle>
          <a:p/>
        </p:txBody>
      </p:sp>
      <p:sp>
        <p:nvSpPr>
          <p:cNvPr id="118" name="Google Shape;118;p29"/>
          <p:cNvSpPr txBox="1"/>
          <p:nvPr>
            <p:ph idx="2" type="subTitle"/>
          </p:nvPr>
        </p:nvSpPr>
        <p:spPr>
          <a:xfrm>
            <a:off x="864975" y="2669100"/>
            <a:ext cx="21858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rgbClr val="FFFFFF"/>
                </a:solidFill>
              </a:defRPr>
            </a:lvl1pPr>
            <a:lvl2pPr lvl="1" rtl="0" algn="ctr">
              <a:spcBef>
                <a:spcPts val="0"/>
              </a:spcBef>
              <a:spcAft>
                <a:spcPts val="0"/>
              </a:spcAft>
              <a:buNone/>
              <a:defRPr b="1" sz="1800">
                <a:solidFill>
                  <a:srgbClr val="FFFFFF"/>
                </a:solidFill>
              </a:defRPr>
            </a:lvl2pPr>
            <a:lvl3pPr lvl="2" rtl="0" algn="ctr">
              <a:spcBef>
                <a:spcPts val="0"/>
              </a:spcBef>
              <a:spcAft>
                <a:spcPts val="0"/>
              </a:spcAft>
              <a:buNone/>
              <a:defRPr b="1" sz="1800">
                <a:solidFill>
                  <a:srgbClr val="FFFFFF"/>
                </a:solidFill>
              </a:defRPr>
            </a:lvl3pPr>
            <a:lvl4pPr lvl="3" rtl="0" algn="ctr">
              <a:spcBef>
                <a:spcPts val="0"/>
              </a:spcBef>
              <a:spcAft>
                <a:spcPts val="0"/>
              </a:spcAft>
              <a:buNone/>
              <a:defRPr b="1" sz="1800">
                <a:solidFill>
                  <a:srgbClr val="FFFFFF"/>
                </a:solidFill>
              </a:defRPr>
            </a:lvl4pPr>
            <a:lvl5pPr lvl="4" rtl="0" algn="ctr">
              <a:spcBef>
                <a:spcPts val="0"/>
              </a:spcBef>
              <a:spcAft>
                <a:spcPts val="0"/>
              </a:spcAft>
              <a:buNone/>
              <a:defRPr b="1" sz="1800">
                <a:solidFill>
                  <a:srgbClr val="FFFFFF"/>
                </a:solidFill>
              </a:defRPr>
            </a:lvl5pPr>
            <a:lvl6pPr lvl="5" rtl="0" algn="ctr">
              <a:spcBef>
                <a:spcPts val="0"/>
              </a:spcBef>
              <a:spcAft>
                <a:spcPts val="0"/>
              </a:spcAft>
              <a:buNone/>
              <a:defRPr b="1" sz="1800">
                <a:solidFill>
                  <a:srgbClr val="FFFFFF"/>
                </a:solidFill>
              </a:defRPr>
            </a:lvl6pPr>
            <a:lvl7pPr lvl="6" rtl="0" algn="ctr">
              <a:spcBef>
                <a:spcPts val="0"/>
              </a:spcBef>
              <a:spcAft>
                <a:spcPts val="0"/>
              </a:spcAft>
              <a:buNone/>
              <a:defRPr b="1" sz="1800">
                <a:solidFill>
                  <a:srgbClr val="FFFFFF"/>
                </a:solidFill>
              </a:defRPr>
            </a:lvl7pPr>
            <a:lvl8pPr lvl="7" rtl="0" algn="ctr">
              <a:spcBef>
                <a:spcPts val="0"/>
              </a:spcBef>
              <a:spcAft>
                <a:spcPts val="0"/>
              </a:spcAft>
              <a:buNone/>
              <a:defRPr b="1" sz="1800">
                <a:solidFill>
                  <a:srgbClr val="FFFFFF"/>
                </a:solidFill>
              </a:defRPr>
            </a:lvl8pPr>
            <a:lvl9pPr lvl="8" rtl="0" algn="ctr">
              <a:spcBef>
                <a:spcPts val="0"/>
              </a:spcBef>
              <a:spcAft>
                <a:spcPts val="0"/>
              </a:spcAft>
              <a:buNone/>
              <a:defRPr b="1" sz="1800">
                <a:solidFill>
                  <a:srgbClr val="FFFFFF"/>
                </a:solidFill>
              </a:defRPr>
            </a:lvl9pPr>
          </a:lstStyle>
          <a:p/>
        </p:txBody>
      </p:sp>
      <p:sp>
        <p:nvSpPr>
          <p:cNvPr id="119" name="Google Shape;119;p29"/>
          <p:cNvSpPr txBox="1"/>
          <p:nvPr>
            <p:ph idx="3" type="subTitle"/>
          </p:nvPr>
        </p:nvSpPr>
        <p:spPr>
          <a:xfrm>
            <a:off x="3479175" y="3073175"/>
            <a:ext cx="2185800" cy="1027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rgbClr val="FFFFFF"/>
                </a:solidFill>
              </a:defRPr>
            </a:lvl1pPr>
            <a:lvl2pPr lvl="1" rtl="0" algn="ctr">
              <a:spcBef>
                <a:spcPts val="0"/>
              </a:spcBef>
              <a:spcAft>
                <a:spcPts val="0"/>
              </a:spcAft>
              <a:buNone/>
              <a:defRPr>
                <a:solidFill>
                  <a:srgbClr val="FFFFFF"/>
                </a:solidFill>
              </a:defRPr>
            </a:lvl2pPr>
            <a:lvl3pPr lvl="2" rtl="0" algn="ctr">
              <a:spcBef>
                <a:spcPts val="0"/>
              </a:spcBef>
              <a:spcAft>
                <a:spcPts val="0"/>
              </a:spcAft>
              <a:buNone/>
              <a:defRPr>
                <a:solidFill>
                  <a:srgbClr val="FFFFFF"/>
                </a:solidFill>
              </a:defRPr>
            </a:lvl3pPr>
            <a:lvl4pPr lvl="3" rtl="0" algn="ctr">
              <a:spcBef>
                <a:spcPts val="0"/>
              </a:spcBef>
              <a:spcAft>
                <a:spcPts val="0"/>
              </a:spcAft>
              <a:buNone/>
              <a:defRPr>
                <a:solidFill>
                  <a:srgbClr val="FFFFFF"/>
                </a:solidFill>
              </a:defRPr>
            </a:lvl4pPr>
            <a:lvl5pPr lvl="4" rtl="0" algn="ctr">
              <a:spcBef>
                <a:spcPts val="0"/>
              </a:spcBef>
              <a:spcAft>
                <a:spcPts val="0"/>
              </a:spcAft>
              <a:buNone/>
              <a:defRPr>
                <a:solidFill>
                  <a:srgbClr val="FFFFFF"/>
                </a:solidFill>
              </a:defRPr>
            </a:lvl5pPr>
            <a:lvl6pPr lvl="5" rtl="0" algn="ctr">
              <a:spcBef>
                <a:spcPts val="0"/>
              </a:spcBef>
              <a:spcAft>
                <a:spcPts val="0"/>
              </a:spcAft>
              <a:buNone/>
              <a:defRPr>
                <a:solidFill>
                  <a:srgbClr val="FFFFFF"/>
                </a:solidFill>
              </a:defRPr>
            </a:lvl6pPr>
            <a:lvl7pPr lvl="6" rtl="0" algn="ctr">
              <a:spcBef>
                <a:spcPts val="0"/>
              </a:spcBef>
              <a:spcAft>
                <a:spcPts val="0"/>
              </a:spcAft>
              <a:buNone/>
              <a:defRPr>
                <a:solidFill>
                  <a:srgbClr val="FFFFFF"/>
                </a:solidFill>
              </a:defRPr>
            </a:lvl7pPr>
            <a:lvl8pPr lvl="7" rtl="0" algn="ctr">
              <a:spcBef>
                <a:spcPts val="0"/>
              </a:spcBef>
              <a:spcAft>
                <a:spcPts val="0"/>
              </a:spcAft>
              <a:buNone/>
              <a:defRPr>
                <a:solidFill>
                  <a:srgbClr val="FFFFFF"/>
                </a:solidFill>
              </a:defRPr>
            </a:lvl8pPr>
            <a:lvl9pPr lvl="8" rtl="0" algn="ctr">
              <a:spcBef>
                <a:spcPts val="0"/>
              </a:spcBef>
              <a:spcAft>
                <a:spcPts val="0"/>
              </a:spcAft>
              <a:buNone/>
              <a:defRPr>
                <a:solidFill>
                  <a:srgbClr val="FFFFFF"/>
                </a:solidFill>
              </a:defRPr>
            </a:lvl9pPr>
          </a:lstStyle>
          <a:p/>
        </p:txBody>
      </p:sp>
      <p:sp>
        <p:nvSpPr>
          <p:cNvPr id="120" name="Google Shape;120;p29"/>
          <p:cNvSpPr txBox="1"/>
          <p:nvPr>
            <p:ph idx="4" type="subTitle"/>
          </p:nvPr>
        </p:nvSpPr>
        <p:spPr>
          <a:xfrm>
            <a:off x="3479175" y="2669100"/>
            <a:ext cx="21858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rgbClr val="FFFFFF"/>
                </a:solidFill>
              </a:defRPr>
            </a:lvl1pPr>
            <a:lvl2pPr lvl="1" rtl="0" algn="ctr">
              <a:spcBef>
                <a:spcPts val="0"/>
              </a:spcBef>
              <a:spcAft>
                <a:spcPts val="0"/>
              </a:spcAft>
              <a:buNone/>
              <a:defRPr b="1" sz="1800">
                <a:solidFill>
                  <a:srgbClr val="FFFFFF"/>
                </a:solidFill>
              </a:defRPr>
            </a:lvl2pPr>
            <a:lvl3pPr lvl="2" rtl="0" algn="ctr">
              <a:spcBef>
                <a:spcPts val="0"/>
              </a:spcBef>
              <a:spcAft>
                <a:spcPts val="0"/>
              </a:spcAft>
              <a:buNone/>
              <a:defRPr b="1" sz="1800">
                <a:solidFill>
                  <a:srgbClr val="FFFFFF"/>
                </a:solidFill>
              </a:defRPr>
            </a:lvl3pPr>
            <a:lvl4pPr lvl="3" rtl="0" algn="ctr">
              <a:spcBef>
                <a:spcPts val="0"/>
              </a:spcBef>
              <a:spcAft>
                <a:spcPts val="0"/>
              </a:spcAft>
              <a:buNone/>
              <a:defRPr b="1" sz="1800">
                <a:solidFill>
                  <a:srgbClr val="FFFFFF"/>
                </a:solidFill>
              </a:defRPr>
            </a:lvl4pPr>
            <a:lvl5pPr lvl="4" rtl="0" algn="ctr">
              <a:spcBef>
                <a:spcPts val="0"/>
              </a:spcBef>
              <a:spcAft>
                <a:spcPts val="0"/>
              </a:spcAft>
              <a:buNone/>
              <a:defRPr b="1" sz="1800">
                <a:solidFill>
                  <a:srgbClr val="FFFFFF"/>
                </a:solidFill>
              </a:defRPr>
            </a:lvl5pPr>
            <a:lvl6pPr lvl="5" rtl="0" algn="ctr">
              <a:spcBef>
                <a:spcPts val="0"/>
              </a:spcBef>
              <a:spcAft>
                <a:spcPts val="0"/>
              </a:spcAft>
              <a:buNone/>
              <a:defRPr b="1" sz="1800">
                <a:solidFill>
                  <a:srgbClr val="FFFFFF"/>
                </a:solidFill>
              </a:defRPr>
            </a:lvl6pPr>
            <a:lvl7pPr lvl="6" rtl="0" algn="ctr">
              <a:spcBef>
                <a:spcPts val="0"/>
              </a:spcBef>
              <a:spcAft>
                <a:spcPts val="0"/>
              </a:spcAft>
              <a:buNone/>
              <a:defRPr b="1" sz="1800">
                <a:solidFill>
                  <a:srgbClr val="FFFFFF"/>
                </a:solidFill>
              </a:defRPr>
            </a:lvl7pPr>
            <a:lvl8pPr lvl="7" rtl="0" algn="ctr">
              <a:spcBef>
                <a:spcPts val="0"/>
              </a:spcBef>
              <a:spcAft>
                <a:spcPts val="0"/>
              </a:spcAft>
              <a:buNone/>
              <a:defRPr b="1" sz="1800">
                <a:solidFill>
                  <a:srgbClr val="FFFFFF"/>
                </a:solidFill>
              </a:defRPr>
            </a:lvl8pPr>
            <a:lvl9pPr lvl="8" rtl="0" algn="ctr">
              <a:spcBef>
                <a:spcPts val="0"/>
              </a:spcBef>
              <a:spcAft>
                <a:spcPts val="0"/>
              </a:spcAft>
              <a:buNone/>
              <a:defRPr b="1" sz="1800">
                <a:solidFill>
                  <a:srgbClr val="FFFFFF"/>
                </a:solidFill>
              </a:defRPr>
            </a:lvl9pPr>
          </a:lstStyle>
          <a:p/>
        </p:txBody>
      </p:sp>
      <p:sp>
        <p:nvSpPr>
          <p:cNvPr id="121" name="Google Shape;121;p29"/>
          <p:cNvSpPr txBox="1"/>
          <p:nvPr>
            <p:ph idx="5" type="subTitle"/>
          </p:nvPr>
        </p:nvSpPr>
        <p:spPr>
          <a:xfrm>
            <a:off x="6093375" y="3073175"/>
            <a:ext cx="2185800" cy="1027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rgbClr val="FFFFFF"/>
                </a:solidFill>
              </a:defRPr>
            </a:lvl1pPr>
            <a:lvl2pPr lvl="1" rtl="0" algn="ctr">
              <a:spcBef>
                <a:spcPts val="0"/>
              </a:spcBef>
              <a:spcAft>
                <a:spcPts val="0"/>
              </a:spcAft>
              <a:buNone/>
              <a:defRPr>
                <a:solidFill>
                  <a:srgbClr val="FFFFFF"/>
                </a:solidFill>
              </a:defRPr>
            </a:lvl2pPr>
            <a:lvl3pPr lvl="2" rtl="0" algn="ctr">
              <a:spcBef>
                <a:spcPts val="0"/>
              </a:spcBef>
              <a:spcAft>
                <a:spcPts val="0"/>
              </a:spcAft>
              <a:buNone/>
              <a:defRPr>
                <a:solidFill>
                  <a:srgbClr val="FFFFFF"/>
                </a:solidFill>
              </a:defRPr>
            </a:lvl3pPr>
            <a:lvl4pPr lvl="3" rtl="0" algn="ctr">
              <a:spcBef>
                <a:spcPts val="0"/>
              </a:spcBef>
              <a:spcAft>
                <a:spcPts val="0"/>
              </a:spcAft>
              <a:buNone/>
              <a:defRPr>
                <a:solidFill>
                  <a:srgbClr val="FFFFFF"/>
                </a:solidFill>
              </a:defRPr>
            </a:lvl4pPr>
            <a:lvl5pPr lvl="4" rtl="0" algn="ctr">
              <a:spcBef>
                <a:spcPts val="0"/>
              </a:spcBef>
              <a:spcAft>
                <a:spcPts val="0"/>
              </a:spcAft>
              <a:buNone/>
              <a:defRPr>
                <a:solidFill>
                  <a:srgbClr val="FFFFFF"/>
                </a:solidFill>
              </a:defRPr>
            </a:lvl5pPr>
            <a:lvl6pPr lvl="5" rtl="0" algn="ctr">
              <a:spcBef>
                <a:spcPts val="0"/>
              </a:spcBef>
              <a:spcAft>
                <a:spcPts val="0"/>
              </a:spcAft>
              <a:buNone/>
              <a:defRPr>
                <a:solidFill>
                  <a:srgbClr val="FFFFFF"/>
                </a:solidFill>
              </a:defRPr>
            </a:lvl6pPr>
            <a:lvl7pPr lvl="6" rtl="0" algn="ctr">
              <a:spcBef>
                <a:spcPts val="0"/>
              </a:spcBef>
              <a:spcAft>
                <a:spcPts val="0"/>
              </a:spcAft>
              <a:buNone/>
              <a:defRPr>
                <a:solidFill>
                  <a:srgbClr val="FFFFFF"/>
                </a:solidFill>
              </a:defRPr>
            </a:lvl7pPr>
            <a:lvl8pPr lvl="7" rtl="0" algn="ctr">
              <a:spcBef>
                <a:spcPts val="0"/>
              </a:spcBef>
              <a:spcAft>
                <a:spcPts val="0"/>
              </a:spcAft>
              <a:buNone/>
              <a:defRPr>
                <a:solidFill>
                  <a:srgbClr val="FFFFFF"/>
                </a:solidFill>
              </a:defRPr>
            </a:lvl8pPr>
            <a:lvl9pPr lvl="8" rtl="0" algn="ctr">
              <a:spcBef>
                <a:spcPts val="0"/>
              </a:spcBef>
              <a:spcAft>
                <a:spcPts val="0"/>
              </a:spcAft>
              <a:buNone/>
              <a:defRPr>
                <a:solidFill>
                  <a:srgbClr val="FFFFFF"/>
                </a:solidFill>
              </a:defRPr>
            </a:lvl9pPr>
          </a:lstStyle>
          <a:p/>
        </p:txBody>
      </p:sp>
      <p:sp>
        <p:nvSpPr>
          <p:cNvPr id="122" name="Google Shape;122;p29"/>
          <p:cNvSpPr txBox="1"/>
          <p:nvPr>
            <p:ph idx="6" type="subTitle"/>
          </p:nvPr>
        </p:nvSpPr>
        <p:spPr>
          <a:xfrm>
            <a:off x="6093375" y="2669100"/>
            <a:ext cx="21858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rgbClr val="FFFFFF"/>
                </a:solidFill>
              </a:defRPr>
            </a:lvl1pPr>
            <a:lvl2pPr lvl="1" rtl="0" algn="ctr">
              <a:spcBef>
                <a:spcPts val="0"/>
              </a:spcBef>
              <a:spcAft>
                <a:spcPts val="0"/>
              </a:spcAft>
              <a:buNone/>
              <a:defRPr b="1" sz="1800">
                <a:solidFill>
                  <a:srgbClr val="FFFFFF"/>
                </a:solidFill>
              </a:defRPr>
            </a:lvl2pPr>
            <a:lvl3pPr lvl="2" rtl="0" algn="ctr">
              <a:spcBef>
                <a:spcPts val="0"/>
              </a:spcBef>
              <a:spcAft>
                <a:spcPts val="0"/>
              </a:spcAft>
              <a:buNone/>
              <a:defRPr b="1" sz="1800">
                <a:solidFill>
                  <a:srgbClr val="FFFFFF"/>
                </a:solidFill>
              </a:defRPr>
            </a:lvl3pPr>
            <a:lvl4pPr lvl="3" rtl="0" algn="ctr">
              <a:spcBef>
                <a:spcPts val="0"/>
              </a:spcBef>
              <a:spcAft>
                <a:spcPts val="0"/>
              </a:spcAft>
              <a:buNone/>
              <a:defRPr b="1" sz="1800">
                <a:solidFill>
                  <a:srgbClr val="FFFFFF"/>
                </a:solidFill>
              </a:defRPr>
            </a:lvl4pPr>
            <a:lvl5pPr lvl="4" rtl="0" algn="ctr">
              <a:spcBef>
                <a:spcPts val="0"/>
              </a:spcBef>
              <a:spcAft>
                <a:spcPts val="0"/>
              </a:spcAft>
              <a:buNone/>
              <a:defRPr b="1" sz="1800">
                <a:solidFill>
                  <a:srgbClr val="FFFFFF"/>
                </a:solidFill>
              </a:defRPr>
            </a:lvl5pPr>
            <a:lvl6pPr lvl="5" rtl="0" algn="ctr">
              <a:spcBef>
                <a:spcPts val="0"/>
              </a:spcBef>
              <a:spcAft>
                <a:spcPts val="0"/>
              </a:spcAft>
              <a:buNone/>
              <a:defRPr b="1" sz="1800">
                <a:solidFill>
                  <a:srgbClr val="FFFFFF"/>
                </a:solidFill>
              </a:defRPr>
            </a:lvl6pPr>
            <a:lvl7pPr lvl="6" rtl="0" algn="ctr">
              <a:spcBef>
                <a:spcPts val="0"/>
              </a:spcBef>
              <a:spcAft>
                <a:spcPts val="0"/>
              </a:spcAft>
              <a:buNone/>
              <a:defRPr b="1" sz="1800">
                <a:solidFill>
                  <a:srgbClr val="FFFFFF"/>
                </a:solidFill>
              </a:defRPr>
            </a:lvl7pPr>
            <a:lvl8pPr lvl="7" rtl="0" algn="ctr">
              <a:spcBef>
                <a:spcPts val="0"/>
              </a:spcBef>
              <a:spcAft>
                <a:spcPts val="0"/>
              </a:spcAft>
              <a:buNone/>
              <a:defRPr b="1" sz="1800">
                <a:solidFill>
                  <a:srgbClr val="FFFFFF"/>
                </a:solidFill>
              </a:defRPr>
            </a:lvl8pPr>
            <a:lvl9pPr lvl="8" rtl="0" algn="ctr">
              <a:spcBef>
                <a:spcPts val="0"/>
              </a:spcBef>
              <a:spcAft>
                <a:spcPts val="0"/>
              </a:spcAft>
              <a:buNone/>
              <a:defRPr b="1" sz="1800">
                <a:solidFill>
                  <a:srgbClr val="FFFFFF"/>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BLANK_1_3">
    <p:bg>
      <p:bgPr>
        <a:solidFill>
          <a:schemeClr val="dk1"/>
        </a:solidFill>
      </p:bgPr>
    </p:bg>
    <p:spTree>
      <p:nvGrpSpPr>
        <p:cNvPr id="123" name="Shape 123"/>
        <p:cNvGrpSpPr/>
        <p:nvPr/>
      </p:nvGrpSpPr>
      <p:grpSpPr>
        <a:xfrm>
          <a:off x="0" y="0"/>
          <a:ext cx="0" cy="0"/>
          <a:chOff x="0" y="0"/>
          <a:chExt cx="0" cy="0"/>
        </a:xfrm>
      </p:grpSpPr>
      <p:sp>
        <p:nvSpPr>
          <p:cNvPr id="124" name="Google Shape;124;p30"/>
          <p:cNvSpPr txBox="1"/>
          <p:nvPr>
            <p:ph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5"/>
              </a:buClr>
              <a:buSzPts val="30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p:txBody>
      </p:sp>
      <p:sp>
        <p:nvSpPr>
          <p:cNvPr id="125" name="Google Shape;125;p30"/>
          <p:cNvSpPr txBox="1"/>
          <p:nvPr>
            <p:ph idx="1" type="subTitle"/>
          </p:nvPr>
        </p:nvSpPr>
        <p:spPr>
          <a:xfrm>
            <a:off x="5779163" y="3744925"/>
            <a:ext cx="2084400" cy="6375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126" name="Google Shape;126;p30"/>
          <p:cNvSpPr txBox="1"/>
          <p:nvPr>
            <p:ph idx="2" type="subTitle"/>
          </p:nvPr>
        </p:nvSpPr>
        <p:spPr>
          <a:xfrm>
            <a:off x="5779175" y="3417050"/>
            <a:ext cx="2357700" cy="3153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defRPr>
            </a:lvl1pPr>
            <a:lvl2pPr lvl="1" rtl="0">
              <a:spcBef>
                <a:spcPts val="0"/>
              </a:spcBef>
              <a:spcAft>
                <a:spcPts val="0"/>
              </a:spcAft>
              <a:buNone/>
              <a:defRPr b="1" sz="1800">
                <a:solidFill>
                  <a:srgbClr val="FFFFFF"/>
                </a:solidFill>
              </a:defRPr>
            </a:lvl2pPr>
            <a:lvl3pPr lvl="2" rtl="0">
              <a:spcBef>
                <a:spcPts val="0"/>
              </a:spcBef>
              <a:spcAft>
                <a:spcPts val="0"/>
              </a:spcAft>
              <a:buNone/>
              <a:defRPr b="1" sz="1800">
                <a:solidFill>
                  <a:srgbClr val="FFFFFF"/>
                </a:solidFill>
              </a:defRPr>
            </a:lvl3pPr>
            <a:lvl4pPr lvl="3" rtl="0">
              <a:spcBef>
                <a:spcPts val="0"/>
              </a:spcBef>
              <a:spcAft>
                <a:spcPts val="0"/>
              </a:spcAft>
              <a:buNone/>
              <a:defRPr b="1" sz="1800">
                <a:solidFill>
                  <a:srgbClr val="FFFFFF"/>
                </a:solidFill>
              </a:defRPr>
            </a:lvl4pPr>
            <a:lvl5pPr lvl="4" rtl="0">
              <a:spcBef>
                <a:spcPts val="0"/>
              </a:spcBef>
              <a:spcAft>
                <a:spcPts val="0"/>
              </a:spcAft>
              <a:buNone/>
              <a:defRPr b="1" sz="1800">
                <a:solidFill>
                  <a:srgbClr val="FFFFFF"/>
                </a:solidFill>
              </a:defRPr>
            </a:lvl5pPr>
            <a:lvl6pPr lvl="5" rtl="0">
              <a:spcBef>
                <a:spcPts val="0"/>
              </a:spcBef>
              <a:spcAft>
                <a:spcPts val="0"/>
              </a:spcAft>
              <a:buNone/>
              <a:defRPr b="1" sz="1800">
                <a:solidFill>
                  <a:srgbClr val="FFFFFF"/>
                </a:solidFill>
              </a:defRPr>
            </a:lvl6pPr>
            <a:lvl7pPr lvl="6" rtl="0">
              <a:spcBef>
                <a:spcPts val="0"/>
              </a:spcBef>
              <a:spcAft>
                <a:spcPts val="0"/>
              </a:spcAft>
              <a:buNone/>
              <a:defRPr b="1" sz="1800">
                <a:solidFill>
                  <a:srgbClr val="FFFFFF"/>
                </a:solidFill>
              </a:defRPr>
            </a:lvl7pPr>
            <a:lvl8pPr lvl="7" rtl="0">
              <a:spcBef>
                <a:spcPts val="0"/>
              </a:spcBef>
              <a:spcAft>
                <a:spcPts val="0"/>
              </a:spcAft>
              <a:buNone/>
              <a:defRPr b="1" sz="1800">
                <a:solidFill>
                  <a:srgbClr val="FFFFFF"/>
                </a:solidFill>
              </a:defRPr>
            </a:lvl8pPr>
            <a:lvl9pPr lvl="8" rtl="0">
              <a:spcBef>
                <a:spcPts val="0"/>
              </a:spcBef>
              <a:spcAft>
                <a:spcPts val="0"/>
              </a:spcAft>
              <a:buNone/>
              <a:defRPr b="1" sz="1800">
                <a:solidFill>
                  <a:srgbClr val="FFFFFF"/>
                </a:solidFill>
              </a:defRPr>
            </a:lvl9pPr>
          </a:lstStyle>
          <a:p/>
        </p:txBody>
      </p:sp>
      <p:sp>
        <p:nvSpPr>
          <p:cNvPr id="127" name="Google Shape;127;p30"/>
          <p:cNvSpPr txBox="1"/>
          <p:nvPr>
            <p:ph idx="3" type="subTitle"/>
          </p:nvPr>
        </p:nvSpPr>
        <p:spPr>
          <a:xfrm>
            <a:off x="1280425" y="3744925"/>
            <a:ext cx="2084400" cy="6375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rgbClr val="FFFFFF"/>
                </a:solidFill>
              </a:defRPr>
            </a:lvl1pPr>
            <a:lvl2pPr lvl="1" rtl="0" algn="r">
              <a:spcBef>
                <a:spcPts val="0"/>
              </a:spcBef>
              <a:spcAft>
                <a:spcPts val="0"/>
              </a:spcAft>
              <a:buNone/>
              <a:defRPr>
                <a:solidFill>
                  <a:srgbClr val="FFFFFF"/>
                </a:solidFill>
              </a:defRPr>
            </a:lvl2pPr>
            <a:lvl3pPr lvl="2" rtl="0" algn="r">
              <a:spcBef>
                <a:spcPts val="0"/>
              </a:spcBef>
              <a:spcAft>
                <a:spcPts val="0"/>
              </a:spcAft>
              <a:buNone/>
              <a:defRPr>
                <a:solidFill>
                  <a:srgbClr val="FFFFFF"/>
                </a:solidFill>
              </a:defRPr>
            </a:lvl3pPr>
            <a:lvl4pPr lvl="3" rtl="0" algn="r">
              <a:spcBef>
                <a:spcPts val="0"/>
              </a:spcBef>
              <a:spcAft>
                <a:spcPts val="0"/>
              </a:spcAft>
              <a:buNone/>
              <a:defRPr>
                <a:solidFill>
                  <a:srgbClr val="FFFFFF"/>
                </a:solidFill>
              </a:defRPr>
            </a:lvl4pPr>
            <a:lvl5pPr lvl="4" rtl="0" algn="r">
              <a:spcBef>
                <a:spcPts val="0"/>
              </a:spcBef>
              <a:spcAft>
                <a:spcPts val="0"/>
              </a:spcAft>
              <a:buNone/>
              <a:defRPr>
                <a:solidFill>
                  <a:srgbClr val="FFFFFF"/>
                </a:solidFill>
              </a:defRPr>
            </a:lvl5pPr>
            <a:lvl6pPr lvl="5" rtl="0" algn="r">
              <a:spcBef>
                <a:spcPts val="0"/>
              </a:spcBef>
              <a:spcAft>
                <a:spcPts val="0"/>
              </a:spcAft>
              <a:buNone/>
              <a:defRPr>
                <a:solidFill>
                  <a:srgbClr val="FFFFFF"/>
                </a:solidFill>
              </a:defRPr>
            </a:lvl6pPr>
            <a:lvl7pPr lvl="6" rtl="0" algn="r">
              <a:spcBef>
                <a:spcPts val="0"/>
              </a:spcBef>
              <a:spcAft>
                <a:spcPts val="0"/>
              </a:spcAft>
              <a:buNone/>
              <a:defRPr>
                <a:solidFill>
                  <a:srgbClr val="FFFFFF"/>
                </a:solidFill>
              </a:defRPr>
            </a:lvl7pPr>
            <a:lvl8pPr lvl="7" rtl="0" algn="r">
              <a:spcBef>
                <a:spcPts val="0"/>
              </a:spcBef>
              <a:spcAft>
                <a:spcPts val="0"/>
              </a:spcAft>
              <a:buNone/>
              <a:defRPr>
                <a:solidFill>
                  <a:srgbClr val="FFFFFF"/>
                </a:solidFill>
              </a:defRPr>
            </a:lvl8pPr>
            <a:lvl9pPr lvl="8" rtl="0" algn="r">
              <a:spcBef>
                <a:spcPts val="0"/>
              </a:spcBef>
              <a:spcAft>
                <a:spcPts val="0"/>
              </a:spcAft>
              <a:buNone/>
              <a:defRPr>
                <a:solidFill>
                  <a:srgbClr val="FFFFFF"/>
                </a:solidFill>
              </a:defRPr>
            </a:lvl9pPr>
          </a:lstStyle>
          <a:p/>
        </p:txBody>
      </p:sp>
      <p:sp>
        <p:nvSpPr>
          <p:cNvPr id="128" name="Google Shape;128;p30"/>
          <p:cNvSpPr txBox="1"/>
          <p:nvPr>
            <p:ph idx="4" type="subTitle"/>
          </p:nvPr>
        </p:nvSpPr>
        <p:spPr>
          <a:xfrm>
            <a:off x="1007125" y="3417050"/>
            <a:ext cx="2357700" cy="315300"/>
          </a:xfrm>
          <a:prstGeom prst="rect">
            <a:avLst/>
          </a:prstGeom>
          <a:solidFill>
            <a:schemeClr val="lt1"/>
          </a:solidFill>
        </p:spPr>
        <p:txBody>
          <a:bodyPr anchorCtr="0" anchor="ctr" bIns="91425" lIns="91425" spcFirstLastPara="1" rIns="91425" wrap="square" tIns="91425">
            <a:noAutofit/>
          </a:bodyPr>
          <a:lstStyle>
            <a:lvl1pPr lvl="0" rtl="0" algn="r">
              <a:spcBef>
                <a:spcPts val="0"/>
              </a:spcBef>
              <a:spcAft>
                <a:spcPts val="0"/>
              </a:spcAft>
              <a:buNone/>
              <a:defRPr b="1" sz="1800">
                <a:solidFill>
                  <a:srgbClr val="FFFFFF"/>
                </a:solidFill>
              </a:defRPr>
            </a:lvl1pPr>
            <a:lvl2pPr lvl="1" rtl="0" algn="r">
              <a:spcBef>
                <a:spcPts val="0"/>
              </a:spcBef>
              <a:spcAft>
                <a:spcPts val="0"/>
              </a:spcAft>
              <a:buNone/>
              <a:defRPr b="1" sz="1800">
                <a:solidFill>
                  <a:srgbClr val="FFFFFF"/>
                </a:solidFill>
              </a:defRPr>
            </a:lvl2pPr>
            <a:lvl3pPr lvl="2" rtl="0" algn="r">
              <a:spcBef>
                <a:spcPts val="0"/>
              </a:spcBef>
              <a:spcAft>
                <a:spcPts val="0"/>
              </a:spcAft>
              <a:buNone/>
              <a:defRPr b="1" sz="1800">
                <a:solidFill>
                  <a:srgbClr val="FFFFFF"/>
                </a:solidFill>
              </a:defRPr>
            </a:lvl3pPr>
            <a:lvl4pPr lvl="3" rtl="0" algn="r">
              <a:spcBef>
                <a:spcPts val="0"/>
              </a:spcBef>
              <a:spcAft>
                <a:spcPts val="0"/>
              </a:spcAft>
              <a:buNone/>
              <a:defRPr b="1" sz="1800">
                <a:solidFill>
                  <a:srgbClr val="FFFFFF"/>
                </a:solidFill>
              </a:defRPr>
            </a:lvl4pPr>
            <a:lvl5pPr lvl="4" rtl="0" algn="r">
              <a:spcBef>
                <a:spcPts val="0"/>
              </a:spcBef>
              <a:spcAft>
                <a:spcPts val="0"/>
              </a:spcAft>
              <a:buNone/>
              <a:defRPr b="1" sz="1800">
                <a:solidFill>
                  <a:srgbClr val="FFFFFF"/>
                </a:solidFill>
              </a:defRPr>
            </a:lvl5pPr>
            <a:lvl6pPr lvl="5" rtl="0" algn="r">
              <a:spcBef>
                <a:spcPts val="0"/>
              </a:spcBef>
              <a:spcAft>
                <a:spcPts val="0"/>
              </a:spcAft>
              <a:buNone/>
              <a:defRPr b="1" sz="1800">
                <a:solidFill>
                  <a:srgbClr val="FFFFFF"/>
                </a:solidFill>
              </a:defRPr>
            </a:lvl6pPr>
            <a:lvl7pPr lvl="6" rtl="0" algn="r">
              <a:spcBef>
                <a:spcPts val="0"/>
              </a:spcBef>
              <a:spcAft>
                <a:spcPts val="0"/>
              </a:spcAft>
              <a:buNone/>
              <a:defRPr b="1" sz="1800">
                <a:solidFill>
                  <a:srgbClr val="FFFFFF"/>
                </a:solidFill>
              </a:defRPr>
            </a:lvl7pPr>
            <a:lvl8pPr lvl="7" rtl="0" algn="r">
              <a:spcBef>
                <a:spcPts val="0"/>
              </a:spcBef>
              <a:spcAft>
                <a:spcPts val="0"/>
              </a:spcAft>
              <a:buNone/>
              <a:defRPr b="1" sz="1800">
                <a:solidFill>
                  <a:srgbClr val="FFFFFF"/>
                </a:solidFill>
              </a:defRPr>
            </a:lvl8pPr>
            <a:lvl9pPr lvl="8" rtl="0" algn="r">
              <a:spcBef>
                <a:spcPts val="0"/>
              </a:spcBef>
              <a:spcAft>
                <a:spcPts val="0"/>
              </a:spcAft>
              <a:buNone/>
              <a:defRPr b="1" sz="1800">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3">
  <p:cSld name="BLANK_1_3_1">
    <p:bg>
      <p:bgPr>
        <a:solidFill>
          <a:srgbClr val="FFFFFF"/>
        </a:solidFill>
      </p:bgPr>
    </p:bg>
    <p:spTree>
      <p:nvGrpSpPr>
        <p:cNvPr id="129" name="Shape 129"/>
        <p:cNvGrpSpPr/>
        <p:nvPr/>
      </p:nvGrpSpPr>
      <p:grpSpPr>
        <a:xfrm>
          <a:off x="0" y="0"/>
          <a:ext cx="0" cy="0"/>
          <a:chOff x="0" y="0"/>
          <a:chExt cx="0" cy="0"/>
        </a:xfrm>
      </p:grpSpPr>
      <p:sp>
        <p:nvSpPr>
          <p:cNvPr id="130" name="Google Shape;130;p31"/>
          <p:cNvSpPr/>
          <p:nvPr/>
        </p:nvSpPr>
        <p:spPr>
          <a:xfrm>
            <a:off x="5662425" y="1629675"/>
            <a:ext cx="2601600" cy="2611800"/>
          </a:xfrm>
          <a:prstGeom prst="rect">
            <a:avLst/>
          </a:prstGeom>
          <a:solidFill>
            <a:schemeClr val="dk1"/>
          </a:solidFill>
          <a:ln>
            <a:noFill/>
          </a:ln>
        </p:spPr>
        <p:txBody>
          <a:bodyPr anchorCtr="0" anchor="ctr" bIns="91425" lIns="365750" spcFirstLastPara="1" rIns="365750" wrap="square" tIns="91425">
            <a:noAutofit/>
          </a:bodyPr>
          <a:lstStyle/>
          <a:p>
            <a:pPr indent="0" lvl="0" marL="0" marR="0" rtl="0" algn="ctr">
              <a:lnSpc>
                <a:spcPct val="100000"/>
              </a:lnSpc>
              <a:spcBef>
                <a:spcPts val="0"/>
              </a:spcBef>
              <a:spcAft>
                <a:spcPts val="0"/>
              </a:spcAft>
              <a:buNone/>
            </a:pPr>
            <a:r>
              <a:t/>
            </a:r>
            <a:endParaRPr>
              <a:solidFill>
                <a:schemeClr val="accent5"/>
              </a:solidFill>
              <a:latin typeface="Poppins"/>
              <a:ea typeface="Poppins"/>
              <a:cs typeface="Poppins"/>
              <a:sym typeface="Poppins"/>
            </a:endParaRPr>
          </a:p>
        </p:txBody>
      </p:sp>
      <p:sp>
        <p:nvSpPr>
          <p:cNvPr id="131" name="Google Shape;131;p31"/>
          <p:cNvSpPr/>
          <p:nvPr/>
        </p:nvSpPr>
        <p:spPr>
          <a:xfrm>
            <a:off x="1803000" y="1629675"/>
            <a:ext cx="2601600" cy="2611800"/>
          </a:xfrm>
          <a:prstGeom prst="rect">
            <a:avLst/>
          </a:prstGeom>
          <a:solidFill>
            <a:schemeClr val="dk1"/>
          </a:solidFill>
          <a:ln>
            <a:noFill/>
          </a:ln>
        </p:spPr>
        <p:txBody>
          <a:bodyPr anchorCtr="0" anchor="ctr" bIns="91425" lIns="365750" spcFirstLastPara="1" rIns="365750" wrap="square" tIns="91425">
            <a:noAutofit/>
          </a:bodyPr>
          <a:lstStyle/>
          <a:p>
            <a:pPr indent="0" lvl="0" marL="0" marR="0" rtl="0" algn="ctr">
              <a:lnSpc>
                <a:spcPct val="100000"/>
              </a:lnSpc>
              <a:spcBef>
                <a:spcPts val="0"/>
              </a:spcBef>
              <a:spcAft>
                <a:spcPts val="0"/>
              </a:spcAft>
              <a:buNone/>
            </a:pPr>
            <a:r>
              <a:t/>
            </a:r>
            <a:endParaRPr>
              <a:solidFill>
                <a:schemeClr val="accent5"/>
              </a:solidFill>
              <a:latin typeface="Poppins"/>
              <a:ea typeface="Poppins"/>
              <a:cs typeface="Poppins"/>
              <a:sym typeface="Poppins"/>
            </a:endParaRPr>
          </a:p>
        </p:txBody>
      </p:sp>
      <p:sp>
        <p:nvSpPr>
          <p:cNvPr id="132" name="Google Shape;132;p31"/>
          <p:cNvSpPr txBox="1"/>
          <p:nvPr>
            <p:ph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31"/>
          <p:cNvSpPr txBox="1"/>
          <p:nvPr>
            <p:ph idx="1" type="subTitle"/>
          </p:nvPr>
        </p:nvSpPr>
        <p:spPr>
          <a:xfrm>
            <a:off x="6273525" y="2120325"/>
            <a:ext cx="1838100" cy="16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a:solidFill>
                  <a:srgbClr val="FFFFFF"/>
                </a:solidFill>
              </a:defRPr>
            </a:lvl1pPr>
            <a:lvl2pPr lvl="1" rtl="0" algn="ctr">
              <a:spcBef>
                <a:spcPts val="0"/>
              </a:spcBef>
              <a:spcAft>
                <a:spcPts val="0"/>
              </a:spcAft>
              <a:buNone/>
              <a:defRPr>
                <a:solidFill>
                  <a:srgbClr val="FFFFFF"/>
                </a:solidFill>
              </a:defRPr>
            </a:lvl2pPr>
            <a:lvl3pPr lvl="2" rtl="0" algn="ctr">
              <a:spcBef>
                <a:spcPts val="0"/>
              </a:spcBef>
              <a:spcAft>
                <a:spcPts val="0"/>
              </a:spcAft>
              <a:buNone/>
              <a:defRPr>
                <a:solidFill>
                  <a:srgbClr val="FFFFFF"/>
                </a:solidFill>
              </a:defRPr>
            </a:lvl3pPr>
            <a:lvl4pPr lvl="3" rtl="0" algn="ctr">
              <a:spcBef>
                <a:spcPts val="0"/>
              </a:spcBef>
              <a:spcAft>
                <a:spcPts val="0"/>
              </a:spcAft>
              <a:buNone/>
              <a:defRPr>
                <a:solidFill>
                  <a:srgbClr val="FFFFFF"/>
                </a:solidFill>
              </a:defRPr>
            </a:lvl4pPr>
            <a:lvl5pPr lvl="4" rtl="0" algn="ctr">
              <a:spcBef>
                <a:spcPts val="0"/>
              </a:spcBef>
              <a:spcAft>
                <a:spcPts val="0"/>
              </a:spcAft>
              <a:buNone/>
              <a:defRPr>
                <a:solidFill>
                  <a:srgbClr val="FFFFFF"/>
                </a:solidFill>
              </a:defRPr>
            </a:lvl5pPr>
            <a:lvl6pPr lvl="5" rtl="0" algn="ctr">
              <a:spcBef>
                <a:spcPts val="0"/>
              </a:spcBef>
              <a:spcAft>
                <a:spcPts val="0"/>
              </a:spcAft>
              <a:buNone/>
              <a:defRPr>
                <a:solidFill>
                  <a:srgbClr val="FFFFFF"/>
                </a:solidFill>
              </a:defRPr>
            </a:lvl6pPr>
            <a:lvl7pPr lvl="6" rtl="0" algn="ctr">
              <a:spcBef>
                <a:spcPts val="0"/>
              </a:spcBef>
              <a:spcAft>
                <a:spcPts val="0"/>
              </a:spcAft>
              <a:buNone/>
              <a:defRPr>
                <a:solidFill>
                  <a:srgbClr val="FFFFFF"/>
                </a:solidFill>
              </a:defRPr>
            </a:lvl7pPr>
            <a:lvl8pPr lvl="7" rtl="0" algn="ctr">
              <a:spcBef>
                <a:spcPts val="0"/>
              </a:spcBef>
              <a:spcAft>
                <a:spcPts val="0"/>
              </a:spcAft>
              <a:buNone/>
              <a:defRPr>
                <a:solidFill>
                  <a:srgbClr val="FFFFFF"/>
                </a:solidFill>
              </a:defRPr>
            </a:lvl8pPr>
            <a:lvl9pPr lvl="8" rtl="0" algn="ctr">
              <a:spcBef>
                <a:spcPts val="0"/>
              </a:spcBef>
              <a:spcAft>
                <a:spcPts val="0"/>
              </a:spcAft>
              <a:buNone/>
              <a:defRPr>
                <a:solidFill>
                  <a:srgbClr val="FFFFFF"/>
                </a:solidFill>
              </a:defRPr>
            </a:lvl9pPr>
          </a:lstStyle>
          <a:p/>
        </p:txBody>
      </p:sp>
      <p:sp>
        <p:nvSpPr>
          <p:cNvPr id="134" name="Google Shape;134;p31"/>
          <p:cNvSpPr txBox="1"/>
          <p:nvPr>
            <p:ph idx="2" type="subTitle"/>
          </p:nvPr>
        </p:nvSpPr>
        <p:spPr>
          <a:xfrm>
            <a:off x="3087750" y="4065325"/>
            <a:ext cx="16341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rgbClr val="FFFFFF"/>
                </a:solidFill>
              </a:defRPr>
            </a:lvl1pPr>
            <a:lvl2pPr lvl="1" rtl="0" algn="ctr">
              <a:spcBef>
                <a:spcPts val="0"/>
              </a:spcBef>
              <a:spcAft>
                <a:spcPts val="0"/>
              </a:spcAft>
              <a:buNone/>
              <a:defRPr b="1" sz="1800">
                <a:solidFill>
                  <a:srgbClr val="FFFFFF"/>
                </a:solidFill>
              </a:defRPr>
            </a:lvl2pPr>
            <a:lvl3pPr lvl="2" rtl="0" algn="ctr">
              <a:spcBef>
                <a:spcPts val="0"/>
              </a:spcBef>
              <a:spcAft>
                <a:spcPts val="0"/>
              </a:spcAft>
              <a:buNone/>
              <a:defRPr b="1" sz="1800">
                <a:solidFill>
                  <a:srgbClr val="FFFFFF"/>
                </a:solidFill>
              </a:defRPr>
            </a:lvl3pPr>
            <a:lvl4pPr lvl="3" rtl="0" algn="ctr">
              <a:spcBef>
                <a:spcPts val="0"/>
              </a:spcBef>
              <a:spcAft>
                <a:spcPts val="0"/>
              </a:spcAft>
              <a:buNone/>
              <a:defRPr b="1" sz="1800">
                <a:solidFill>
                  <a:srgbClr val="FFFFFF"/>
                </a:solidFill>
              </a:defRPr>
            </a:lvl4pPr>
            <a:lvl5pPr lvl="4" rtl="0" algn="ctr">
              <a:spcBef>
                <a:spcPts val="0"/>
              </a:spcBef>
              <a:spcAft>
                <a:spcPts val="0"/>
              </a:spcAft>
              <a:buNone/>
              <a:defRPr b="1" sz="1800">
                <a:solidFill>
                  <a:srgbClr val="FFFFFF"/>
                </a:solidFill>
              </a:defRPr>
            </a:lvl5pPr>
            <a:lvl6pPr lvl="5" rtl="0" algn="ctr">
              <a:spcBef>
                <a:spcPts val="0"/>
              </a:spcBef>
              <a:spcAft>
                <a:spcPts val="0"/>
              </a:spcAft>
              <a:buNone/>
              <a:defRPr b="1" sz="1800">
                <a:solidFill>
                  <a:srgbClr val="FFFFFF"/>
                </a:solidFill>
              </a:defRPr>
            </a:lvl6pPr>
            <a:lvl7pPr lvl="6" rtl="0" algn="ctr">
              <a:spcBef>
                <a:spcPts val="0"/>
              </a:spcBef>
              <a:spcAft>
                <a:spcPts val="0"/>
              </a:spcAft>
              <a:buNone/>
              <a:defRPr b="1" sz="1800">
                <a:solidFill>
                  <a:srgbClr val="FFFFFF"/>
                </a:solidFill>
              </a:defRPr>
            </a:lvl7pPr>
            <a:lvl8pPr lvl="7" rtl="0" algn="ctr">
              <a:spcBef>
                <a:spcPts val="0"/>
              </a:spcBef>
              <a:spcAft>
                <a:spcPts val="0"/>
              </a:spcAft>
              <a:buNone/>
              <a:defRPr b="1" sz="1800">
                <a:solidFill>
                  <a:srgbClr val="FFFFFF"/>
                </a:solidFill>
              </a:defRPr>
            </a:lvl8pPr>
            <a:lvl9pPr lvl="8" rtl="0" algn="ctr">
              <a:spcBef>
                <a:spcPts val="0"/>
              </a:spcBef>
              <a:spcAft>
                <a:spcPts val="0"/>
              </a:spcAft>
              <a:buNone/>
              <a:defRPr b="1" sz="1800">
                <a:solidFill>
                  <a:srgbClr val="FFFFFF"/>
                </a:solidFill>
              </a:defRPr>
            </a:lvl9pPr>
          </a:lstStyle>
          <a:p/>
        </p:txBody>
      </p:sp>
      <p:sp>
        <p:nvSpPr>
          <p:cNvPr id="135" name="Google Shape;135;p31"/>
          <p:cNvSpPr txBox="1"/>
          <p:nvPr>
            <p:ph idx="3" type="subTitle"/>
          </p:nvPr>
        </p:nvSpPr>
        <p:spPr>
          <a:xfrm>
            <a:off x="6947175" y="4065325"/>
            <a:ext cx="16341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rgbClr val="FFFFFF"/>
                </a:solidFill>
              </a:defRPr>
            </a:lvl1pPr>
            <a:lvl2pPr lvl="1" rtl="0" algn="ctr">
              <a:spcBef>
                <a:spcPts val="0"/>
              </a:spcBef>
              <a:spcAft>
                <a:spcPts val="0"/>
              </a:spcAft>
              <a:buNone/>
              <a:defRPr b="1" sz="1800">
                <a:solidFill>
                  <a:srgbClr val="FFFFFF"/>
                </a:solidFill>
              </a:defRPr>
            </a:lvl2pPr>
            <a:lvl3pPr lvl="2" rtl="0" algn="ctr">
              <a:spcBef>
                <a:spcPts val="0"/>
              </a:spcBef>
              <a:spcAft>
                <a:spcPts val="0"/>
              </a:spcAft>
              <a:buNone/>
              <a:defRPr b="1" sz="1800">
                <a:solidFill>
                  <a:srgbClr val="FFFFFF"/>
                </a:solidFill>
              </a:defRPr>
            </a:lvl3pPr>
            <a:lvl4pPr lvl="3" rtl="0" algn="ctr">
              <a:spcBef>
                <a:spcPts val="0"/>
              </a:spcBef>
              <a:spcAft>
                <a:spcPts val="0"/>
              </a:spcAft>
              <a:buNone/>
              <a:defRPr b="1" sz="1800">
                <a:solidFill>
                  <a:srgbClr val="FFFFFF"/>
                </a:solidFill>
              </a:defRPr>
            </a:lvl4pPr>
            <a:lvl5pPr lvl="4" rtl="0" algn="ctr">
              <a:spcBef>
                <a:spcPts val="0"/>
              </a:spcBef>
              <a:spcAft>
                <a:spcPts val="0"/>
              </a:spcAft>
              <a:buNone/>
              <a:defRPr b="1" sz="1800">
                <a:solidFill>
                  <a:srgbClr val="FFFFFF"/>
                </a:solidFill>
              </a:defRPr>
            </a:lvl5pPr>
            <a:lvl6pPr lvl="5" rtl="0" algn="ctr">
              <a:spcBef>
                <a:spcPts val="0"/>
              </a:spcBef>
              <a:spcAft>
                <a:spcPts val="0"/>
              </a:spcAft>
              <a:buNone/>
              <a:defRPr b="1" sz="1800">
                <a:solidFill>
                  <a:srgbClr val="FFFFFF"/>
                </a:solidFill>
              </a:defRPr>
            </a:lvl6pPr>
            <a:lvl7pPr lvl="6" rtl="0" algn="ctr">
              <a:spcBef>
                <a:spcPts val="0"/>
              </a:spcBef>
              <a:spcAft>
                <a:spcPts val="0"/>
              </a:spcAft>
              <a:buNone/>
              <a:defRPr b="1" sz="1800">
                <a:solidFill>
                  <a:srgbClr val="FFFFFF"/>
                </a:solidFill>
              </a:defRPr>
            </a:lvl7pPr>
            <a:lvl8pPr lvl="7" rtl="0" algn="ctr">
              <a:spcBef>
                <a:spcPts val="0"/>
              </a:spcBef>
              <a:spcAft>
                <a:spcPts val="0"/>
              </a:spcAft>
              <a:buNone/>
              <a:defRPr b="1" sz="1800">
                <a:solidFill>
                  <a:srgbClr val="FFFFFF"/>
                </a:solidFill>
              </a:defRPr>
            </a:lvl8pPr>
            <a:lvl9pPr lvl="8" rtl="0" algn="ctr">
              <a:spcBef>
                <a:spcPts val="0"/>
              </a:spcBef>
              <a:spcAft>
                <a:spcPts val="0"/>
              </a:spcAft>
              <a:buNone/>
              <a:defRPr b="1" sz="1800">
                <a:solidFill>
                  <a:srgbClr val="FFFFFF"/>
                </a:solidFill>
              </a:defRPr>
            </a:lvl9pPr>
          </a:lstStyle>
          <a:p/>
        </p:txBody>
      </p:sp>
      <p:sp>
        <p:nvSpPr>
          <p:cNvPr id="136" name="Google Shape;136;p31"/>
          <p:cNvSpPr txBox="1"/>
          <p:nvPr>
            <p:ph idx="4" type="subTitle"/>
          </p:nvPr>
        </p:nvSpPr>
        <p:spPr>
          <a:xfrm>
            <a:off x="2414000" y="2120325"/>
            <a:ext cx="1838100" cy="16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a:solidFill>
                  <a:srgbClr val="FFFFFF"/>
                </a:solidFill>
              </a:defRPr>
            </a:lvl1pPr>
            <a:lvl2pPr lvl="1" rtl="0" algn="ctr">
              <a:spcBef>
                <a:spcPts val="0"/>
              </a:spcBef>
              <a:spcAft>
                <a:spcPts val="0"/>
              </a:spcAft>
              <a:buNone/>
              <a:defRPr>
                <a:solidFill>
                  <a:srgbClr val="FFFFFF"/>
                </a:solidFill>
              </a:defRPr>
            </a:lvl2pPr>
            <a:lvl3pPr lvl="2" rtl="0" algn="ctr">
              <a:spcBef>
                <a:spcPts val="0"/>
              </a:spcBef>
              <a:spcAft>
                <a:spcPts val="0"/>
              </a:spcAft>
              <a:buNone/>
              <a:defRPr>
                <a:solidFill>
                  <a:srgbClr val="FFFFFF"/>
                </a:solidFill>
              </a:defRPr>
            </a:lvl3pPr>
            <a:lvl4pPr lvl="3" rtl="0" algn="ctr">
              <a:spcBef>
                <a:spcPts val="0"/>
              </a:spcBef>
              <a:spcAft>
                <a:spcPts val="0"/>
              </a:spcAft>
              <a:buNone/>
              <a:defRPr>
                <a:solidFill>
                  <a:srgbClr val="FFFFFF"/>
                </a:solidFill>
              </a:defRPr>
            </a:lvl4pPr>
            <a:lvl5pPr lvl="4" rtl="0" algn="ctr">
              <a:spcBef>
                <a:spcPts val="0"/>
              </a:spcBef>
              <a:spcAft>
                <a:spcPts val="0"/>
              </a:spcAft>
              <a:buNone/>
              <a:defRPr>
                <a:solidFill>
                  <a:srgbClr val="FFFFFF"/>
                </a:solidFill>
              </a:defRPr>
            </a:lvl5pPr>
            <a:lvl6pPr lvl="5" rtl="0" algn="ctr">
              <a:spcBef>
                <a:spcPts val="0"/>
              </a:spcBef>
              <a:spcAft>
                <a:spcPts val="0"/>
              </a:spcAft>
              <a:buNone/>
              <a:defRPr>
                <a:solidFill>
                  <a:srgbClr val="FFFFFF"/>
                </a:solidFill>
              </a:defRPr>
            </a:lvl6pPr>
            <a:lvl7pPr lvl="6" rtl="0" algn="ctr">
              <a:spcBef>
                <a:spcPts val="0"/>
              </a:spcBef>
              <a:spcAft>
                <a:spcPts val="0"/>
              </a:spcAft>
              <a:buNone/>
              <a:defRPr>
                <a:solidFill>
                  <a:srgbClr val="FFFFFF"/>
                </a:solidFill>
              </a:defRPr>
            </a:lvl7pPr>
            <a:lvl8pPr lvl="7" rtl="0" algn="ctr">
              <a:spcBef>
                <a:spcPts val="0"/>
              </a:spcBef>
              <a:spcAft>
                <a:spcPts val="0"/>
              </a:spcAft>
              <a:buNone/>
              <a:defRPr>
                <a:solidFill>
                  <a:srgbClr val="FFFFFF"/>
                </a:solidFill>
              </a:defRPr>
            </a:lvl8pPr>
            <a:lvl9pPr lvl="8" rtl="0" algn="ctr">
              <a:spcBef>
                <a:spcPts val="0"/>
              </a:spcBef>
              <a:spcAft>
                <a:spcPts val="0"/>
              </a:spcAft>
              <a:buNone/>
              <a:defRPr>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BLANK_1_2">
    <p:bg>
      <p:bgPr>
        <a:solidFill>
          <a:schemeClr val="dk1"/>
        </a:solidFill>
      </p:bgPr>
    </p:bg>
    <p:spTree>
      <p:nvGrpSpPr>
        <p:cNvPr id="137" name="Shape 137"/>
        <p:cNvGrpSpPr/>
        <p:nvPr/>
      </p:nvGrpSpPr>
      <p:grpSpPr>
        <a:xfrm>
          <a:off x="0" y="0"/>
          <a:ext cx="0" cy="0"/>
          <a:chOff x="0" y="0"/>
          <a:chExt cx="0" cy="0"/>
        </a:xfrm>
      </p:grpSpPr>
      <p:sp>
        <p:nvSpPr>
          <p:cNvPr id="138" name="Google Shape;138;p32"/>
          <p:cNvSpPr txBox="1"/>
          <p:nvPr>
            <p:ph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5"/>
              </a:buClr>
              <a:buSzPts val="30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p32"/>
          <p:cNvSpPr txBox="1"/>
          <p:nvPr>
            <p:ph idx="1" type="subTitle"/>
          </p:nvPr>
        </p:nvSpPr>
        <p:spPr>
          <a:xfrm>
            <a:off x="1404075" y="1968010"/>
            <a:ext cx="2476200" cy="814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140" name="Google Shape;140;p32"/>
          <p:cNvSpPr txBox="1"/>
          <p:nvPr>
            <p:ph idx="2" type="subTitle"/>
          </p:nvPr>
        </p:nvSpPr>
        <p:spPr>
          <a:xfrm>
            <a:off x="712575" y="1563925"/>
            <a:ext cx="3167700" cy="315300"/>
          </a:xfrm>
          <a:prstGeom prst="rect">
            <a:avLst/>
          </a:prstGeom>
          <a:solidFill>
            <a:schemeClr val="lt1"/>
          </a:solidFill>
        </p:spPr>
        <p:txBody>
          <a:bodyPr anchorCtr="0" anchor="ctr" bIns="91425" lIns="91425" spcFirstLastPara="1" rIns="91425" wrap="square" tIns="91425">
            <a:noAutofit/>
          </a:bodyPr>
          <a:lstStyle>
            <a:lvl1pPr lvl="0" rtl="0" algn="r">
              <a:spcBef>
                <a:spcPts val="0"/>
              </a:spcBef>
              <a:spcAft>
                <a:spcPts val="0"/>
              </a:spcAft>
              <a:buNone/>
              <a:defRPr b="1" sz="1800">
                <a:solidFill>
                  <a:schemeClr val="accent5"/>
                </a:solidFill>
              </a:defRPr>
            </a:lvl1pPr>
            <a:lvl2pPr lvl="1" rtl="0" algn="r">
              <a:spcBef>
                <a:spcPts val="0"/>
              </a:spcBef>
              <a:spcAft>
                <a:spcPts val="0"/>
              </a:spcAft>
              <a:buNone/>
              <a:defRPr b="1" sz="1800">
                <a:solidFill>
                  <a:schemeClr val="accent5"/>
                </a:solidFill>
              </a:defRPr>
            </a:lvl2pPr>
            <a:lvl3pPr lvl="2" rtl="0" algn="r">
              <a:spcBef>
                <a:spcPts val="0"/>
              </a:spcBef>
              <a:spcAft>
                <a:spcPts val="0"/>
              </a:spcAft>
              <a:buNone/>
              <a:defRPr b="1" sz="1800">
                <a:solidFill>
                  <a:schemeClr val="accent5"/>
                </a:solidFill>
              </a:defRPr>
            </a:lvl3pPr>
            <a:lvl4pPr lvl="3" rtl="0" algn="r">
              <a:spcBef>
                <a:spcPts val="0"/>
              </a:spcBef>
              <a:spcAft>
                <a:spcPts val="0"/>
              </a:spcAft>
              <a:buNone/>
              <a:defRPr b="1" sz="1800">
                <a:solidFill>
                  <a:schemeClr val="accent5"/>
                </a:solidFill>
              </a:defRPr>
            </a:lvl4pPr>
            <a:lvl5pPr lvl="4" rtl="0" algn="r">
              <a:spcBef>
                <a:spcPts val="0"/>
              </a:spcBef>
              <a:spcAft>
                <a:spcPts val="0"/>
              </a:spcAft>
              <a:buNone/>
              <a:defRPr b="1" sz="1800">
                <a:solidFill>
                  <a:schemeClr val="accent5"/>
                </a:solidFill>
              </a:defRPr>
            </a:lvl5pPr>
            <a:lvl6pPr lvl="5" rtl="0" algn="r">
              <a:spcBef>
                <a:spcPts val="0"/>
              </a:spcBef>
              <a:spcAft>
                <a:spcPts val="0"/>
              </a:spcAft>
              <a:buNone/>
              <a:defRPr b="1" sz="1800">
                <a:solidFill>
                  <a:schemeClr val="accent5"/>
                </a:solidFill>
              </a:defRPr>
            </a:lvl6pPr>
            <a:lvl7pPr lvl="6" rtl="0" algn="r">
              <a:spcBef>
                <a:spcPts val="0"/>
              </a:spcBef>
              <a:spcAft>
                <a:spcPts val="0"/>
              </a:spcAft>
              <a:buNone/>
              <a:defRPr b="1" sz="1800">
                <a:solidFill>
                  <a:schemeClr val="accent5"/>
                </a:solidFill>
              </a:defRPr>
            </a:lvl7pPr>
            <a:lvl8pPr lvl="7" rtl="0" algn="r">
              <a:spcBef>
                <a:spcPts val="0"/>
              </a:spcBef>
              <a:spcAft>
                <a:spcPts val="0"/>
              </a:spcAft>
              <a:buNone/>
              <a:defRPr b="1" sz="1800">
                <a:solidFill>
                  <a:schemeClr val="accent5"/>
                </a:solidFill>
              </a:defRPr>
            </a:lvl8pPr>
            <a:lvl9pPr lvl="8" rtl="0" algn="r">
              <a:spcBef>
                <a:spcPts val="0"/>
              </a:spcBef>
              <a:spcAft>
                <a:spcPts val="0"/>
              </a:spcAft>
              <a:buNone/>
              <a:defRPr b="1" sz="1800">
                <a:solidFill>
                  <a:schemeClr val="accent5"/>
                </a:solidFill>
              </a:defRPr>
            </a:lvl9pPr>
          </a:lstStyle>
          <a:p/>
        </p:txBody>
      </p:sp>
      <p:sp>
        <p:nvSpPr>
          <p:cNvPr id="141" name="Google Shape;141;p32"/>
          <p:cNvSpPr txBox="1"/>
          <p:nvPr>
            <p:ph idx="3" type="subTitle"/>
          </p:nvPr>
        </p:nvSpPr>
        <p:spPr>
          <a:xfrm>
            <a:off x="5263400" y="1968010"/>
            <a:ext cx="2476200" cy="814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2" name="Google Shape;142;p32"/>
          <p:cNvSpPr txBox="1"/>
          <p:nvPr>
            <p:ph idx="4" type="subTitle"/>
          </p:nvPr>
        </p:nvSpPr>
        <p:spPr>
          <a:xfrm>
            <a:off x="5263400" y="1563925"/>
            <a:ext cx="3167700" cy="3153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None/>
              <a:defRPr b="1" sz="1800">
                <a:solidFill>
                  <a:schemeClr val="accent5"/>
                </a:solidFill>
              </a:defRPr>
            </a:lvl1pPr>
            <a:lvl2pPr lvl="1" rtl="0">
              <a:spcBef>
                <a:spcPts val="0"/>
              </a:spcBef>
              <a:spcAft>
                <a:spcPts val="0"/>
              </a:spcAft>
              <a:buNone/>
              <a:defRPr b="1" sz="1800">
                <a:solidFill>
                  <a:schemeClr val="accent5"/>
                </a:solidFill>
              </a:defRPr>
            </a:lvl2pPr>
            <a:lvl3pPr lvl="2" rtl="0">
              <a:spcBef>
                <a:spcPts val="0"/>
              </a:spcBef>
              <a:spcAft>
                <a:spcPts val="0"/>
              </a:spcAft>
              <a:buNone/>
              <a:defRPr b="1" sz="1800">
                <a:solidFill>
                  <a:schemeClr val="accent5"/>
                </a:solidFill>
              </a:defRPr>
            </a:lvl3pPr>
            <a:lvl4pPr lvl="3" rtl="0">
              <a:spcBef>
                <a:spcPts val="0"/>
              </a:spcBef>
              <a:spcAft>
                <a:spcPts val="0"/>
              </a:spcAft>
              <a:buNone/>
              <a:defRPr b="1" sz="1800">
                <a:solidFill>
                  <a:schemeClr val="accent5"/>
                </a:solidFill>
              </a:defRPr>
            </a:lvl4pPr>
            <a:lvl5pPr lvl="4" rtl="0">
              <a:spcBef>
                <a:spcPts val="0"/>
              </a:spcBef>
              <a:spcAft>
                <a:spcPts val="0"/>
              </a:spcAft>
              <a:buNone/>
              <a:defRPr b="1" sz="1800">
                <a:solidFill>
                  <a:schemeClr val="accent5"/>
                </a:solidFill>
              </a:defRPr>
            </a:lvl5pPr>
            <a:lvl6pPr lvl="5" rtl="0">
              <a:spcBef>
                <a:spcPts val="0"/>
              </a:spcBef>
              <a:spcAft>
                <a:spcPts val="0"/>
              </a:spcAft>
              <a:buNone/>
              <a:defRPr b="1" sz="1800">
                <a:solidFill>
                  <a:schemeClr val="accent5"/>
                </a:solidFill>
              </a:defRPr>
            </a:lvl6pPr>
            <a:lvl7pPr lvl="6" rtl="0">
              <a:spcBef>
                <a:spcPts val="0"/>
              </a:spcBef>
              <a:spcAft>
                <a:spcPts val="0"/>
              </a:spcAft>
              <a:buNone/>
              <a:defRPr b="1" sz="1800">
                <a:solidFill>
                  <a:schemeClr val="accent5"/>
                </a:solidFill>
              </a:defRPr>
            </a:lvl7pPr>
            <a:lvl8pPr lvl="7" rtl="0">
              <a:spcBef>
                <a:spcPts val="0"/>
              </a:spcBef>
              <a:spcAft>
                <a:spcPts val="0"/>
              </a:spcAft>
              <a:buNone/>
              <a:defRPr b="1" sz="1800">
                <a:solidFill>
                  <a:schemeClr val="accent5"/>
                </a:solidFill>
              </a:defRPr>
            </a:lvl8pPr>
            <a:lvl9pPr lvl="8" rtl="0">
              <a:spcBef>
                <a:spcPts val="0"/>
              </a:spcBef>
              <a:spcAft>
                <a:spcPts val="0"/>
              </a:spcAft>
              <a:buNone/>
              <a:defRPr b="1" sz="1800">
                <a:solidFill>
                  <a:schemeClr val="accent5"/>
                </a:solidFill>
              </a:defRPr>
            </a:lvl9pPr>
          </a:lstStyle>
          <a:p/>
        </p:txBody>
      </p:sp>
      <p:sp>
        <p:nvSpPr>
          <p:cNvPr id="143" name="Google Shape;143;p32"/>
          <p:cNvSpPr txBox="1"/>
          <p:nvPr>
            <p:ph idx="5" type="subTitle"/>
          </p:nvPr>
        </p:nvSpPr>
        <p:spPr>
          <a:xfrm>
            <a:off x="1404075" y="3564903"/>
            <a:ext cx="2476200" cy="814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144" name="Google Shape;144;p32"/>
          <p:cNvSpPr txBox="1"/>
          <p:nvPr>
            <p:ph idx="6" type="subTitle"/>
          </p:nvPr>
        </p:nvSpPr>
        <p:spPr>
          <a:xfrm>
            <a:off x="712575" y="3160824"/>
            <a:ext cx="3167700" cy="315300"/>
          </a:xfrm>
          <a:prstGeom prst="rect">
            <a:avLst/>
          </a:prstGeom>
          <a:solidFill>
            <a:schemeClr val="lt1"/>
          </a:solidFill>
        </p:spPr>
        <p:txBody>
          <a:bodyPr anchorCtr="0" anchor="ctr" bIns="91425" lIns="91425" spcFirstLastPara="1" rIns="91425" wrap="square" tIns="91425">
            <a:noAutofit/>
          </a:bodyPr>
          <a:lstStyle>
            <a:lvl1pPr lvl="0" rtl="0" algn="r">
              <a:spcBef>
                <a:spcPts val="0"/>
              </a:spcBef>
              <a:spcAft>
                <a:spcPts val="0"/>
              </a:spcAft>
              <a:buNone/>
              <a:defRPr b="1" sz="1800">
                <a:solidFill>
                  <a:schemeClr val="accent5"/>
                </a:solidFill>
              </a:defRPr>
            </a:lvl1pPr>
            <a:lvl2pPr lvl="1" rtl="0" algn="r">
              <a:spcBef>
                <a:spcPts val="0"/>
              </a:spcBef>
              <a:spcAft>
                <a:spcPts val="0"/>
              </a:spcAft>
              <a:buNone/>
              <a:defRPr b="1" sz="1800">
                <a:solidFill>
                  <a:schemeClr val="accent5"/>
                </a:solidFill>
              </a:defRPr>
            </a:lvl2pPr>
            <a:lvl3pPr lvl="2" rtl="0" algn="r">
              <a:spcBef>
                <a:spcPts val="0"/>
              </a:spcBef>
              <a:spcAft>
                <a:spcPts val="0"/>
              </a:spcAft>
              <a:buNone/>
              <a:defRPr b="1" sz="1800">
                <a:solidFill>
                  <a:schemeClr val="accent5"/>
                </a:solidFill>
              </a:defRPr>
            </a:lvl3pPr>
            <a:lvl4pPr lvl="3" rtl="0" algn="r">
              <a:spcBef>
                <a:spcPts val="0"/>
              </a:spcBef>
              <a:spcAft>
                <a:spcPts val="0"/>
              </a:spcAft>
              <a:buNone/>
              <a:defRPr b="1" sz="1800">
                <a:solidFill>
                  <a:schemeClr val="accent5"/>
                </a:solidFill>
              </a:defRPr>
            </a:lvl4pPr>
            <a:lvl5pPr lvl="4" rtl="0" algn="r">
              <a:spcBef>
                <a:spcPts val="0"/>
              </a:spcBef>
              <a:spcAft>
                <a:spcPts val="0"/>
              </a:spcAft>
              <a:buNone/>
              <a:defRPr b="1" sz="1800">
                <a:solidFill>
                  <a:schemeClr val="accent5"/>
                </a:solidFill>
              </a:defRPr>
            </a:lvl5pPr>
            <a:lvl6pPr lvl="5" rtl="0" algn="r">
              <a:spcBef>
                <a:spcPts val="0"/>
              </a:spcBef>
              <a:spcAft>
                <a:spcPts val="0"/>
              </a:spcAft>
              <a:buNone/>
              <a:defRPr b="1" sz="1800">
                <a:solidFill>
                  <a:schemeClr val="accent5"/>
                </a:solidFill>
              </a:defRPr>
            </a:lvl6pPr>
            <a:lvl7pPr lvl="6" rtl="0" algn="r">
              <a:spcBef>
                <a:spcPts val="0"/>
              </a:spcBef>
              <a:spcAft>
                <a:spcPts val="0"/>
              </a:spcAft>
              <a:buNone/>
              <a:defRPr b="1" sz="1800">
                <a:solidFill>
                  <a:schemeClr val="accent5"/>
                </a:solidFill>
              </a:defRPr>
            </a:lvl7pPr>
            <a:lvl8pPr lvl="7" rtl="0" algn="r">
              <a:spcBef>
                <a:spcPts val="0"/>
              </a:spcBef>
              <a:spcAft>
                <a:spcPts val="0"/>
              </a:spcAft>
              <a:buNone/>
              <a:defRPr b="1" sz="1800">
                <a:solidFill>
                  <a:schemeClr val="accent5"/>
                </a:solidFill>
              </a:defRPr>
            </a:lvl8pPr>
            <a:lvl9pPr lvl="8" rtl="0" algn="r">
              <a:spcBef>
                <a:spcPts val="0"/>
              </a:spcBef>
              <a:spcAft>
                <a:spcPts val="0"/>
              </a:spcAft>
              <a:buNone/>
              <a:defRPr b="1" sz="1800">
                <a:solidFill>
                  <a:schemeClr val="accent5"/>
                </a:solidFill>
              </a:defRPr>
            </a:lvl9pPr>
          </a:lstStyle>
          <a:p/>
        </p:txBody>
      </p:sp>
      <p:sp>
        <p:nvSpPr>
          <p:cNvPr id="145" name="Google Shape;145;p32"/>
          <p:cNvSpPr txBox="1"/>
          <p:nvPr>
            <p:ph idx="7" type="subTitle"/>
          </p:nvPr>
        </p:nvSpPr>
        <p:spPr>
          <a:xfrm>
            <a:off x="5263400" y="3564903"/>
            <a:ext cx="2476200" cy="814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6" name="Google Shape;146;p32"/>
          <p:cNvSpPr txBox="1"/>
          <p:nvPr>
            <p:ph idx="8" type="subTitle"/>
          </p:nvPr>
        </p:nvSpPr>
        <p:spPr>
          <a:xfrm>
            <a:off x="5263400" y="3160824"/>
            <a:ext cx="3167700" cy="3153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None/>
              <a:defRPr b="1" sz="1800">
                <a:solidFill>
                  <a:schemeClr val="accent5"/>
                </a:solidFill>
              </a:defRPr>
            </a:lvl1pPr>
            <a:lvl2pPr lvl="1" rtl="0">
              <a:spcBef>
                <a:spcPts val="0"/>
              </a:spcBef>
              <a:spcAft>
                <a:spcPts val="0"/>
              </a:spcAft>
              <a:buNone/>
              <a:defRPr b="1" sz="1800">
                <a:solidFill>
                  <a:schemeClr val="accent5"/>
                </a:solidFill>
              </a:defRPr>
            </a:lvl2pPr>
            <a:lvl3pPr lvl="2" rtl="0">
              <a:spcBef>
                <a:spcPts val="0"/>
              </a:spcBef>
              <a:spcAft>
                <a:spcPts val="0"/>
              </a:spcAft>
              <a:buNone/>
              <a:defRPr b="1" sz="1800">
                <a:solidFill>
                  <a:schemeClr val="accent5"/>
                </a:solidFill>
              </a:defRPr>
            </a:lvl3pPr>
            <a:lvl4pPr lvl="3" rtl="0">
              <a:spcBef>
                <a:spcPts val="0"/>
              </a:spcBef>
              <a:spcAft>
                <a:spcPts val="0"/>
              </a:spcAft>
              <a:buNone/>
              <a:defRPr b="1" sz="1800">
                <a:solidFill>
                  <a:schemeClr val="accent5"/>
                </a:solidFill>
              </a:defRPr>
            </a:lvl4pPr>
            <a:lvl5pPr lvl="4" rtl="0">
              <a:spcBef>
                <a:spcPts val="0"/>
              </a:spcBef>
              <a:spcAft>
                <a:spcPts val="0"/>
              </a:spcAft>
              <a:buNone/>
              <a:defRPr b="1" sz="1800">
                <a:solidFill>
                  <a:schemeClr val="accent5"/>
                </a:solidFill>
              </a:defRPr>
            </a:lvl5pPr>
            <a:lvl6pPr lvl="5" rtl="0">
              <a:spcBef>
                <a:spcPts val="0"/>
              </a:spcBef>
              <a:spcAft>
                <a:spcPts val="0"/>
              </a:spcAft>
              <a:buNone/>
              <a:defRPr b="1" sz="1800">
                <a:solidFill>
                  <a:schemeClr val="accent5"/>
                </a:solidFill>
              </a:defRPr>
            </a:lvl6pPr>
            <a:lvl7pPr lvl="6" rtl="0">
              <a:spcBef>
                <a:spcPts val="0"/>
              </a:spcBef>
              <a:spcAft>
                <a:spcPts val="0"/>
              </a:spcAft>
              <a:buNone/>
              <a:defRPr b="1" sz="1800">
                <a:solidFill>
                  <a:schemeClr val="accent5"/>
                </a:solidFill>
              </a:defRPr>
            </a:lvl7pPr>
            <a:lvl8pPr lvl="7" rtl="0">
              <a:spcBef>
                <a:spcPts val="0"/>
              </a:spcBef>
              <a:spcAft>
                <a:spcPts val="0"/>
              </a:spcAft>
              <a:buNone/>
              <a:defRPr b="1" sz="1800">
                <a:solidFill>
                  <a:schemeClr val="accent5"/>
                </a:solidFill>
              </a:defRPr>
            </a:lvl8pPr>
            <a:lvl9pPr lvl="8" rtl="0">
              <a:spcBef>
                <a:spcPts val="0"/>
              </a:spcBef>
              <a:spcAft>
                <a:spcPts val="0"/>
              </a:spcAft>
              <a:buNone/>
              <a:defRPr b="1" sz="1800">
                <a:solidFill>
                  <a:schemeClr val="accent5"/>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BLANK_1_2_1">
    <p:bg>
      <p:bgPr>
        <a:solidFill>
          <a:schemeClr val="dk1"/>
        </a:solidFill>
      </p:bgPr>
    </p:bg>
    <p:spTree>
      <p:nvGrpSpPr>
        <p:cNvPr id="147" name="Shape 147"/>
        <p:cNvGrpSpPr/>
        <p:nvPr/>
      </p:nvGrpSpPr>
      <p:grpSpPr>
        <a:xfrm>
          <a:off x="0" y="0"/>
          <a:ext cx="0" cy="0"/>
          <a:chOff x="0" y="0"/>
          <a:chExt cx="0" cy="0"/>
        </a:xfrm>
      </p:grpSpPr>
      <p:sp>
        <p:nvSpPr>
          <p:cNvPr id="148" name="Google Shape;148;p33"/>
          <p:cNvSpPr txBox="1"/>
          <p:nvPr>
            <p:ph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5"/>
              </a:buClr>
              <a:buSzPts val="30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9" name="Google Shape;149;p33"/>
          <p:cNvSpPr txBox="1"/>
          <p:nvPr>
            <p:ph idx="1" type="subTitle"/>
          </p:nvPr>
        </p:nvSpPr>
        <p:spPr>
          <a:xfrm>
            <a:off x="981025" y="2272800"/>
            <a:ext cx="1841400" cy="564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50" name="Google Shape;150;p33"/>
          <p:cNvSpPr txBox="1"/>
          <p:nvPr>
            <p:ph idx="2" type="subTitle"/>
          </p:nvPr>
        </p:nvSpPr>
        <p:spPr>
          <a:xfrm>
            <a:off x="981025" y="1944925"/>
            <a:ext cx="18414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chemeClr val="accent5"/>
                </a:solidFill>
              </a:defRPr>
            </a:lvl1pPr>
            <a:lvl2pPr lvl="1" rtl="0" algn="ctr">
              <a:spcBef>
                <a:spcPts val="0"/>
              </a:spcBef>
              <a:spcAft>
                <a:spcPts val="0"/>
              </a:spcAft>
              <a:buNone/>
              <a:defRPr b="1" sz="1800">
                <a:solidFill>
                  <a:schemeClr val="accent5"/>
                </a:solidFill>
              </a:defRPr>
            </a:lvl2pPr>
            <a:lvl3pPr lvl="2" rtl="0" algn="ctr">
              <a:spcBef>
                <a:spcPts val="0"/>
              </a:spcBef>
              <a:spcAft>
                <a:spcPts val="0"/>
              </a:spcAft>
              <a:buNone/>
              <a:defRPr b="1" sz="1800">
                <a:solidFill>
                  <a:schemeClr val="accent5"/>
                </a:solidFill>
              </a:defRPr>
            </a:lvl3pPr>
            <a:lvl4pPr lvl="3" rtl="0" algn="ctr">
              <a:spcBef>
                <a:spcPts val="0"/>
              </a:spcBef>
              <a:spcAft>
                <a:spcPts val="0"/>
              </a:spcAft>
              <a:buNone/>
              <a:defRPr b="1" sz="1800">
                <a:solidFill>
                  <a:schemeClr val="accent5"/>
                </a:solidFill>
              </a:defRPr>
            </a:lvl4pPr>
            <a:lvl5pPr lvl="4" rtl="0" algn="ctr">
              <a:spcBef>
                <a:spcPts val="0"/>
              </a:spcBef>
              <a:spcAft>
                <a:spcPts val="0"/>
              </a:spcAft>
              <a:buNone/>
              <a:defRPr b="1" sz="1800">
                <a:solidFill>
                  <a:schemeClr val="accent5"/>
                </a:solidFill>
              </a:defRPr>
            </a:lvl5pPr>
            <a:lvl6pPr lvl="5" rtl="0" algn="ctr">
              <a:spcBef>
                <a:spcPts val="0"/>
              </a:spcBef>
              <a:spcAft>
                <a:spcPts val="0"/>
              </a:spcAft>
              <a:buNone/>
              <a:defRPr b="1" sz="1800">
                <a:solidFill>
                  <a:schemeClr val="accent5"/>
                </a:solidFill>
              </a:defRPr>
            </a:lvl6pPr>
            <a:lvl7pPr lvl="6" rtl="0" algn="ctr">
              <a:spcBef>
                <a:spcPts val="0"/>
              </a:spcBef>
              <a:spcAft>
                <a:spcPts val="0"/>
              </a:spcAft>
              <a:buNone/>
              <a:defRPr b="1" sz="1800">
                <a:solidFill>
                  <a:schemeClr val="accent5"/>
                </a:solidFill>
              </a:defRPr>
            </a:lvl7pPr>
            <a:lvl8pPr lvl="7" rtl="0" algn="ctr">
              <a:spcBef>
                <a:spcPts val="0"/>
              </a:spcBef>
              <a:spcAft>
                <a:spcPts val="0"/>
              </a:spcAft>
              <a:buNone/>
              <a:defRPr b="1" sz="1800">
                <a:solidFill>
                  <a:schemeClr val="accent5"/>
                </a:solidFill>
              </a:defRPr>
            </a:lvl8pPr>
            <a:lvl9pPr lvl="8" rtl="0" algn="ctr">
              <a:spcBef>
                <a:spcPts val="0"/>
              </a:spcBef>
              <a:spcAft>
                <a:spcPts val="0"/>
              </a:spcAft>
              <a:buNone/>
              <a:defRPr b="1" sz="1800">
                <a:solidFill>
                  <a:schemeClr val="accent5"/>
                </a:solidFill>
              </a:defRPr>
            </a:lvl9pPr>
          </a:lstStyle>
          <a:p/>
        </p:txBody>
      </p:sp>
      <p:sp>
        <p:nvSpPr>
          <p:cNvPr id="151" name="Google Shape;151;p33"/>
          <p:cNvSpPr txBox="1"/>
          <p:nvPr>
            <p:ph idx="3" type="subTitle"/>
          </p:nvPr>
        </p:nvSpPr>
        <p:spPr>
          <a:xfrm>
            <a:off x="981025" y="4022099"/>
            <a:ext cx="1841400" cy="564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52" name="Google Shape;152;p33"/>
          <p:cNvSpPr txBox="1"/>
          <p:nvPr>
            <p:ph idx="4" type="subTitle"/>
          </p:nvPr>
        </p:nvSpPr>
        <p:spPr>
          <a:xfrm>
            <a:off x="981025" y="3694211"/>
            <a:ext cx="18414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chemeClr val="accent5"/>
                </a:solidFill>
              </a:defRPr>
            </a:lvl1pPr>
            <a:lvl2pPr lvl="1" rtl="0" algn="ctr">
              <a:spcBef>
                <a:spcPts val="0"/>
              </a:spcBef>
              <a:spcAft>
                <a:spcPts val="0"/>
              </a:spcAft>
              <a:buNone/>
              <a:defRPr b="1" sz="1800">
                <a:solidFill>
                  <a:schemeClr val="accent5"/>
                </a:solidFill>
              </a:defRPr>
            </a:lvl2pPr>
            <a:lvl3pPr lvl="2" rtl="0" algn="ctr">
              <a:spcBef>
                <a:spcPts val="0"/>
              </a:spcBef>
              <a:spcAft>
                <a:spcPts val="0"/>
              </a:spcAft>
              <a:buNone/>
              <a:defRPr b="1" sz="1800">
                <a:solidFill>
                  <a:schemeClr val="accent5"/>
                </a:solidFill>
              </a:defRPr>
            </a:lvl3pPr>
            <a:lvl4pPr lvl="3" rtl="0" algn="ctr">
              <a:spcBef>
                <a:spcPts val="0"/>
              </a:spcBef>
              <a:spcAft>
                <a:spcPts val="0"/>
              </a:spcAft>
              <a:buNone/>
              <a:defRPr b="1" sz="1800">
                <a:solidFill>
                  <a:schemeClr val="accent5"/>
                </a:solidFill>
              </a:defRPr>
            </a:lvl4pPr>
            <a:lvl5pPr lvl="4" rtl="0" algn="ctr">
              <a:spcBef>
                <a:spcPts val="0"/>
              </a:spcBef>
              <a:spcAft>
                <a:spcPts val="0"/>
              </a:spcAft>
              <a:buNone/>
              <a:defRPr b="1" sz="1800">
                <a:solidFill>
                  <a:schemeClr val="accent5"/>
                </a:solidFill>
              </a:defRPr>
            </a:lvl5pPr>
            <a:lvl6pPr lvl="5" rtl="0" algn="ctr">
              <a:spcBef>
                <a:spcPts val="0"/>
              </a:spcBef>
              <a:spcAft>
                <a:spcPts val="0"/>
              </a:spcAft>
              <a:buNone/>
              <a:defRPr b="1" sz="1800">
                <a:solidFill>
                  <a:schemeClr val="accent5"/>
                </a:solidFill>
              </a:defRPr>
            </a:lvl6pPr>
            <a:lvl7pPr lvl="6" rtl="0" algn="ctr">
              <a:spcBef>
                <a:spcPts val="0"/>
              </a:spcBef>
              <a:spcAft>
                <a:spcPts val="0"/>
              </a:spcAft>
              <a:buNone/>
              <a:defRPr b="1" sz="1800">
                <a:solidFill>
                  <a:schemeClr val="accent5"/>
                </a:solidFill>
              </a:defRPr>
            </a:lvl7pPr>
            <a:lvl8pPr lvl="7" rtl="0" algn="ctr">
              <a:spcBef>
                <a:spcPts val="0"/>
              </a:spcBef>
              <a:spcAft>
                <a:spcPts val="0"/>
              </a:spcAft>
              <a:buNone/>
              <a:defRPr b="1" sz="1800">
                <a:solidFill>
                  <a:schemeClr val="accent5"/>
                </a:solidFill>
              </a:defRPr>
            </a:lvl8pPr>
            <a:lvl9pPr lvl="8" rtl="0" algn="ctr">
              <a:spcBef>
                <a:spcPts val="0"/>
              </a:spcBef>
              <a:spcAft>
                <a:spcPts val="0"/>
              </a:spcAft>
              <a:buNone/>
              <a:defRPr b="1" sz="1800">
                <a:solidFill>
                  <a:schemeClr val="accent5"/>
                </a:solidFill>
              </a:defRPr>
            </a:lvl9pPr>
          </a:lstStyle>
          <a:p/>
        </p:txBody>
      </p:sp>
      <p:sp>
        <p:nvSpPr>
          <p:cNvPr id="153" name="Google Shape;153;p33"/>
          <p:cNvSpPr txBox="1"/>
          <p:nvPr>
            <p:ph idx="5" type="subTitle"/>
          </p:nvPr>
        </p:nvSpPr>
        <p:spPr>
          <a:xfrm>
            <a:off x="3651375" y="2272800"/>
            <a:ext cx="1841400" cy="564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54" name="Google Shape;154;p33"/>
          <p:cNvSpPr txBox="1"/>
          <p:nvPr>
            <p:ph idx="6" type="subTitle"/>
          </p:nvPr>
        </p:nvSpPr>
        <p:spPr>
          <a:xfrm>
            <a:off x="3651375" y="1944925"/>
            <a:ext cx="18414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chemeClr val="accent5"/>
                </a:solidFill>
              </a:defRPr>
            </a:lvl1pPr>
            <a:lvl2pPr lvl="1" rtl="0" algn="ctr">
              <a:spcBef>
                <a:spcPts val="0"/>
              </a:spcBef>
              <a:spcAft>
                <a:spcPts val="0"/>
              </a:spcAft>
              <a:buNone/>
              <a:defRPr b="1" sz="1800">
                <a:solidFill>
                  <a:schemeClr val="accent5"/>
                </a:solidFill>
              </a:defRPr>
            </a:lvl2pPr>
            <a:lvl3pPr lvl="2" rtl="0" algn="ctr">
              <a:spcBef>
                <a:spcPts val="0"/>
              </a:spcBef>
              <a:spcAft>
                <a:spcPts val="0"/>
              </a:spcAft>
              <a:buNone/>
              <a:defRPr b="1" sz="1800">
                <a:solidFill>
                  <a:schemeClr val="accent5"/>
                </a:solidFill>
              </a:defRPr>
            </a:lvl3pPr>
            <a:lvl4pPr lvl="3" rtl="0" algn="ctr">
              <a:spcBef>
                <a:spcPts val="0"/>
              </a:spcBef>
              <a:spcAft>
                <a:spcPts val="0"/>
              </a:spcAft>
              <a:buNone/>
              <a:defRPr b="1" sz="1800">
                <a:solidFill>
                  <a:schemeClr val="accent5"/>
                </a:solidFill>
              </a:defRPr>
            </a:lvl4pPr>
            <a:lvl5pPr lvl="4" rtl="0" algn="ctr">
              <a:spcBef>
                <a:spcPts val="0"/>
              </a:spcBef>
              <a:spcAft>
                <a:spcPts val="0"/>
              </a:spcAft>
              <a:buNone/>
              <a:defRPr b="1" sz="1800">
                <a:solidFill>
                  <a:schemeClr val="accent5"/>
                </a:solidFill>
              </a:defRPr>
            </a:lvl5pPr>
            <a:lvl6pPr lvl="5" rtl="0" algn="ctr">
              <a:spcBef>
                <a:spcPts val="0"/>
              </a:spcBef>
              <a:spcAft>
                <a:spcPts val="0"/>
              </a:spcAft>
              <a:buNone/>
              <a:defRPr b="1" sz="1800">
                <a:solidFill>
                  <a:schemeClr val="accent5"/>
                </a:solidFill>
              </a:defRPr>
            </a:lvl6pPr>
            <a:lvl7pPr lvl="6" rtl="0" algn="ctr">
              <a:spcBef>
                <a:spcPts val="0"/>
              </a:spcBef>
              <a:spcAft>
                <a:spcPts val="0"/>
              </a:spcAft>
              <a:buNone/>
              <a:defRPr b="1" sz="1800">
                <a:solidFill>
                  <a:schemeClr val="accent5"/>
                </a:solidFill>
              </a:defRPr>
            </a:lvl7pPr>
            <a:lvl8pPr lvl="7" rtl="0" algn="ctr">
              <a:spcBef>
                <a:spcPts val="0"/>
              </a:spcBef>
              <a:spcAft>
                <a:spcPts val="0"/>
              </a:spcAft>
              <a:buNone/>
              <a:defRPr b="1" sz="1800">
                <a:solidFill>
                  <a:schemeClr val="accent5"/>
                </a:solidFill>
              </a:defRPr>
            </a:lvl8pPr>
            <a:lvl9pPr lvl="8" rtl="0" algn="ctr">
              <a:spcBef>
                <a:spcPts val="0"/>
              </a:spcBef>
              <a:spcAft>
                <a:spcPts val="0"/>
              </a:spcAft>
              <a:buNone/>
              <a:defRPr b="1" sz="1800">
                <a:solidFill>
                  <a:schemeClr val="accent5"/>
                </a:solidFill>
              </a:defRPr>
            </a:lvl9pPr>
          </a:lstStyle>
          <a:p/>
        </p:txBody>
      </p:sp>
      <p:sp>
        <p:nvSpPr>
          <p:cNvPr id="155" name="Google Shape;155;p33"/>
          <p:cNvSpPr txBox="1"/>
          <p:nvPr>
            <p:ph idx="7" type="subTitle"/>
          </p:nvPr>
        </p:nvSpPr>
        <p:spPr>
          <a:xfrm>
            <a:off x="3651375" y="4022099"/>
            <a:ext cx="1841400" cy="564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56" name="Google Shape;156;p33"/>
          <p:cNvSpPr txBox="1"/>
          <p:nvPr>
            <p:ph idx="8" type="subTitle"/>
          </p:nvPr>
        </p:nvSpPr>
        <p:spPr>
          <a:xfrm>
            <a:off x="3651375" y="3694211"/>
            <a:ext cx="18414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chemeClr val="accent5"/>
                </a:solidFill>
              </a:defRPr>
            </a:lvl1pPr>
            <a:lvl2pPr lvl="1" rtl="0" algn="ctr">
              <a:spcBef>
                <a:spcPts val="0"/>
              </a:spcBef>
              <a:spcAft>
                <a:spcPts val="0"/>
              </a:spcAft>
              <a:buNone/>
              <a:defRPr b="1" sz="1800">
                <a:solidFill>
                  <a:schemeClr val="accent5"/>
                </a:solidFill>
              </a:defRPr>
            </a:lvl2pPr>
            <a:lvl3pPr lvl="2" rtl="0" algn="ctr">
              <a:spcBef>
                <a:spcPts val="0"/>
              </a:spcBef>
              <a:spcAft>
                <a:spcPts val="0"/>
              </a:spcAft>
              <a:buNone/>
              <a:defRPr b="1" sz="1800">
                <a:solidFill>
                  <a:schemeClr val="accent5"/>
                </a:solidFill>
              </a:defRPr>
            </a:lvl3pPr>
            <a:lvl4pPr lvl="3" rtl="0" algn="ctr">
              <a:spcBef>
                <a:spcPts val="0"/>
              </a:spcBef>
              <a:spcAft>
                <a:spcPts val="0"/>
              </a:spcAft>
              <a:buNone/>
              <a:defRPr b="1" sz="1800">
                <a:solidFill>
                  <a:schemeClr val="accent5"/>
                </a:solidFill>
              </a:defRPr>
            </a:lvl4pPr>
            <a:lvl5pPr lvl="4" rtl="0" algn="ctr">
              <a:spcBef>
                <a:spcPts val="0"/>
              </a:spcBef>
              <a:spcAft>
                <a:spcPts val="0"/>
              </a:spcAft>
              <a:buNone/>
              <a:defRPr b="1" sz="1800">
                <a:solidFill>
                  <a:schemeClr val="accent5"/>
                </a:solidFill>
              </a:defRPr>
            </a:lvl5pPr>
            <a:lvl6pPr lvl="5" rtl="0" algn="ctr">
              <a:spcBef>
                <a:spcPts val="0"/>
              </a:spcBef>
              <a:spcAft>
                <a:spcPts val="0"/>
              </a:spcAft>
              <a:buNone/>
              <a:defRPr b="1" sz="1800">
                <a:solidFill>
                  <a:schemeClr val="accent5"/>
                </a:solidFill>
              </a:defRPr>
            </a:lvl6pPr>
            <a:lvl7pPr lvl="6" rtl="0" algn="ctr">
              <a:spcBef>
                <a:spcPts val="0"/>
              </a:spcBef>
              <a:spcAft>
                <a:spcPts val="0"/>
              </a:spcAft>
              <a:buNone/>
              <a:defRPr b="1" sz="1800">
                <a:solidFill>
                  <a:schemeClr val="accent5"/>
                </a:solidFill>
              </a:defRPr>
            </a:lvl7pPr>
            <a:lvl8pPr lvl="7" rtl="0" algn="ctr">
              <a:spcBef>
                <a:spcPts val="0"/>
              </a:spcBef>
              <a:spcAft>
                <a:spcPts val="0"/>
              </a:spcAft>
              <a:buNone/>
              <a:defRPr b="1" sz="1800">
                <a:solidFill>
                  <a:schemeClr val="accent5"/>
                </a:solidFill>
              </a:defRPr>
            </a:lvl8pPr>
            <a:lvl9pPr lvl="8" rtl="0" algn="ctr">
              <a:spcBef>
                <a:spcPts val="0"/>
              </a:spcBef>
              <a:spcAft>
                <a:spcPts val="0"/>
              </a:spcAft>
              <a:buNone/>
              <a:defRPr b="1" sz="1800">
                <a:solidFill>
                  <a:schemeClr val="accent5"/>
                </a:solidFill>
              </a:defRPr>
            </a:lvl9pPr>
          </a:lstStyle>
          <a:p/>
        </p:txBody>
      </p:sp>
      <p:sp>
        <p:nvSpPr>
          <p:cNvPr id="157" name="Google Shape;157;p33"/>
          <p:cNvSpPr txBox="1"/>
          <p:nvPr>
            <p:ph idx="9" type="subTitle"/>
          </p:nvPr>
        </p:nvSpPr>
        <p:spPr>
          <a:xfrm>
            <a:off x="6321725" y="2272800"/>
            <a:ext cx="1841400" cy="564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58" name="Google Shape;158;p33"/>
          <p:cNvSpPr txBox="1"/>
          <p:nvPr>
            <p:ph idx="13" type="subTitle"/>
          </p:nvPr>
        </p:nvSpPr>
        <p:spPr>
          <a:xfrm>
            <a:off x="6321725" y="1944925"/>
            <a:ext cx="18414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chemeClr val="accent5"/>
                </a:solidFill>
              </a:defRPr>
            </a:lvl1pPr>
            <a:lvl2pPr lvl="1" rtl="0" algn="ctr">
              <a:spcBef>
                <a:spcPts val="0"/>
              </a:spcBef>
              <a:spcAft>
                <a:spcPts val="0"/>
              </a:spcAft>
              <a:buNone/>
              <a:defRPr b="1" sz="1800">
                <a:solidFill>
                  <a:schemeClr val="accent5"/>
                </a:solidFill>
              </a:defRPr>
            </a:lvl2pPr>
            <a:lvl3pPr lvl="2" rtl="0" algn="ctr">
              <a:spcBef>
                <a:spcPts val="0"/>
              </a:spcBef>
              <a:spcAft>
                <a:spcPts val="0"/>
              </a:spcAft>
              <a:buNone/>
              <a:defRPr b="1" sz="1800">
                <a:solidFill>
                  <a:schemeClr val="accent5"/>
                </a:solidFill>
              </a:defRPr>
            </a:lvl3pPr>
            <a:lvl4pPr lvl="3" rtl="0" algn="ctr">
              <a:spcBef>
                <a:spcPts val="0"/>
              </a:spcBef>
              <a:spcAft>
                <a:spcPts val="0"/>
              </a:spcAft>
              <a:buNone/>
              <a:defRPr b="1" sz="1800">
                <a:solidFill>
                  <a:schemeClr val="accent5"/>
                </a:solidFill>
              </a:defRPr>
            </a:lvl4pPr>
            <a:lvl5pPr lvl="4" rtl="0" algn="ctr">
              <a:spcBef>
                <a:spcPts val="0"/>
              </a:spcBef>
              <a:spcAft>
                <a:spcPts val="0"/>
              </a:spcAft>
              <a:buNone/>
              <a:defRPr b="1" sz="1800">
                <a:solidFill>
                  <a:schemeClr val="accent5"/>
                </a:solidFill>
              </a:defRPr>
            </a:lvl5pPr>
            <a:lvl6pPr lvl="5" rtl="0" algn="ctr">
              <a:spcBef>
                <a:spcPts val="0"/>
              </a:spcBef>
              <a:spcAft>
                <a:spcPts val="0"/>
              </a:spcAft>
              <a:buNone/>
              <a:defRPr b="1" sz="1800">
                <a:solidFill>
                  <a:schemeClr val="accent5"/>
                </a:solidFill>
              </a:defRPr>
            </a:lvl6pPr>
            <a:lvl7pPr lvl="6" rtl="0" algn="ctr">
              <a:spcBef>
                <a:spcPts val="0"/>
              </a:spcBef>
              <a:spcAft>
                <a:spcPts val="0"/>
              </a:spcAft>
              <a:buNone/>
              <a:defRPr b="1" sz="1800">
                <a:solidFill>
                  <a:schemeClr val="accent5"/>
                </a:solidFill>
              </a:defRPr>
            </a:lvl7pPr>
            <a:lvl8pPr lvl="7" rtl="0" algn="ctr">
              <a:spcBef>
                <a:spcPts val="0"/>
              </a:spcBef>
              <a:spcAft>
                <a:spcPts val="0"/>
              </a:spcAft>
              <a:buNone/>
              <a:defRPr b="1" sz="1800">
                <a:solidFill>
                  <a:schemeClr val="accent5"/>
                </a:solidFill>
              </a:defRPr>
            </a:lvl8pPr>
            <a:lvl9pPr lvl="8" rtl="0" algn="ctr">
              <a:spcBef>
                <a:spcPts val="0"/>
              </a:spcBef>
              <a:spcAft>
                <a:spcPts val="0"/>
              </a:spcAft>
              <a:buNone/>
              <a:defRPr b="1" sz="1800">
                <a:solidFill>
                  <a:schemeClr val="accent5"/>
                </a:solidFill>
              </a:defRPr>
            </a:lvl9pPr>
          </a:lstStyle>
          <a:p/>
        </p:txBody>
      </p:sp>
      <p:sp>
        <p:nvSpPr>
          <p:cNvPr id="159" name="Google Shape;159;p33"/>
          <p:cNvSpPr txBox="1"/>
          <p:nvPr>
            <p:ph idx="14" type="subTitle"/>
          </p:nvPr>
        </p:nvSpPr>
        <p:spPr>
          <a:xfrm>
            <a:off x="6321725" y="4022099"/>
            <a:ext cx="1841400" cy="564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60" name="Google Shape;160;p33"/>
          <p:cNvSpPr txBox="1"/>
          <p:nvPr>
            <p:ph idx="15" type="subTitle"/>
          </p:nvPr>
        </p:nvSpPr>
        <p:spPr>
          <a:xfrm>
            <a:off x="6321725" y="3694211"/>
            <a:ext cx="1841400" cy="315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b="1" sz="1800">
                <a:solidFill>
                  <a:schemeClr val="accent5"/>
                </a:solidFill>
              </a:defRPr>
            </a:lvl1pPr>
            <a:lvl2pPr lvl="1" rtl="0" algn="ctr">
              <a:spcBef>
                <a:spcPts val="0"/>
              </a:spcBef>
              <a:spcAft>
                <a:spcPts val="0"/>
              </a:spcAft>
              <a:buNone/>
              <a:defRPr b="1" sz="1800">
                <a:solidFill>
                  <a:schemeClr val="accent5"/>
                </a:solidFill>
              </a:defRPr>
            </a:lvl2pPr>
            <a:lvl3pPr lvl="2" rtl="0" algn="ctr">
              <a:spcBef>
                <a:spcPts val="0"/>
              </a:spcBef>
              <a:spcAft>
                <a:spcPts val="0"/>
              </a:spcAft>
              <a:buNone/>
              <a:defRPr b="1" sz="1800">
                <a:solidFill>
                  <a:schemeClr val="accent5"/>
                </a:solidFill>
              </a:defRPr>
            </a:lvl3pPr>
            <a:lvl4pPr lvl="3" rtl="0" algn="ctr">
              <a:spcBef>
                <a:spcPts val="0"/>
              </a:spcBef>
              <a:spcAft>
                <a:spcPts val="0"/>
              </a:spcAft>
              <a:buNone/>
              <a:defRPr b="1" sz="1800">
                <a:solidFill>
                  <a:schemeClr val="accent5"/>
                </a:solidFill>
              </a:defRPr>
            </a:lvl4pPr>
            <a:lvl5pPr lvl="4" rtl="0" algn="ctr">
              <a:spcBef>
                <a:spcPts val="0"/>
              </a:spcBef>
              <a:spcAft>
                <a:spcPts val="0"/>
              </a:spcAft>
              <a:buNone/>
              <a:defRPr b="1" sz="1800">
                <a:solidFill>
                  <a:schemeClr val="accent5"/>
                </a:solidFill>
              </a:defRPr>
            </a:lvl5pPr>
            <a:lvl6pPr lvl="5" rtl="0" algn="ctr">
              <a:spcBef>
                <a:spcPts val="0"/>
              </a:spcBef>
              <a:spcAft>
                <a:spcPts val="0"/>
              </a:spcAft>
              <a:buNone/>
              <a:defRPr b="1" sz="1800">
                <a:solidFill>
                  <a:schemeClr val="accent5"/>
                </a:solidFill>
              </a:defRPr>
            </a:lvl6pPr>
            <a:lvl7pPr lvl="6" rtl="0" algn="ctr">
              <a:spcBef>
                <a:spcPts val="0"/>
              </a:spcBef>
              <a:spcAft>
                <a:spcPts val="0"/>
              </a:spcAft>
              <a:buNone/>
              <a:defRPr b="1" sz="1800">
                <a:solidFill>
                  <a:schemeClr val="accent5"/>
                </a:solidFill>
              </a:defRPr>
            </a:lvl7pPr>
            <a:lvl8pPr lvl="7" rtl="0" algn="ctr">
              <a:spcBef>
                <a:spcPts val="0"/>
              </a:spcBef>
              <a:spcAft>
                <a:spcPts val="0"/>
              </a:spcAft>
              <a:buNone/>
              <a:defRPr b="1" sz="1800">
                <a:solidFill>
                  <a:schemeClr val="accent5"/>
                </a:solidFill>
              </a:defRPr>
            </a:lvl8pPr>
            <a:lvl9pPr lvl="8" rtl="0" algn="ctr">
              <a:spcBef>
                <a:spcPts val="0"/>
              </a:spcBef>
              <a:spcAft>
                <a:spcPts val="0"/>
              </a:spcAft>
              <a:buNone/>
              <a:defRPr b="1" sz="1800">
                <a:solidFill>
                  <a:schemeClr val="accent5"/>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BLANK_1_1">
    <p:spTree>
      <p:nvGrpSpPr>
        <p:cNvPr id="161" name="Shape 161"/>
        <p:cNvGrpSpPr/>
        <p:nvPr/>
      </p:nvGrpSpPr>
      <p:grpSpPr>
        <a:xfrm>
          <a:off x="0" y="0"/>
          <a:ext cx="0" cy="0"/>
          <a:chOff x="0" y="0"/>
          <a:chExt cx="0" cy="0"/>
        </a:xfrm>
      </p:grpSpPr>
      <p:sp>
        <p:nvSpPr>
          <p:cNvPr id="162" name="Google Shape;162;p34"/>
          <p:cNvSpPr/>
          <p:nvPr/>
        </p:nvSpPr>
        <p:spPr>
          <a:xfrm>
            <a:off x="4572000" y="536925"/>
            <a:ext cx="4572000" cy="4069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sp>
        <p:nvSpPr>
          <p:cNvPr id="163" name="Google Shape;163;p34"/>
          <p:cNvSpPr txBox="1"/>
          <p:nvPr>
            <p:ph type="title"/>
          </p:nvPr>
        </p:nvSpPr>
        <p:spPr>
          <a:xfrm>
            <a:off x="1134675" y="1199100"/>
            <a:ext cx="3015300" cy="6090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164" name="Google Shape;164;p34"/>
          <p:cNvSpPr txBox="1"/>
          <p:nvPr>
            <p:ph idx="2" type="title"/>
          </p:nvPr>
        </p:nvSpPr>
        <p:spPr>
          <a:xfrm>
            <a:off x="4994100" y="1199100"/>
            <a:ext cx="3015300" cy="609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165" name="Google Shape;165;p34"/>
          <p:cNvSpPr txBox="1"/>
          <p:nvPr>
            <p:ph idx="1" type="subTitle"/>
          </p:nvPr>
        </p:nvSpPr>
        <p:spPr>
          <a:xfrm>
            <a:off x="1134675" y="2582700"/>
            <a:ext cx="3015300" cy="13617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800"/>
            </a:lvl1pPr>
            <a:lvl2pPr lvl="1" rtl="0" algn="r">
              <a:spcBef>
                <a:spcPts val="0"/>
              </a:spcBef>
              <a:spcAft>
                <a:spcPts val="0"/>
              </a:spcAft>
              <a:buNone/>
              <a:defRPr sz="1800"/>
            </a:lvl2pPr>
            <a:lvl3pPr lvl="2" rtl="0" algn="r">
              <a:spcBef>
                <a:spcPts val="0"/>
              </a:spcBef>
              <a:spcAft>
                <a:spcPts val="0"/>
              </a:spcAft>
              <a:buNone/>
              <a:defRPr sz="1800"/>
            </a:lvl3pPr>
            <a:lvl4pPr lvl="3" rtl="0" algn="r">
              <a:spcBef>
                <a:spcPts val="0"/>
              </a:spcBef>
              <a:spcAft>
                <a:spcPts val="0"/>
              </a:spcAft>
              <a:buNone/>
              <a:defRPr sz="1800"/>
            </a:lvl4pPr>
            <a:lvl5pPr lvl="4" rtl="0" algn="r">
              <a:spcBef>
                <a:spcPts val="0"/>
              </a:spcBef>
              <a:spcAft>
                <a:spcPts val="0"/>
              </a:spcAft>
              <a:buNone/>
              <a:defRPr sz="1800"/>
            </a:lvl5pPr>
            <a:lvl6pPr lvl="5" rtl="0" algn="r">
              <a:spcBef>
                <a:spcPts val="0"/>
              </a:spcBef>
              <a:spcAft>
                <a:spcPts val="0"/>
              </a:spcAft>
              <a:buNone/>
              <a:defRPr sz="1800"/>
            </a:lvl6pPr>
            <a:lvl7pPr lvl="6" rtl="0" algn="r">
              <a:spcBef>
                <a:spcPts val="0"/>
              </a:spcBef>
              <a:spcAft>
                <a:spcPts val="0"/>
              </a:spcAft>
              <a:buNone/>
              <a:defRPr sz="1800"/>
            </a:lvl7pPr>
            <a:lvl8pPr lvl="7" rtl="0" algn="r">
              <a:spcBef>
                <a:spcPts val="0"/>
              </a:spcBef>
              <a:spcAft>
                <a:spcPts val="0"/>
              </a:spcAft>
              <a:buNone/>
              <a:defRPr sz="1800"/>
            </a:lvl8pPr>
            <a:lvl9pPr lvl="8" rtl="0" algn="r">
              <a:spcBef>
                <a:spcPts val="0"/>
              </a:spcBef>
              <a:spcAft>
                <a:spcPts val="0"/>
              </a:spcAft>
              <a:buNone/>
              <a:defRPr sz="1800"/>
            </a:lvl9pPr>
          </a:lstStyle>
          <a:p/>
        </p:txBody>
      </p:sp>
      <p:sp>
        <p:nvSpPr>
          <p:cNvPr id="166" name="Google Shape;166;p34"/>
          <p:cNvSpPr txBox="1"/>
          <p:nvPr>
            <p:ph idx="3" type="subTitle"/>
          </p:nvPr>
        </p:nvSpPr>
        <p:spPr>
          <a:xfrm>
            <a:off x="4994100" y="2582700"/>
            <a:ext cx="3015300" cy="1361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p:cSld name="CUSTOM_2">
    <p:bg>
      <p:bgPr>
        <a:solidFill>
          <a:schemeClr val="dk1"/>
        </a:solidFill>
      </p:bgPr>
    </p:bg>
    <p:spTree>
      <p:nvGrpSpPr>
        <p:cNvPr id="167" name="Shape 167"/>
        <p:cNvGrpSpPr/>
        <p:nvPr/>
      </p:nvGrpSpPr>
      <p:grpSpPr>
        <a:xfrm>
          <a:off x="0" y="0"/>
          <a:ext cx="0" cy="0"/>
          <a:chOff x="0" y="0"/>
          <a:chExt cx="0" cy="0"/>
        </a:xfrm>
      </p:grpSpPr>
      <p:sp>
        <p:nvSpPr>
          <p:cNvPr id="168" name="Google Shape;168;p35"/>
          <p:cNvSpPr txBox="1"/>
          <p:nvPr>
            <p:ph hasCustomPrompt="1" type="title"/>
          </p:nvPr>
        </p:nvSpPr>
        <p:spPr>
          <a:xfrm>
            <a:off x="4275225" y="734150"/>
            <a:ext cx="4156200" cy="55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5000"/>
              <a:buNone/>
              <a:defRPr sz="5000">
                <a:solidFill>
                  <a:srgbClr val="FFFFFF"/>
                </a:solidFill>
              </a:defRPr>
            </a:lvl1pPr>
            <a:lvl2pPr lvl="1" rtl="0" algn="ctr">
              <a:spcBef>
                <a:spcPts val="0"/>
              </a:spcBef>
              <a:spcAft>
                <a:spcPts val="0"/>
              </a:spcAft>
              <a:buClr>
                <a:srgbClr val="FFFFFF"/>
              </a:buClr>
              <a:buSzPts val="5000"/>
              <a:buNone/>
              <a:defRPr sz="5000">
                <a:solidFill>
                  <a:srgbClr val="FFFFFF"/>
                </a:solidFill>
              </a:defRPr>
            </a:lvl2pPr>
            <a:lvl3pPr lvl="2" rtl="0" algn="ctr">
              <a:spcBef>
                <a:spcPts val="0"/>
              </a:spcBef>
              <a:spcAft>
                <a:spcPts val="0"/>
              </a:spcAft>
              <a:buClr>
                <a:srgbClr val="FFFFFF"/>
              </a:buClr>
              <a:buSzPts val="5000"/>
              <a:buNone/>
              <a:defRPr sz="5000">
                <a:solidFill>
                  <a:srgbClr val="FFFFFF"/>
                </a:solidFill>
              </a:defRPr>
            </a:lvl3pPr>
            <a:lvl4pPr lvl="3" rtl="0" algn="ctr">
              <a:spcBef>
                <a:spcPts val="0"/>
              </a:spcBef>
              <a:spcAft>
                <a:spcPts val="0"/>
              </a:spcAft>
              <a:buClr>
                <a:srgbClr val="FFFFFF"/>
              </a:buClr>
              <a:buSzPts val="5000"/>
              <a:buNone/>
              <a:defRPr sz="5000">
                <a:solidFill>
                  <a:srgbClr val="FFFFFF"/>
                </a:solidFill>
              </a:defRPr>
            </a:lvl4pPr>
            <a:lvl5pPr lvl="4" rtl="0" algn="ctr">
              <a:spcBef>
                <a:spcPts val="0"/>
              </a:spcBef>
              <a:spcAft>
                <a:spcPts val="0"/>
              </a:spcAft>
              <a:buClr>
                <a:srgbClr val="FFFFFF"/>
              </a:buClr>
              <a:buSzPts val="5000"/>
              <a:buNone/>
              <a:defRPr sz="5000">
                <a:solidFill>
                  <a:srgbClr val="FFFFFF"/>
                </a:solidFill>
              </a:defRPr>
            </a:lvl5pPr>
            <a:lvl6pPr lvl="5" rtl="0" algn="ctr">
              <a:spcBef>
                <a:spcPts val="0"/>
              </a:spcBef>
              <a:spcAft>
                <a:spcPts val="0"/>
              </a:spcAft>
              <a:buClr>
                <a:srgbClr val="FFFFFF"/>
              </a:buClr>
              <a:buSzPts val="5000"/>
              <a:buNone/>
              <a:defRPr sz="5000">
                <a:solidFill>
                  <a:srgbClr val="FFFFFF"/>
                </a:solidFill>
              </a:defRPr>
            </a:lvl6pPr>
            <a:lvl7pPr lvl="6" rtl="0" algn="ctr">
              <a:spcBef>
                <a:spcPts val="0"/>
              </a:spcBef>
              <a:spcAft>
                <a:spcPts val="0"/>
              </a:spcAft>
              <a:buClr>
                <a:srgbClr val="FFFFFF"/>
              </a:buClr>
              <a:buSzPts val="5000"/>
              <a:buNone/>
              <a:defRPr sz="5000">
                <a:solidFill>
                  <a:srgbClr val="FFFFFF"/>
                </a:solidFill>
              </a:defRPr>
            </a:lvl7pPr>
            <a:lvl8pPr lvl="7" rtl="0" algn="ctr">
              <a:spcBef>
                <a:spcPts val="0"/>
              </a:spcBef>
              <a:spcAft>
                <a:spcPts val="0"/>
              </a:spcAft>
              <a:buClr>
                <a:srgbClr val="FFFFFF"/>
              </a:buClr>
              <a:buSzPts val="5000"/>
              <a:buNone/>
              <a:defRPr sz="5000">
                <a:solidFill>
                  <a:srgbClr val="FFFFFF"/>
                </a:solidFill>
              </a:defRPr>
            </a:lvl8pPr>
            <a:lvl9pPr lvl="8" rtl="0" algn="ctr">
              <a:spcBef>
                <a:spcPts val="0"/>
              </a:spcBef>
              <a:spcAft>
                <a:spcPts val="0"/>
              </a:spcAft>
              <a:buClr>
                <a:srgbClr val="FFFFFF"/>
              </a:buClr>
              <a:buSzPts val="5000"/>
              <a:buNone/>
              <a:defRPr sz="5000">
                <a:solidFill>
                  <a:srgbClr val="FFFFFF"/>
                </a:solidFill>
              </a:defRPr>
            </a:lvl9pPr>
          </a:lstStyle>
          <a:p>
            <a:r>
              <a:t>xx%</a:t>
            </a:r>
          </a:p>
        </p:txBody>
      </p:sp>
      <p:sp>
        <p:nvSpPr>
          <p:cNvPr id="169" name="Google Shape;169;p35"/>
          <p:cNvSpPr txBox="1"/>
          <p:nvPr>
            <p:ph idx="1" type="subTitle"/>
          </p:nvPr>
        </p:nvSpPr>
        <p:spPr>
          <a:xfrm>
            <a:off x="4275225" y="1368300"/>
            <a:ext cx="4156200" cy="4011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a:solidFill>
                  <a:srgbClr val="FFFFFF"/>
                </a:solidFill>
              </a:defRPr>
            </a:lvl1pPr>
            <a:lvl2pPr lvl="1" rtl="0" algn="ctr">
              <a:spcBef>
                <a:spcPts val="0"/>
              </a:spcBef>
              <a:spcAft>
                <a:spcPts val="0"/>
              </a:spcAft>
              <a:buNone/>
              <a:defRPr>
                <a:solidFill>
                  <a:srgbClr val="FFFFFF"/>
                </a:solidFill>
              </a:defRPr>
            </a:lvl2pPr>
            <a:lvl3pPr lvl="2" rtl="0" algn="ctr">
              <a:spcBef>
                <a:spcPts val="0"/>
              </a:spcBef>
              <a:spcAft>
                <a:spcPts val="0"/>
              </a:spcAft>
              <a:buNone/>
              <a:defRPr>
                <a:solidFill>
                  <a:srgbClr val="FFFFFF"/>
                </a:solidFill>
              </a:defRPr>
            </a:lvl3pPr>
            <a:lvl4pPr lvl="3" rtl="0" algn="ctr">
              <a:spcBef>
                <a:spcPts val="0"/>
              </a:spcBef>
              <a:spcAft>
                <a:spcPts val="0"/>
              </a:spcAft>
              <a:buNone/>
              <a:defRPr>
                <a:solidFill>
                  <a:srgbClr val="FFFFFF"/>
                </a:solidFill>
              </a:defRPr>
            </a:lvl4pPr>
            <a:lvl5pPr lvl="4" rtl="0" algn="ctr">
              <a:spcBef>
                <a:spcPts val="0"/>
              </a:spcBef>
              <a:spcAft>
                <a:spcPts val="0"/>
              </a:spcAft>
              <a:buNone/>
              <a:defRPr>
                <a:solidFill>
                  <a:srgbClr val="FFFFFF"/>
                </a:solidFill>
              </a:defRPr>
            </a:lvl5pPr>
            <a:lvl6pPr lvl="5" rtl="0" algn="ctr">
              <a:spcBef>
                <a:spcPts val="0"/>
              </a:spcBef>
              <a:spcAft>
                <a:spcPts val="0"/>
              </a:spcAft>
              <a:buNone/>
              <a:defRPr>
                <a:solidFill>
                  <a:srgbClr val="FFFFFF"/>
                </a:solidFill>
              </a:defRPr>
            </a:lvl6pPr>
            <a:lvl7pPr lvl="6" rtl="0" algn="ctr">
              <a:spcBef>
                <a:spcPts val="0"/>
              </a:spcBef>
              <a:spcAft>
                <a:spcPts val="0"/>
              </a:spcAft>
              <a:buNone/>
              <a:defRPr>
                <a:solidFill>
                  <a:srgbClr val="FFFFFF"/>
                </a:solidFill>
              </a:defRPr>
            </a:lvl7pPr>
            <a:lvl8pPr lvl="7" rtl="0" algn="ctr">
              <a:spcBef>
                <a:spcPts val="0"/>
              </a:spcBef>
              <a:spcAft>
                <a:spcPts val="0"/>
              </a:spcAft>
              <a:buNone/>
              <a:defRPr>
                <a:solidFill>
                  <a:srgbClr val="FFFFFF"/>
                </a:solidFill>
              </a:defRPr>
            </a:lvl8pPr>
            <a:lvl9pPr lvl="8" rtl="0" algn="ctr">
              <a:spcBef>
                <a:spcPts val="0"/>
              </a:spcBef>
              <a:spcAft>
                <a:spcPts val="0"/>
              </a:spcAft>
              <a:buNone/>
              <a:defRPr>
                <a:solidFill>
                  <a:srgbClr val="FFFFFF"/>
                </a:solidFill>
              </a:defRPr>
            </a:lvl9pPr>
          </a:lstStyle>
          <a:p/>
        </p:txBody>
      </p:sp>
      <p:sp>
        <p:nvSpPr>
          <p:cNvPr id="170" name="Google Shape;170;p35"/>
          <p:cNvSpPr txBox="1"/>
          <p:nvPr>
            <p:ph hasCustomPrompt="1" idx="2" type="title"/>
          </p:nvPr>
        </p:nvSpPr>
        <p:spPr>
          <a:xfrm>
            <a:off x="4275225" y="3374150"/>
            <a:ext cx="4156200" cy="55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5000"/>
              <a:buNone/>
              <a:defRPr sz="5000">
                <a:solidFill>
                  <a:srgbClr val="FFFFFF"/>
                </a:solidFill>
              </a:defRPr>
            </a:lvl1pPr>
            <a:lvl2pPr lvl="1" rtl="0" algn="ctr">
              <a:spcBef>
                <a:spcPts val="0"/>
              </a:spcBef>
              <a:spcAft>
                <a:spcPts val="0"/>
              </a:spcAft>
              <a:buClr>
                <a:srgbClr val="FFFFFF"/>
              </a:buClr>
              <a:buSzPts val="5000"/>
              <a:buNone/>
              <a:defRPr sz="5000">
                <a:solidFill>
                  <a:srgbClr val="FFFFFF"/>
                </a:solidFill>
              </a:defRPr>
            </a:lvl2pPr>
            <a:lvl3pPr lvl="2" rtl="0" algn="ctr">
              <a:spcBef>
                <a:spcPts val="0"/>
              </a:spcBef>
              <a:spcAft>
                <a:spcPts val="0"/>
              </a:spcAft>
              <a:buClr>
                <a:srgbClr val="FFFFFF"/>
              </a:buClr>
              <a:buSzPts val="5000"/>
              <a:buNone/>
              <a:defRPr sz="5000">
                <a:solidFill>
                  <a:srgbClr val="FFFFFF"/>
                </a:solidFill>
              </a:defRPr>
            </a:lvl3pPr>
            <a:lvl4pPr lvl="3" rtl="0" algn="ctr">
              <a:spcBef>
                <a:spcPts val="0"/>
              </a:spcBef>
              <a:spcAft>
                <a:spcPts val="0"/>
              </a:spcAft>
              <a:buClr>
                <a:srgbClr val="FFFFFF"/>
              </a:buClr>
              <a:buSzPts val="5000"/>
              <a:buNone/>
              <a:defRPr sz="5000">
                <a:solidFill>
                  <a:srgbClr val="FFFFFF"/>
                </a:solidFill>
              </a:defRPr>
            </a:lvl4pPr>
            <a:lvl5pPr lvl="4" rtl="0" algn="ctr">
              <a:spcBef>
                <a:spcPts val="0"/>
              </a:spcBef>
              <a:spcAft>
                <a:spcPts val="0"/>
              </a:spcAft>
              <a:buClr>
                <a:srgbClr val="FFFFFF"/>
              </a:buClr>
              <a:buSzPts val="5000"/>
              <a:buNone/>
              <a:defRPr sz="5000">
                <a:solidFill>
                  <a:srgbClr val="FFFFFF"/>
                </a:solidFill>
              </a:defRPr>
            </a:lvl5pPr>
            <a:lvl6pPr lvl="5" rtl="0" algn="ctr">
              <a:spcBef>
                <a:spcPts val="0"/>
              </a:spcBef>
              <a:spcAft>
                <a:spcPts val="0"/>
              </a:spcAft>
              <a:buClr>
                <a:srgbClr val="FFFFFF"/>
              </a:buClr>
              <a:buSzPts val="5000"/>
              <a:buNone/>
              <a:defRPr sz="5000">
                <a:solidFill>
                  <a:srgbClr val="FFFFFF"/>
                </a:solidFill>
              </a:defRPr>
            </a:lvl6pPr>
            <a:lvl7pPr lvl="6" rtl="0" algn="ctr">
              <a:spcBef>
                <a:spcPts val="0"/>
              </a:spcBef>
              <a:spcAft>
                <a:spcPts val="0"/>
              </a:spcAft>
              <a:buClr>
                <a:srgbClr val="FFFFFF"/>
              </a:buClr>
              <a:buSzPts val="5000"/>
              <a:buNone/>
              <a:defRPr sz="5000">
                <a:solidFill>
                  <a:srgbClr val="FFFFFF"/>
                </a:solidFill>
              </a:defRPr>
            </a:lvl7pPr>
            <a:lvl8pPr lvl="7" rtl="0" algn="ctr">
              <a:spcBef>
                <a:spcPts val="0"/>
              </a:spcBef>
              <a:spcAft>
                <a:spcPts val="0"/>
              </a:spcAft>
              <a:buClr>
                <a:srgbClr val="FFFFFF"/>
              </a:buClr>
              <a:buSzPts val="5000"/>
              <a:buNone/>
              <a:defRPr sz="5000">
                <a:solidFill>
                  <a:srgbClr val="FFFFFF"/>
                </a:solidFill>
              </a:defRPr>
            </a:lvl8pPr>
            <a:lvl9pPr lvl="8" rtl="0" algn="ctr">
              <a:spcBef>
                <a:spcPts val="0"/>
              </a:spcBef>
              <a:spcAft>
                <a:spcPts val="0"/>
              </a:spcAft>
              <a:buClr>
                <a:srgbClr val="FFFFFF"/>
              </a:buClr>
              <a:buSzPts val="5000"/>
              <a:buNone/>
              <a:defRPr sz="5000">
                <a:solidFill>
                  <a:srgbClr val="FFFFFF"/>
                </a:solidFill>
              </a:defRPr>
            </a:lvl9pPr>
          </a:lstStyle>
          <a:p>
            <a:r>
              <a:t>xx%</a:t>
            </a:r>
          </a:p>
        </p:txBody>
      </p:sp>
      <p:sp>
        <p:nvSpPr>
          <p:cNvPr id="171" name="Google Shape;171;p35"/>
          <p:cNvSpPr txBox="1"/>
          <p:nvPr>
            <p:ph idx="3" type="subTitle"/>
          </p:nvPr>
        </p:nvSpPr>
        <p:spPr>
          <a:xfrm>
            <a:off x="4275225" y="4008250"/>
            <a:ext cx="4156200" cy="4011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a:solidFill>
                  <a:srgbClr val="FFFFFF"/>
                </a:solidFill>
              </a:defRPr>
            </a:lvl1pPr>
            <a:lvl2pPr lvl="1" rtl="0" algn="ctr">
              <a:spcBef>
                <a:spcPts val="0"/>
              </a:spcBef>
              <a:spcAft>
                <a:spcPts val="0"/>
              </a:spcAft>
              <a:buNone/>
              <a:defRPr>
                <a:solidFill>
                  <a:srgbClr val="FFFFFF"/>
                </a:solidFill>
              </a:defRPr>
            </a:lvl2pPr>
            <a:lvl3pPr lvl="2" rtl="0" algn="ctr">
              <a:spcBef>
                <a:spcPts val="0"/>
              </a:spcBef>
              <a:spcAft>
                <a:spcPts val="0"/>
              </a:spcAft>
              <a:buNone/>
              <a:defRPr>
                <a:solidFill>
                  <a:srgbClr val="FFFFFF"/>
                </a:solidFill>
              </a:defRPr>
            </a:lvl3pPr>
            <a:lvl4pPr lvl="3" rtl="0" algn="ctr">
              <a:spcBef>
                <a:spcPts val="0"/>
              </a:spcBef>
              <a:spcAft>
                <a:spcPts val="0"/>
              </a:spcAft>
              <a:buNone/>
              <a:defRPr>
                <a:solidFill>
                  <a:srgbClr val="FFFFFF"/>
                </a:solidFill>
              </a:defRPr>
            </a:lvl4pPr>
            <a:lvl5pPr lvl="4" rtl="0" algn="ctr">
              <a:spcBef>
                <a:spcPts val="0"/>
              </a:spcBef>
              <a:spcAft>
                <a:spcPts val="0"/>
              </a:spcAft>
              <a:buNone/>
              <a:defRPr>
                <a:solidFill>
                  <a:srgbClr val="FFFFFF"/>
                </a:solidFill>
              </a:defRPr>
            </a:lvl5pPr>
            <a:lvl6pPr lvl="5" rtl="0" algn="ctr">
              <a:spcBef>
                <a:spcPts val="0"/>
              </a:spcBef>
              <a:spcAft>
                <a:spcPts val="0"/>
              </a:spcAft>
              <a:buNone/>
              <a:defRPr>
                <a:solidFill>
                  <a:srgbClr val="FFFFFF"/>
                </a:solidFill>
              </a:defRPr>
            </a:lvl6pPr>
            <a:lvl7pPr lvl="6" rtl="0" algn="ctr">
              <a:spcBef>
                <a:spcPts val="0"/>
              </a:spcBef>
              <a:spcAft>
                <a:spcPts val="0"/>
              </a:spcAft>
              <a:buNone/>
              <a:defRPr>
                <a:solidFill>
                  <a:srgbClr val="FFFFFF"/>
                </a:solidFill>
              </a:defRPr>
            </a:lvl7pPr>
            <a:lvl8pPr lvl="7" rtl="0" algn="ctr">
              <a:spcBef>
                <a:spcPts val="0"/>
              </a:spcBef>
              <a:spcAft>
                <a:spcPts val="0"/>
              </a:spcAft>
              <a:buNone/>
              <a:defRPr>
                <a:solidFill>
                  <a:srgbClr val="FFFFFF"/>
                </a:solidFill>
              </a:defRPr>
            </a:lvl8pPr>
            <a:lvl9pPr lvl="8" rtl="0" algn="ctr">
              <a:spcBef>
                <a:spcPts val="0"/>
              </a:spcBef>
              <a:spcAft>
                <a:spcPts val="0"/>
              </a:spcAft>
              <a:buNone/>
              <a:defRPr>
                <a:solidFill>
                  <a:srgbClr val="FFFFFF"/>
                </a:solidFill>
              </a:defRPr>
            </a:lvl9pPr>
          </a:lstStyle>
          <a:p/>
        </p:txBody>
      </p:sp>
      <p:sp>
        <p:nvSpPr>
          <p:cNvPr id="172" name="Google Shape;172;p35"/>
          <p:cNvSpPr txBox="1"/>
          <p:nvPr>
            <p:ph hasCustomPrompt="1" idx="4" type="title"/>
          </p:nvPr>
        </p:nvSpPr>
        <p:spPr>
          <a:xfrm>
            <a:off x="4275225" y="2054175"/>
            <a:ext cx="4156200" cy="55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5000"/>
              <a:buNone/>
              <a:defRPr sz="5000">
                <a:solidFill>
                  <a:srgbClr val="FFFFFF"/>
                </a:solidFill>
              </a:defRPr>
            </a:lvl1pPr>
            <a:lvl2pPr lvl="1" rtl="0" algn="ctr">
              <a:spcBef>
                <a:spcPts val="0"/>
              </a:spcBef>
              <a:spcAft>
                <a:spcPts val="0"/>
              </a:spcAft>
              <a:buClr>
                <a:srgbClr val="FFFFFF"/>
              </a:buClr>
              <a:buSzPts val="5000"/>
              <a:buNone/>
              <a:defRPr sz="5000">
                <a:solidFill>
                  <a:srgbClr val="FFFFFF"/>
                </a:solidFill>
              </a:defRPr>
            </a:lvl2pPr>
            <a:lvl3pPr lvl="2" rtl="0" algn="ctr">
              <a:spcBef>
                <a:spcPts val="0"/>
              </a:spcBef>
              <a:spcAft>
                <a:spcPts val="0"/>
              </a:spcAft>
              <a:buClr>
                <a:srgbClr val="FFFFFF"/>
              </a:buClr>
              <a:buSzPts val="5000"/>
              <a:buNone/>
              <a:defRPr sz="5000">
                <a:solidFill>
                  <a:srgbClr val="FFFFFF"/>
                </a:solidFill>
              </a:defRPr>
            </a:lvl3pPr>
            <a:lvl4pPr lvl="3" rtl="0" algn="ctr">
              <a:spcBef>
                <a:spcPts val="0"/>
              </a:spcBef>
              <a:spcAft>
                <a:spcPts val="0"/>
              </a:spcAft>
              <a:buClr>
                <a:srgbClr val="FFFFFF"/>
              </a:buClr>
              <a:buSzPts val="5000"/>
              <a:buNone/>
              <a:defRPr sz="5000">
                <a:solidFill>
                  <a:srgbClr val="FFFFFF"/>
                </a:solidFill>
              </a:defRPr>
            </a:lvl4pPr>
            <a:lvl5pPr lvl="4" rtl="0" algn="ctr">
              <a:spcBef>
                <a:spcPts val="0"/>
              </a:spcBef>
              <a:spcAft>
                <a:spcPts val="0"/>
              </a:spcAft>
              <a:buClr>
                <a:srgbClr val="FFFFFF"/>
              </a:buClr>
              <a:buSzPts val="5000"/>
              <a:buNone/>
              <a:defRPr sz="5000">
                <a:solidFill>
                  <a:srgbClr val="FFFFFF"/>
                </a:solidFill>
              </a:defRPr>
            </a:lvl5pPr>
            <a:lvl6pPr lvl="5" rtl="0" algn="ctr">
              <a:spcBef>
                <a:spcPts val="0"/>
              </a:spcBef>
              <a:spcAft>
                <a:spcPts val="0"/>
              </a:spcAft>
              <a:buClr>
                <a:srgbClr val="FFFFFF"/>
              </a:buClr>
              <a:buSzPts val="5000"/>
              <a:buNone/>
              <a:defRPr sz="5000">
                <a:solidFill>
                  <a:srgbClr val="FFFFFF"/>
                </a:solidFill>
              </a:defRPr>
            </a:lvl6pPr>
            <a:lvl7pPr lvl="6" rtl="0" algn="ctr">
              <a:spcBef>
                <a:spcPts val="0"/>
              </a:spcBef>
              <a:spcAft>
                <a:spcPts val="0"/>
              </a:spcAft>
              <a:buClr>
                <a:srgbClr val="FFFFFF"/>
              </a:buClr>
              <a:buSzPts val="5000"/>
              <a:buNone/>
              <a:defRPr sz="5000">
                <a:solidFill>
                  <a:srgbClr val="FFFFFF"/>
                </a:solidFill>
              </a:defRPr>
            </a:lvl7pPr>
            <a:lvl8pPr lvl="7" rtl="0" algn="ctr">
              <a:spcBef>
                <a:spcPts val="0"/>
              </a:spcBef>
              <a:spcAft>
                <a:spcPts val="0"/>
              </a:spcAft>
              <a:buClr>
                <a:srgbClr val="FFFFFF"/>
              </a:buClr>
              <a:buSzPts val="5000"/>
              <a:buNone/>
              <a:defRPr sz="5000">
                <a:solidFill>
                  <a:srgbClr val="FFFFFF"/>
                </a:solidFill>
              </a:defRPr>
            </a:lvl8pPr>
            <a:lvl9pPr lvl="8" rtl="0" algn="ctr">
              <a:spcBef>
                <a:spcPts val="0"/>
              </a:spcBef>
              <a:spcAft>
                <a:spcPts val="0"/>
              </a:spcAft>
              <a:buClr>
                <a:srgbClr val="FFFFFF"/>
              </a:buClr>
              <a:buSzPts val="5000"/>
              <a:buNone/>
              <a:defRPr sz="5000">
                <a:solidFill>
                  <a:srgbClr val="FFFFFF"/>
                </a:solidFill>
              </a:defRPr>
            </a:lvl9pPr>
          </a:lstStyle>
          <a:p>
            <a:r>
              <a:t>xx%</a:t>
            </a:r>
          </a:p>
        </p:txBody>
      </p:sp>
      <p:sp>
        <p:nvSpPr>
          <p:cNvPr id="173" name="Google Shape;173;p35"/>
          <p:cNvSpPr txBox="1"/>
          <p:nvPr>
            <p:ph idx="5" type="subTitle"/>
          </p:nvPr>
        </p:nvSpPr>
        <p:spPr>
          <a:xfrm>
            <a:off x="4275225" y="2688275"/>
            <a:ext cx="4156200" cy="4011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a:solidFill>
                  <a:srgbClr val="FFFFFF"/>
                </a:solidFill>
              </a:defRPr>
            </a:lvl1pPr>
            <a:lvl2pPr lvl="1" rtl="0" algn="ctr">
              <a:spcBef>
                <a:spcPts val="0"/>
              </a:spcBef>
              <a:spcAft>
                <a:spcPts val="0"/>
              </a:spcAft>
              <a:buNone/>
              <a:defRPr>
                <a:solidFill>
                  <a:srgbClr val="FFFFFF"/>
                </a:solidFill>
              </a:defRPr>
            </a:lvl2pPr>
            <a:lvl3pPr lvl="2" rtl="0" algn="ctr">
              <a:spcBef>
                <a:spcPts val="0"/>
              </a:spcBef>
              <a:spcAft>
                <a:spcPts val="0"/>
              </a:spcAft>
              <a:buNone/>
              <a:defRPr>
                <a:solidFill>
                  <a:srgbClr val="FFFFFF"/>
                </a:solidFill>
              </a:defRPr>
            </a:lvl3pPr>
            <a:lvl4pPr lvl="3" rtl="0" algn="ctr">
              <a:spcBef>
                <a:spcPts val="0"/>
              </a:spcBef>
              <a:spcAft>
                <a:spcPts val="0"/>
              </a:spcAft>
              <a:buNone/>
              <a:defRPr>
                <a:solidFill>
                  <a:srgbClr val="FFFFFF"/>
                </a:solidFill>
              </a:defRPr>
            </a:lvl4pPr>
            <a:lvl5pPr lvl="4" rtl="0" algn="ctr">
              <a:spcBef>
                <a:spcPts val="0"/>
              </a:spcBef>
              <a:spcAft>
                <a:spcPts val="0"/>
              </a:spcAft>
              <a:buNone/>
              <a:defRPr>
                <a:solidFill>
                  <a:srgbClr val="FFFFFF"/>
                </a:solidFill>
              </a:defRPr>
            </a:lvl5pPr>
            <a:lvl6pPr lvl="5" rtl="0" algn="ctr">
              <a:spcBef>
                <a:spcPts val="0"/>
              </a:spcBef>
              <a:spcAft>
                <a:spcPts val="0"/>
              </a:spcAft>
              <a:buNone/>
              <a:defRPr>
                <a:solidFill>
                  <a:srgbClr val="FFFFFF"/>
                </a:solidFill>
              </a:defRPr>
            </a:lvl6pPr>
            <a:lvl7pPr lvl="6" rtl="0" algn="ctr">
              <a:spcBef>
                <a:spcPts val="0"/>
              </a:spcBef>
              <a:spcAft>
                <a:spcPts val="0"/>
              </a:spcAft>
              <a:buNone/>
              <a:defRPr>
                <a:solidFill>
                  <a:srgbClr val="FFFFFF"/>
                </a:solidFill>
              </a:defRPr>
            </a:lvl7pPr>
            <a:lvl8pPr lvl="7" rtl="0" algn="ctr">
              <a:spcBef>
                <a:spcPts val="0"/>
              </a:spcBef>
              <a:spcAft>
                <a:spcPts val="0"/>
              </a:spcAft>
              <a:buNone/>
              <a:defRPr>
                <a:solidFill>
                  <a:srgbClr val="FFFFFF"/>
                </a:solidFill>
              </a:defRPr>
            </a:lvl8pPr>
            <a:lvl9pPr lvl="8" rtl="0" algn="ctr">
              <a:spcBef>
                <a:spcPts val="0"/>
              </a:spcBef>
              <a:spcAft>
                <a:spcPts val="0"/>
              </a:spcAft>
              <a:buNone/>
              <a:defRPr>
                <a:solidFill>
                  <a:srgbClr val="FFFFFF"/>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CUSTOM_4">
    <p:spTree>
      <p:nvGrpSpPr>
        <p:cNvPr id="174" name="Shape 174"/>
        <p:cNvGrpSpPr/>
        <p:nvPr/>
      </p:nvGrpSpPr>
      <p:grpSpPr>
        <a:xfrm>
          <a:off x="0" y="0"/>
          <a:ext cx="0" cy="0"/>
          <a:chOff x="0" y="0"/>
          <a:chExt cx="0" cy="0"/>
        </a:xfrm>
      </p:grpSpPr>
      <p:sp>
        <p:nvSpPr>
          <p:cNvPr id="175" name="Google Shape;175;p36"/>
          <p:cNvSpPr/>
          <p:nvPr/>
        </p:nvSpPr>
        <p:spPr>
          <a:xfrm>
            <a:off x="1588200" y="1456075"/>
            <a:ext cx="5967600" cy="1521000"/>
          </a:xfrm>
          <a:prstGeom prst="rect">
            <a:avLst/>
          </a:prstGeom>
          <a:solidFill>
            <a:schemeClr val="dk1"/>
          </a:solidFill>
          <a:ln>
            <a:noFill/>
          </a:ln>
        </p:spPr>
        <p:txBody>
          <a:bodyPr anchorCtr="0" anchor="ctr" bIns="91425" lIns="91425" spcFirstLastPara="1" rIns="91425" wrap="square" tIns="91425">
            <a:noAutofit/>
          </a:bodyPr>
          <a:lstStyle/>
          <a:p>
            <a:pPr indent="0" lvl="0" marL="182880" rtl="0" algn="l">
              <a:spcBef>
                <a:spcPts val="0"/>
              </a:spcBef>
              <a:spcAft>
                <a:spcPts val="0"/>
              </a:spcAft>
              <a:buNone/>
            </a:pPr>
            <a:r>
              <a:t/>
            </a:r>
            <a:endParaRPr b="1" sz="1800">
              <a:solidFill>
                <a:schemeClr val="accent5"/>
              </a:solidFill>
              <a:latin typeface="Poppins"/>
              <a:ea typeface="Poppins"/>
              <a:cs typeface="Poppins"/>
              <a:sym typeface="Poppins"/>
            </a:endParaRPr>
          </a:p>
        </p:txBody>
      </p:sp>
      <p:sp>
        <p:nvSpPr>
          <p:cNvPr id="176" name="Google Shape;176;p36"/>
          <p:cNvSpPr txBox="1"/>
          <p:nvPr>
            <p:ph idx="1" type="subTitle"/>
          </p:nvPr>
        </p:nvSpPr>
        <p:spPr>
          <a:xfrm>
            <a:off x="1874125" y="3110775"/>
            <a:ext cx="2038800" cy="1087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7" name="Google Shape;177;p36"/>
          <p:cNvSpPr txBox="1"/>
          <p:nvPr>
            <p:ph idx="2" type="subTitle"/>
          </p:nvPr>
        </p:nvSpPr>
        <p:spPr>
          <a:xfrm>
            <a:off x="5231575" y="3110775"/>
            <a:ext cx="2038800" cy="1087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8" name="Google Shape;178;p36"/>
          <p:cNvSpPr txBox="1"/>
          <p:nvPr>
            <p:ph hasCustomPrompt="1" type="title"/>
          </p:nvPr>
        </p:nvSpPr>
        <p:spPr>
          <a:xfrm>
            <a:off x="1972825" y="1825863"/>
            <a:ext cx="1841400" cy="40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500"/>
              <a:buNone/>
              <a:defRPr sz="3500">
                <a:solidFill>
                  <a:srgbClr val="FFFFFF"/>
                </a:solidFill>
              </a:defRPr>
            </a:lvl1pPr>
            <a:lvl2pPr lvl="1" rtl="0" algn="ctr">
              <a:spcBef>
                <a:spcPts val="0"/>
              </a:spcBef>
              <a:spcAft>
                <a:spcPts val="0"/>
              </a:spcAft>
              <a:buClr>
                <a:srgbClr val="FFFFFF"/>
              </a:buClr>
              <a:buSzPts val="3500"/>
              <a:buNone/>
              <a:defRPr sz="3500">
                <a:solidFill>
                  <a:srgbClr val="FFFFFF"/>
                </a:solidFill>
              </a:defRPr>
            </a:lvl2pPr>
            <a:lvl3pPr lvl="2" rtl="0" algn="ctr">
              <a:spcBef>
                <a:spcPts val="0"/>
              </a:spcBef>
              <a:spcAft>
                <a:spcPts val="0"/>
              </a:spcAft>
              <a:buClr>
                <a:srgbClr val="FFFFFF"/>
              </a:buClr>
              <a:buSzPts val="3500"/>
              <a:buNone/>
              <a:defRPr sz="3500">
                <a:solidFill>
                  <a:srgbClr val="FFFFFF"/>
                </a:solidFill>
              </a:defRPr>
            </a:lvl3pPr>
            <a:lvl4pPr lvl="3" rtl="0" algn="ctr">
              <a:spcBef>
                <a:spcPts val="0"/>
              </a:spcBef>
              <a:spcAft>
                <a:spcPts val="0"/>
              </a:spcAft>
              <a:buClr>
                <a:srgbClr val="FFFFFF"/>
              </a:buClr>
              <a:buSzPts val="3500"/>
              <a:buNone/>
              <a:defRPr sz="3500">
                <a:solidFill>
                  <a:srgbClr val="FFFFFF"/>
                </a:solidFill>
              </a:defRPr>
            </a:lvl4pPr>
            <a:lvl5pPr lvl="4" rtl="0" algn="ctr">
              <a:spcBef>
                <a:spcPts val="0"/>
              </a:spcBef>
              <a:spcAft>
                <a:spcPts val="0"/>
              </a:spcAft>
              <a:buClr>
                <a:srgbClr val="FFFFFF"/>
              </a:buClr>
              <a:buSzPts val="3500"/>
              <a:buNone/>
              <a:defRPr sz="3500">
                <a:solidFill>
                  <a:srgbClr val="FFFFFF"/>
                </a:solidFill>
              </a:defRPr>
            </a:lvl5pPr>
            <a:lvl6pPr lvl="5" rtl="0" algn="ctr">
              <a:spcBef>
                <a:spcPts val="0"/>
              </a:spcBef>
              <a:spcAft>
                <a:spcPts val="0"/>
              </a:spcAft>
              <a:buClr>
                <a:srgbClr val="FFFFFF"/>
              </a:buClr>
              <a:buSzPts val="3500"/>
              <a:buNone/>
              <a:defRPr sz="3500">
                <a:solidFill>
                  <a:srgbClr val="FFFFFF"/>
                </a:solidFill>
              </a:defRPr>
            </a:lvl6pPr>
            <a:lvl7pPr lvl="6" rtl="0" algn="ctr">
              <a:spcBef>
                <a:spcPts val="0"/>
              </a:spcBef>
              <a:spcAft>
                <a:spcPts val="0"/>
              </a:spcAft>
              <a:buClr>
                <a:srgbClr val="FFFFFF"/>
              </a:buClr>
              <a:buSzPts val="3500"/>
              <a:buNone/>
              <a:defRPr sz="3500">
                <a:solidFill>
                  <a:srgbClr val="FFFFFF"/>
                </a:solidFill>
              </a:defRPr>
            </a:lvl7pPr>
            <a:lvl8pPr lvl="7" rtl="0" algn="ctr">
              <a:spcBef>
                <a:spcPts val="0"/>
              </a:spcBef>
              <a:spcAft>
                <a:spcPts val="0"/>
              </a:spcAft>
              <a:buClr>
                <a:srgbClr val="FFFFFF"/>
              </a:buClr>
              <a:buSzPts val="3500"/>
              <a:buNone/>
              <a:defRPr sz="3500">
                <a:solidFill>
                  <a:srgbClr val="FFFFFF"/>
                </a:solidFill>
              </a:defRPr>
            </a:lvl8pPr>
            <a:lvl9pPr lvl="8" rtl="0" algn="ctr">
              <a:spcBef>
                <a:spcPts val="0"/>
              </a:spcBef>
              <a:spcAft>
                <a:spcPts val="0"/>
              </a:spcAft>
              <a:buClr>
                <a:srgbClr val="FFFFFF"/>
              </a:buClr>
              <a:buSzPts val="3500"/>
              <a:buNone/>
              <a:defRPr sz="3500">
                <a:solidFill>
                  <a:srgbClr val="FFFFFF"/>
                </a:solidFill>
              </a:defRPr>
            </a:lvl9pPr>
          </a:lstStyle>
          <a:p>
            <a:r>
              <a:t>xx%</a:t>
            </a:r>
          </a:p>
        </p:txBody>
      </p:sp>
      <p:sp>
        <p:nvSpPr>
          <p:cNvPr id="179" name="Google Shape;179;p36"/>
          <p:cNvSpPr txBox="1"/>
          <p:nvPr>
            <p:ph idx="3" type="subTitle"/>
          </p:nvPr>
        </p:nvSpPr>
        <p:spPr>
          <a:xfrm>
            <a:off x="1972825" y="2291988"/>
            <a:ext cx="1841400" cy="315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b="1" sz="1800">
                <a:solidFill>
                  <a:srgbClr val="FFFFFF"/>
                </a:solidFill>
              </a:defRPr>
            </a:lvl1pPr>
            <a:lvl2pPr lvl="1" rtl="0" algn="ctr">
              <a:spcBef>
                <a:spcPts val="0"/>
              </a:spcBef>
              <a:spcAft>
                <a:spcPts val="0"/>
              </a:spcAft>
              <a:buNone/>
              <a:defRPr b="1" sz="1800">
                <a:solidFill>
                  <a:srgbClr val="FFFFFF"/>
                </a:solidFill>
              </a:defRPr>
            </a:lvl2pPr>
            <a:lvl3pPr lvl="2" rtl="0" algn="ctr">
              <a:spcBef>
                <a:spcPts val="0"/>
              </a:spcBef>
              <a:spcAft>
                <a:spcPts val="0"/>
              </a:spcAft>
              <a:buNone/>
              <a:defRPr b="1" sz="1800">
                <a:solidFill>
                  <a:srgbClr val="FFFFFF"/>
                </a:solidFill>
              </a:defRPr>
            </a:lvl3pPr>
            <a:lvl4pPr lvl="3" rtl="0" algn="ctr">
              <a:spcBef>
                <a:spcPts val="0"/>
              </a:spcBef>
              <a:spcAft>
                <a:spcPts val="0"/>
              </a:spcAft>
              <a:buNone/>
              <a:defRPr b="1" sz="1800">
                <a:solidFill>
                  <a:srgbClr val="FFFFFF"/>
                </a:solidFill>
              </a:defRPr>
            </a:lvl4pPr>
            <a:lvl5pPr lvl="4" rtl="0" algn="ctr">
              <a:spcBef>
                <a:spcPts val="0"/>
              </a:spcBef>
              <a:spcAft>
                <a:spcPts val="0"/>
              </a:spcAft>
              <a:buNone/>
              <a:defRPr b="1" sz="1800">
                <a:solidFill>
                  <a:srgbClr val="FFFFFF"/>
                </a:solidFill>
              </a:defRPr>
            </a:lvl5pPr>
            <a:lvl6pPr lvl="5" rtl="0" algn="ctr">
              <a:spcBef>
                <a:spcPts val="0"/>
              </a:spcBef>
              <a:spcAft>
                <a:spcPts val="0"/>
              </a:spcAft>
              <a:buNone/>
              <a:defRPr b="1" sz="1800">
                <a:solidFill>
                  <a:srgbClr val="FFFFFF"/>
                </a:solidFill>
              </a:defRPr>
            </a:lvl6pPr>
            <a:lvl7pPr lvl="6" rtl="0" algn="ctr">
              <a:spcBef>
                <a:spcPts val="0"/>
              </a:spcBef>
              <a:spcAft>
                <a:spcPts val="0"/>
              </a:spcAft>
              <a:buNone/>
              <a:defRPr b="1" sz="1800">
                <a:solidFill>
                  <a:srgbClr val="FFFFFF"/>
                </a:solidFill>
              </a:defRPr>
            </a:lvl7pPr>
            <a:lvl8pPr lvl="7" rtl="0" algn="ctr">
              <a:spcBef>
                <a:spcPts val="0"/>
              </a:spcBef>
              <a:spcAft>
                <a:spcPts val="0"/>
              </a:spcAft>
              <a:buNone/>
              <a:defRPr b="1" sz="1800">
                <a:solidFill>
                  <a:srgbClr val="FFFFFF"/>
                </a:solidFill>
              </a:defRPr>
            </a:lvl8pPr>
            <a:lvl9pPr lvl="8" rtl="0" algn="ctr">
              <a:spcBef>
                <a:spcPts val="0"/>
              </a:spcBef>
              <a:spcAft>
                <a:spcPts val="0"/>
              </a:spcAft>
              <a:buNone/>
              <a:defRPr b="1" sz="1800">
                <a:solidFill>
                  <a:srgbClr val="FFFFFF"/>
                </a:solidFill>
              </a:defRPr>
            </a:lvl9pPr>
          </a:lstStyle>
          <a:p/>
        </p:txBody>
      </p:sp>
      <p:sp>
        <p:nvSpPr>
          <p:cNvPr id="180" name="Google Shape;180;p36"/>
          <p:cNvSpPr txBox="1"/>
          <p:nvPr>
            <p:ph hasCustomPrompt="1" idx="4" type="title"/>
          </p:nvPr>
        </p:nvSpPr>
        <p:spPr>
          <a:xfrm>
            <a:off x="5330275" y="1825863"/>
            <a:ext cx="1841400" cy="40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500"/>
              <a:buNone/>
              <a:defRPr sz="3500">
                <a:solidFill>
                  <a:srgbClr val="FFFFFF"/>
                </a:solidFill>
              </a:defRPr>
            </a:lvl1pPr>
            <a:lvl2pPr lvl="1" rtl="0" algn="ctr">
              <a:spcBef>
                <a:spcPts val="0"/>
              </a:spcBef>
              <a:spcAft>
                <a:spcPts val="0"/>
              </a:spcAft>
              <a:buClr>
                <a:srgbClr val="FFFFFF"/>
              </a:buClr>
              <a:buSzPts val="3500"/>
              <a:buNone/>
              <a:defRPr sz="3500">
                <a:solidFill>
                  <a:srgbClr val="FFFFFF"/>
                </a:solidFill>
              </a:defRPr>
            </a:lvl2pPr>
            <a:lvl3pPr lvl="2" rtl="0" algn="ctr">
              <a:spcBef>
                <a:spcPts val="0"/>
              </a:spcBef>
              <a:spcAft>
                <a:spcPts val="0"/>
              </a:spcAft>
              <a:buClr>
                <a:srgbClr val="FFFFFF"/>
              </a:buClr>
              <a:buSzPts val="3500"/>
              <a:buNone/>
              <a:defRPr sz="3500">
                <a:solidFill>
                  <a:srgbClr val="FFFFFF"/>
                </a:solidFill>
              </a:defRPr>
            </a:lvl3pPr>
            <a:lvl4pPr lvl="3" rtl="0" algn="ctr">
              <a:spcBef>
                <a:spcPts val="0"/>
              </a:spcBef>
              <a:spcAft>
                <a:spcPts val="0"/>
              </a:spcAft>
              <a:buClr>
                <a:srgbClr val="FFFFFF"/>
              </a:buClr>
              <a:buSzPts val="3500"/>
              <a:buNone/>
              <a:defRPr sz="3500">
                <a:solidFill>
                  <a:srgbClr val="FFFFFF"/>
                </a:solidFill>
              </a:defRPr>
            </a:lvl4pPr>
            <a:lvl5pPr lvl="4" rtl="0" algn="ctr">
              <a:spcBef>
                <a:spcPts val="0"/>
              </a:spcBef>
              <a:spcAft>
                <a:spcPts val="0"/>
              </a:spcAft>
              <a:buClr>
                <a:srgbClr val="FFFFFF"/>
              </a:buClr>
              <a:buSzPts val="3500"/>
              <a:buNone/>
              <a:defRPr sz="3500">
                <a:solidFill>
                  <a:srgbClr val="FFFFFF"/>
                </a:solidFill>
              </a:defRPr>
            </a:lvl5pPr>
            <a:lvl6pPr lvl="5" rtl="0" algn="ctr">
              <a:spcBef>
                <a:spcPts val="0"/>
              </a:spcBef>
              <a:spcAft>
                <a:spcPts val="0"/>
              </a:spcAft>
              <a:buClr>
                <a:srgbClr val="FFFFFF"/>
              </a:buClr>
              <a:buSzPts val="3500"/>
              <a:buNone/>
              <a:defRPr sz="3500">
                <a:solidFill>
                  <a:srgbClr val="FFFFFF"/>
                </a:solidFill>
              </a:defRPr>
            </a:lvl6pPr>
            <a:lvl7pPr lvl="6" rtl="0" algn="ctr">
              <a:spcBef>
                <a:spcPts val="0"/>
              </a:spcBef>
              <a:spcAft>
                <a:spcPts val="0"/>
              </a:spcAft>
              <a:buClr>
                <a:srgbClr val="FFFFFF"/>
              </a:buClr>
              <a:buSzPts val="3500"/>
              <a:buNone/>
              <a:defRPr sz="3500">
                <a:solidFill>
                  <a:srgbClr val="FFFFFF"/>
                </a:solidFill>
              </a:defRPr>
            </a:lvl7pPr>
            <a:lvl8pPr lvl="7" rtl="0" algn="ctr">
              <a:spcBef>
                <a:spcPts val="0"/>
              </a:spcBef>
              <a:spcAft>
                <a:spcPts val="0"/>
              </a:spcAft>
              <a:buClr>
                <a:srgbClr val="FFFFFF"/>
              </a:buClr>
              <a:buSzPts val="3500"/>
              <a:buNone/>
              <a:defRPr sz="3500">
                <a:solidFill>
                  <a:srgbClr val="FFFFFF"/>
                </a:solidFill>
              </a:defRPr>
            </a:lvl8pPr>
            <a:lvl9pPr lvl="8" rtl="0" algn="ctr">
              <a:spcBef>
                <a:spcPts val="0"/>
              </a:spcBef>
              <a:spcAft>
                <a:spcPts val="0"/>
              </a:spcAft>
              <a:buClr>
                <a:srgbClr val="FFFFFF"/>
              </a:buClr>
              <a:buSzPts val="3500"/>
              <a:buNone/>
              <a:defRPr sz="3500">
                <a:solidFill>
                  <a:srgbClr val="FFFFFF"/>
                </a:solidFill>
              </a:defRPr>
            </a:lvl9pPr>
          </a:lstStyle>
          <a:p>
            <a:r>
              <a:t>xx%</a:t>
            </a:r>
          </a:p>
        </p:txBody>
      </p:sp>
      <p:sp>
        <p:nvSpPr>
          <p:cNvPr id="181" name="Google Shape;181;p36"/>
          <p:cNvSpPr txBox="1"/>
          <p:nvPr>
            <p:ph idx="5" type="subTitle"/>
          </p:nvPr>
        </p:nvSpPr>
        <p:spPr>
          <a:xfrm>
            <a:off x="5330275" y="2291988"/>
            <a:ext cx="1841400" cy="315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b="1" sz="1800">
                <a:solidFill>
                  <a:srgbClr val="FFFFFF"/>
                </a:solidFill>
              </a:defRPr>
            </a:lvl1pPr>
            <a:lvl2pPr lvl="1" rtl="0" algn="ctr">
              <a:spcBef>
                <a:spcPts val="0"/>
              </a:spcBef>
              <a:spcAft>
                <a:spcPts val="0"/>
              </a:spcAft>
              <a:buNone/>
              <a:defRPr b="1" sz="1800">
                <a:solidFill>
                  <a:srgbClr val="FFFFFF"/>
                </a:solidFill>
              </a:defRPr>
            </a:lvl2pPr>
            <a:lvl3pPr lvl="2" rtl="0" algn="ctr">
              <a:spcBef>
                <a:spcPts val="0"/>
              </a:spcBef>
              <a:spcAft>
                <a:spcPts val="0"/>
              </a:spcAft>
              <a:buNone/>
              <a:defRPr b="1" sz="1800">
                <a:solidFill>
                  <a:srgbClr val="FFFFFF"/>
                </a:solidFill>
              </a:defRPr>
            </a:lvl3pPr>
            <a:lvl4pPr lvl="3" rtl="0" algn="ctr">
              <a:spcBef>
                <a:spcPts val="0"/>
              </a:spcBef>
              <a:spcAft>
                <a:spcPts val="0"/>
              </a:spcAft>
              <a:buNone/>
              <a:defRPr b="1" sz="1800">
                <a:solidFill>
                  <a:srgbClr val="FFFFFF"/>
                </a:solidFill>
              </a:defRPr>
            </a:lvl4pPr>
            <a:lvl5pPr lvl="4" rtl="0" algn="ctr">
              <a:spcBef>
                <a:spcPts val="0"/>
              </a:spcBef>
              <a:spcAft>
                <a:spcPts val="0"/>
              </a:spcAft>
              <a:buNone/>
              <a:defRPr b="1" sz="1800">
                <a:solidFill>
                  <a:srgbClr val="FFFFFF"/>
                </a:solidFill>
              </a:defRPr>
            </a:lvl5pPr>
            <a:lvl6pPr lvl="5" rtl="0" algn="ctr">
              <a:spcBef>
                <a:spcPts val="0"/>
              </a:spcBef>
              <a:spcAft>
                <a:spcPts val="0"/>
              </a:spcAft>
              <a:buNone/>
              <a:defRPr b="1" sz="1800">
                <a:solidFill>
                  <a:srgbClr val="FFFFFF"/>
                </a:solidFill>
              </a:defRPr>
            </a:lvl6pPr>
            <a:lvl7pPr lvl="6" rtl="0" algn="ctr">
              <a:spcBef>
                <a:spcPts val="0"/>
              </a:spcBef>
              <a:spcAft>
                <a:spcPts val="0"/>
              </a:spcAft>
              <a:buNone/>
              <a:defRPr b="1" sz="1800">
                <a:solidFill>
                  <a:srgbClr val="FFFFFF"/>
                </a:solidFill>
              </a:defRPr>
            </a:lvl7pPr>
            <a:lvl8pPr lvl="7" rtl="0" algn="ctr">
              <a:spcBef>
                <a:spcPts val="0"/>
              </a:spcBef>
              <a:spcAft>
                <a:spcPts val="0"/>
              </a:spcAft>
              <a:buNone/>
              <a:defRPr b="1" sz="1800">
                <a:solidFill>
                  <a:srgbClr val="FFFFFF"/>
                </a:solidFill>
              </a:defRPr>
            </a:lvl8pPr>
            <a:lvl9pPr lvl="8" rtl="0" algn="ctr">
              <a:spcBef>
                <a:spcPts val="0"/>
              </a:spcBef>
              <a:spcAft>
                <a:spcPts val="0"/>
              </a:spcAft>
              <a:buNone/>
              <a:defRPr b="1" sz="1800">
                <a:solidFill>
                  <a:srgbClr val="FFFFFF"/>
                </a:solidFill>
              </a:defRPr>
            </a:lvl9pPr>
          </a:lstStyle>
          <a:p/>
        </p:txBody>
      </p:sp>
      <p:sp>
        <p:nvSpPr>
          <p:cNvPr id="182" name="Google Shape;182;p36"/>
          <p:cNvSpPr txBox="1"/>
          <p:nvPr>
            <p:ph idx="6" type="title"/>
          </p:nvPr>
        </p:nvSpPr>
        <p:spPr>
          <a:xfrm>
            <a:off x="712575" y="536925"/>
            <a:ext cx="7719000" cy="564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CUSTOM_3">
    <p:spTree>
      <p:nvGrpSpPr>
        <p:cNvPr id="183" name="Shape 183"/>
        <p:cNvGrpSpPr/>
        <p:nvPr/>
      </p:nvGrpSpPr>
      <p:grpSpPr>
        <a:xfrm>
          <a:off x="0" y="0"/>
          <a:ext cx="0" cy="0"/>
          <a:chOff x="0" y="0"/>
          <a:chExt cx="0" cy="0"/>
        </a:xfrm>
      </p:grpSpPr>
      <p:sp>
        <p:nvSpPr>
          <p:cNvPr id="184" name="Google Shape;184;p37"/>
          <p:cNvSpPr txBox="1"/>
          <p:nvPr>
            <p:ph type="ctrTitle"/>
          </p:nvPr>
        </p:nvSpPr>
        <p:spPr>
          <a:xfrm>
            <a:off x="2642425" y="1190924"/>
            <a:ext cx="3859200" cy="72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185" name="Google Shape;185;p37"/>
          <p:cNvSpPr txBox="1"/>
          <p:nvPr>
            <p:ph idx="1" type="subTitle"/>
          </p:nvPr>
        </p:nvSpPr>
        <p:spPr>
          <a:xfrm>
            <a:off x="2642375" y="2179874"/>
            <a:ext cx="3859200" cy="401100"/>
          </a:xfrm>
          <a:prstGeom prst="rect">
            <a:avLst/>
          </a:prstGeom>
          <a:solidFill>
            <a:schemeClr val="lt1"/>
          </a:solid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1800"/>
              <a:buNone/>
              <a:defRPr sz="1800">
                <a:solidFill>
                  <a:srgbClr val="FFFFFF"/>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USTOM">
    <p:spTree>
      <p:nvGrpSpPr>
        <p:cNvPr id="186" name="Shape 186"/>
        <p:cNvGrpSpPr/>
        <p:nvPr/>
      </p:nvGrpSpPr>
      <p:grpSpPr>
        <a:xfrm>
          <a:off x="0" y="0"/>
          <a:ext cx="0" cy="0"/>
          <a:chOff x="0" y="0"/>
          <a:chExt cx="0" cy="0"/>
        </a:xfrm>
      </p:grpSpPr>
      <p:sp>
        <p:nvSpPr>
          <p:cNvPr id="187" name="Google Shape;187;p38"/>
          <p:cNvSpPr/>
          <p:nvPr/>
        </p:nvSpPr>
        <p:spPr>
          <a:xfrm>
            <a:off x="3796725" y="0"/>
            <a:ext cx="46347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sp>
        <p:nvSpPr>
          <p:cNvPr id="188" name="Google Shape;188;p38"/>
          <p:cNvSpPr txBox="1"/>
          <p:nvPr>
            <p:ph type="ctrTitle"/>
          </p:nvPr>
        </p:nvSpPr>
        <p:spPr>
          <a:xfrm>
            <a:off x="4184500" y="729418"/>
            <a:ext cx="3859200" cy="768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5"/>
              </a:buClr>
              <a:buSzPts val="4500"/>
              <a:buNone/>
              <a:defRPr sz="4500">
                <a:solidFill>
                  <a:schemeClr val="accent5"/>
                </a:solidFill>
              </a:defRPr>
            </a:lvl1pPr>
            <a:lvl2pPr lvl="1" rtl="0" algn="ctr">
              <a:spcBef>
                <a:spcPts val="0"/>
              </a:spcBef>
              <a:spcAft>
                <a:spcPts val="0"/>
              </a:spcAft>
              <a:buClr>
                <a:schemeClr val="accent5"/>
              </a:buClr>
              <a:buSzPts val="4500"/>
              <a:buNone/>
              <a:defRPr sz="4500">
                <a:solidFill>
                  <a:schemeClr val="accent5"/>
                </a:solidFill>
              </a:defRPr>
            </a:lvl2pPr>
            <a:lvl3pPr lvl="2" rtl="0" algn="ctr">
              <a:spcBef>
                <a:spcPts val="0"/>
              </a:spcBef>
              <a:spcAft>
                <a:spcPts val="0"/>
              </a:spcAft>
              <a:buClr>
                <a:schemeClr val="accent5"/>
              </a:buClr>
              <a:buSzPts val="4500"/>
              <a:buNone/>
              <a:defRPr sz="4500">
                <a:solidFill>
                  <a:schemeClr val="accent5"/>
                </a:solidFill>
              </a:defRPr>
            </a:lvl3pPr>
            <a:lvl4pPr lvl="3" rtl="0" algn="ctr">
              <a:spcBef>
                <a:spcPts val="0"/>
              </a:spcBef>
              <a:spcAft>
                <a:spcPts val="0"/>
              </a:spcAft>
              <a:buClr>
                <a:schemeClr val="accent5"/>
              </a:buClr>
              <a:buSzPts val="4500"/>
              <a:buNone/>
              <a:defRPr sz="4500">
                <a:solidFill>
                  <a:schemeClr val="accent5"/>
                </a:solidFill>
              </a:defRPr>
            </a:lvl4pPr>
            <a:lvl5pPr lvl="4" rtl="0" algn="ctr">
              <a:spcBef>
                <a:spcPts val="0"/>
              </a:spcBef>
              <a:spcAft>
                <a:spcPts val="0"/>
              </a:spcAft>
              <a:buClr>
                <a:schemeClr val="accent5"/>
              </a:buClr>
              <a:buSzPts val="4500"/>
              <a:buNone/>
              <a:defRPr sz="4500">
                <a:solidFill>
                  <a:schemeClr val="accent5"/>
                </a:solidFill>
              </a:defRPr>
            </a:lvl5pPr>
            <a:lvl6pPr lvl="5" rtl="0" algn="ctr">
              <a:spcBef>
                <a:spcPts val="0"/>
              </a:spcBef>
              <a:spcAft>
                <a:spcPts val="0"/>
              </a:spcAft>
              <a:buClr>
                <a:schemeClr val="accent5"/>
              </a:buClr>
              <a:buSzPts val="4500"/>
              <a:buNone/>
              <a:defRPr sz="4500">
                <a:solidFill>
                  <a:schemeClr val="accent5"/>
                </a:solidFill>
              </a:defRPr>
            </a:lvl6pPr>
            <a:lvl7pPr lvl="6" rtl="0" algn="ctr">
              <a:spcBef>
                <a:spcPts val="0"/>
              </a:spcBef>
              <a:spcAft>
                <a:spcPts val="0"/>
              </a:spcAft>
              <a:buClr>
                <a:schemeClr val="accent5"/>
              </a:buClr>
              <a:buSzPts val="4500"/>
              <a:buNone/>
              <a:defRPr sz="4500">
                <a:solidFill>
                  <a:schemeClr val="accent5"/>
                </a:solidFill>
              </a:defRPr>
            </a:lvl7pPr>
            <a:lvl8pPr lvl="7" rtl="0" algn="ctr">
              <a:spcBef>
                <a:spcPts val="0"/>
              </a:spcBef>
              <a:spcAft>
                <a:spcPts val="0"/>
              </a:spcAft>
              <a:buClr>
                <a:schemeClr val="accent5"/>
              </a:buClr>
              <a:buSzPts val="4500"/>
              <a:buNone/>
              <a:defRPr sz="4500">
                <a:solidFill>
                  <a:schemeClr val="accent5"/>
                </a:solidFill>
              </a:defRPr>
            </a:lvl8pPr>
            <a:lvl9pPr lvl="8" rtl="0" algn="ctr">
              <a:spcBef>
                <a:spcPts val="0"/>
              </a:spcBef>
              <a:spcAft>
                <a:spcPts val="0"/>
              </a:spcAft>
              <a:buClr>
                <a:schemeClr val="accent5"/>
              </a:buClr>
              <a:buSzPts val="4500"/>
              <a:buNone/>
              <a:defRPr sz="4500">
                <a:solidFill>
                  <a:schemeClr val="accent5"/>
                </a:solidFill>
              </a:defRPr>
            </a:lvl9pPr>
          </a:lstStyle>
          <a:p/>
        </p:txBody>
      </p:sp>
      <p:sp>
        <p:nvSpPr>
          <p:cNvPr id="189" name="Google Shape;189;p38"/>
          <p:cNvSpPr txBox="1"/>
          <p:nvPr>
            <p:ph idx="1" type="subTitle"/>
          </p:nvPr>
        </p:nvSpPr>
        <p:spPr>
          <a:xfrm>
            <a:off x="4184450" y="1541836"/>
            <a:ext cx="3859200" cy="129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90" name="Google Shape;190;p38"/>
          <p:cNvSpPr txBox="1"/>
          <p:nvPr/>
        </p:nvSpPr>
        <p:spPr>
          <a:xfrm>
            <a:off x="4554400" y="3594225"/>
            <a:ext cx="3119400" cy="4653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900">
                <a:solidFill>
                  <a:schemeClr val="lt1"/>
                </a:solidFill>
                <a:latin typeface="Poppins"/>
                <a:ea typeface="Poppins"/>
                <a:cs typeface="Poppins"/>
                <a:sym typeface="Poppins"/>
              </a:rPr>
              <a:t>CREDITS: This presentation template was created by </a:t>
            </a:r>
            <a:r>
              <a:rPr b="1" lang="en" sz="900">
                <a:solidFill>
                  <a:schemeClr val="lt1"/>
                </a:solidFill>
                <a:uFill>
                  <a:noFill/>
                </a:uFill>
                <a:latin typeface="Poppins"/>
                <a:ea typeface="Poppins"/>
                <a:cs typeface="Poppins"/>
                <a:sym typeface="Poppins"/>
                <a:hlinkClick r:id="rId2">
                  <a:extLst>
                    <a:ext uri="{A12FA001-AC4F-418D-AE19-62706E023703}">
                      <ahyp:hlinkClr val="tx"/>
                    </a:ext>
                  </a:extLst>
                </a:hlinkClick>
              </a:rPr>
              <a:t>Slidesgo</a:t>
            </a:r>
            <a:r>
              <a:rPr lang="en" sz="900">
                <a:solidFill>
                  <a:schemeClr val="lt1"/>
                </a:solidFill>
                <a:latin typeface="Poppins"/>
                <a:ea typeface="Poppins"/>
                <a:cs typeface="Poppins"/>
                <a:sym typeface="Poppins"/>
              </a:rPr>
              <a:t>, including icons by </a:t>
            </a:r>
            <a:r>
              <a:rPr b="1" lang="en" sz="900">
                <a:solidFill>
                  <a:schemeClr val="lt1"/>
                </a:solidFill>
                <a:uFill>
                  <a:noFill/>
                </a:uFill>
                <a:latin typeface="Poppins"/>
                <a:ea typeface="Poppins"/>
                <a:cs typeface="Poppins"/>
                <a:sym typeface="Poppins"/>
                <a:hlinkClick r:id="rId3">
                  <a:extLst>
                    <a:ext uri="{A12FA001-AC4F-418D-AE19-62706E023703}">
                      <ahyp:hlinkClr val="tx"/>
                    </a:ext>
                  </a:extLst>
                </a:hlinkClick>
              </a:rPr>
              <a:t>Flaticon</a:t>
            </a:r>
            <a:r>
              <a:rPr lang="en" sz="900">
                <a:solidFill>
                  <a:schemeClr val="lt1"/>
                </a:solidFill>
                <a:latin typeface="Poppins"/>
                <a:ea typeface="Poppins"/>
                <a:cs typeface="Poppins"/>
                <a:sym typeface="Poppins"/>
              </a:rPr>
              <a:t>, and infographics &amp; images by </a:t>
            </a:r>
            <a:r>
              <a:rPr b="1" lang="en" sz="900">
                <a:solidFill>
                  <a:schemeClr val="lt1"/>
                </a:solidFill>
                <a:uFill>
                  <a:noFill/>
                </a:uFill>
                <a:latin typeface="Poppins"/>
                <a:ea typeface="Poppins"/>
                <a:cs typeface="Poppins"/>
                <a:sym typeface="Poppins"/>
                <a:hlinkClick r:id="rId4">
                  <a:extLst>
                    <a:ext uri="{A12FA001-AC4F-418D-AE19-62706E023703}">
                      <ahyp:hlinkClr val="tx"/>
                    </a:ext>
                  </a:extLst>
                </a:hlinkClick>
              </a:rPr>
              <a:t>Freepik</a:t>
            </a:r>
            <a:r>
              <a:rPr lang="en" sz="900">
                <a:solidFill>
                  <a:schemeClr val="lt1"/>
                </a:solidFill>
                <a:latin typeface="Poppins"/>
                <a:ea typeface="Poppins"/>
                <a:cs typeface="Poppins"/>
                <a:sym typeface="Poppins"/>
              </a:rPr>
              <a:t>. </a:t>
            </a:r>
            <a:endParaRPr sz="900">
              <a:solidFill>
                <a:schemeClr val="lt1"/>
              </a:solidFill>
              <a:latin typeface="Poppins"/>
              <a:ea typeface="Poppins"/>
              <a:cs typeface="Poppins"/>
              <a:sym typeface="Poppi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theme" Target="../theme/theme2.xml"/><Relationship Id="rId25" Type="http://schemas.openxmlformats.org/officeDocument/2006/relationships/slideLayout" Target="../slideLayouts/slideLayout36.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2575" y="536925"/>
            <a:ext cx="7719000" cy="564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52" name="Google Shape;52;p13"/>
          <p:cNvSpPr txBox="1"/>
          <p:nvPr>
            <p:ph idx="1" type="body"/>
          </p:nvPr>
        </p:nvSpPr>
        <p:spPr>
          <a:xfrm>
            <a:off x="712575" y="1235088"/>
            <a:ext cx="7719000" cy="3371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1pPr>
            <a:lvl2pPr indent="-317500" lvl="1" marL="914400" rtl="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2pPr>
            <a:lvl3pPr indent="-317500" lvl="2" marL="1371600" rtl="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3pPr>
            <a:lvl4pPr indent="-317500" lvl="3" marL="1828800" rtl="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4pPr>
            <a:lvl5pPr indent="-317500" lvl="4" marL="2286000" rtl="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5pPr>
            <a:lvl6pPr indent="-317500" lvl="5" marL="2743200" rtl="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6pPr>
            <a:lvl7pPr indent="-317500" lvl="6" marL="3200400" rtl="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7pPr>
            <a:lvl8pPr indent="-317500" lvl="7" marL="3657600" rtl="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8pPr>
            <a:lvl9pPr indent="-317500" lvl="8" marL="4114800" rtl="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pos="5760">
          <p15:clr>
            <a:srgbClr val="EA4335"/>
          </p15:clr>
        </p15:guide>
        <p15:guide id="3" pos="449">
          <p15:clr>
            <a:srgbClr val="EA4335"/>
          </p15:clr>
        </p15:guide>
        <p15:guide id="4" pos="5311">
          <p15:clr>
            <a:srgbClr val="EA4335"/>
          </p15:clr>
        </p15:guide>
        <p15:guide id="5" orient="horz" pos="1620">
          <p15:clr>
            <a:srgbClr val="EA4335"/>
          </p15:clr>
        </p15:guide>
        <p15:guide id="6" orient="horz" pos="340">
          <p15:clr>
            <a:srgbClr val="EA4335"/>
          </p15:clr>
        </p15:guide>
        <p15:guide id="7" orient="horz">
          <p15:clr>
            <a:srgbClr val="EA4335"/>
          </p15:clr>
        </p15:guide>
        <p15:guide id="8" orient="horz" pos="2897">
          <p15:clr>
            <a:srgbClr val="EA4335"/>
          </p15:clr>
        </p15:guide>
        <p15:guide id="9" orient="horz" pos="3237">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10.png"/><Relationship Id="rId8" Type="http://schemas.openxmlformats.org/officeDocument/2006/relationships/image" Target="../media/image2.jpg"/><Relationship Id="rId10"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hyperlink" Target="https://spectrumnews1.com/ca/la-west/news/2019/02/07/organizations-partner-up-to-help-man-living-with-disability-achieve-his-dream#"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9"/>
          <p:cNvPicPr preferRelativeResize="0"/>
          <p:nvPr/>
        </p:nvPicPr>
        <p:blipFill>
          <a:blip r:embed="rId3">
            <a:alphaModFix/>
          </a:blip>
          <a:stretch>
            <a:fillRect/>
          </a:stretch>
        </p:blipFill>
        <p:spPr>
          <a:xfrm>
            <a:off x="5346225" y="-1050"/>
            <a:ext cx="3859200" cy="5145590"/>
          </a:xfrm>
          <a:prstGeom prst="rect">
            <a:avLst/>
          </a:prstGeom>
          <a:noFill/>
          <a:ln>
            <a:noFill/>
          </a:ln>
        </p:spPr>
      </p:pic>
      <p:sp>
        <p:nvSpPr>
          <p:cNvPr id="196" name="Google Shape;196;p39"/>
          <p:cNvSpPr/>
          <p:nvPr/>
        </p:nvSpPr>
        <p:spPr>
          <a:xfrm>
            <a:off x="0" y="913275"/>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9"/>
          <p:cNvSpPr txBox="1"/>
          <p:nvPr>
            <p:ph type="ctrTitle"/>
          </p:nvPr>
        </p:nvSpPr>
        <p:spPr>
          <a:xfrm>
            <a:off x="1100350" y="1413563"/>
            <a:ext cx="3859200" cy="170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B Garamond"/>
                <a:ea typeface="EB Garamond"/>
                <a:cs typeface="EB Garamond"/>
                <a:sym typeface="EB Garamond"/>
              </a:rPr>
              <a:t>Project SEARCH Success Stories</a:t>
            </a:r>
            <a:endParaRPr>
              <a:latin typeface="EB Garamond"/>
              <a:ea typeface="EB Garamond"/>
              <a:cs typeface="EB Garamond"/>
              <a:sym typeface="EB Garamond"/>
            </a:endParaRPr>
          </a:p>
        </p:txBody>
      </p:sp>
      <p:sp>
        <p:nvSpPr>
          <p:cNvPr id="198" name="Google Shape;198;p39"/>
          <p:cNvSpPr txBox="1"/>
          <p:nvPr/>
        </p:nvSpPr>
        <p:spPr>
          <a:xfrm>
            <a:off x="1223975" y="3509175"/>
            <a:ext cx="378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       </a:t>
            </a:r>
            <a:r>
              <a:rPr lang="en" sz="2000">
                <a:latin typeface="EB Garamond"/>
                <a:ea typeface="EB Garamond"/>
                <a:cs typeface="EB Garamond"/>
                <a:sym typeface="EB Garamond"/>
              </a:rPr>
              <a:t> Goodwill of Orange County </a:t>
            </a:r>
            <a:endParaRPr sz="2000">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p:nvPr/>
        </p:nvSpPr>
        <p:spPr>
          <a:xfrm>
            <a:off x="5052600" y="138500"/>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8"/>
          <p:cNvSpPr txBox="1"/>
          <p:nvPr>
            <p:ph type="title"/>
          </p:nvPr>
        </p:nvSpPr>
        <p:spPr>
          <a:xfrm>
            <a:off x="4803825" y="177525"/>
            <a:ext cx="3395700" cy="56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Tan </a:t>
            </a:r>
            <a:endParaRPr/>
          </a:p>
        </p:txBody>
      </p:sp>
      <p:sp>
        <p:nvSpPr>
          <p:cNvPr id="292" name="Google Shape;292;p48"/>
          <p:cNvSpPr txBox="1"/>
          <p:nvPr>
            <p:ph idx="1" type="body"/>
          </p:nvPr>
        </p:nvSpPr>
        <p:spPr>
          <a:xfrm>
            <a:off x="4189050" y="839100"/>
            <a:ext cx="4653300" cy="3760500"/>
          </a:xfrm>
          <a:prstGeom prst="rect">
            <a:avLst/>
          </a:prstGeom>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Merriweather"/>
              <a:buChar char="■"/>
            </a:pPr>
            <a:r>
              <a:rPr b="1" lang="en" sz="1300">
                <a:latin typeface="Merriweather"/>
                <a:ea typeface="Merriweather"/>
                <a:cs typeface="Merriweather"/>
                <a:sym typeface="Merriweather"/>
              </a:rPr>
              <a:t>Tan kept to himself in the beginning of the internship. He didn’t want to socialize with others and would need support with initiating conversations  and working as part of a team.</a:t>
            </a:r>
            <a:endParaRPr b="1" sz="1300">
              <a:latin typeface="Merriweather"/>
              <a:ea typeface="Merriweather"/>
              <a:cs typeface="Merriweather"/>
              <a:sym typeface="Merriweather"/>
            </a:endParaRPr>
          </a:p>
          <a:p>
            <a:pPr indent="-311150" lvl="0" marL="457200" rtl="0" algn="l">
              <a:spcBef>
                <a:spcPts val="1000"/>
              </a:spcBef>
              <a:spcAft>
                <a:spcPts val="0"/>
              </a:spcAft>
              <a:buSzPts val="1300"/>
              <a:buFont typeface="Merriweather"/>
              <a:buChar char="■"/>
            </a:pPr>
            <a:r>
              <a:rPr b="1" lang="en" sz="1300">
                <a:latin typeface="Merriweather"/>
                <a:ea typeface="Merriweather"/>
                <a:cs typeface="Merriweather"/>
                <a:sym typeface="Merriweather"/>
              </a:rPr>
              <a:t>He began to grow more confident in socializing with others. He always showed that he was eager to improve his social skills and learned to work as a team. He loved working in the  IT dept at CHOC, he gained a lot of confidence with speaking to employees throughout CHOC hospital. </a:t>
            </a:r>
            <a:endParaRPr b="1" sz="1300">
              <a:latin typeface="Merriweather"/>
              <a:ea typeface="Merriweather"/>
              <a:cs typeface="Merriweather"/>
              <a:sym typeface="Merriweather"/>
            </a:endParaRPr>
          </a:p>
          <a:p>
            <a:pPr indent="-311150" lvl="0" marL="457200" rtl="0" algn="l">
              <a:spcBef>
                <a:spcPts val="1000"/>
              </a:spcBef>
              <a:spcAft>
                <a:spcPts val="1000"/>
              </a:spcAft>
              <a:buSzPts val="1300"/>
              <a:buFont typeface="Merriweather"/>
              <a:buChar char="■"/>
            </a:pPr>
            <a:r>
              <a:rPr b="1" lang="en" sz="1300">
                <a:latin typeface="Merriweather"/>
                <a:ea typeface="Merriweather"/>
                <a:cs typeface="Merriweather"/>
                <a:sym typeface="Merriweather"/>
              </a:rPr>
              <a:t>Tan is currently participating in a paid internship at Edwards LifeSciences as a L</a:t>
            </a:r>
            <a:r>
              <a:rPr b="1" lang="en" sz="1300">
                <a:latin typeface="Merriweather"/>
                <a:ea typeface="Merriweather"/>
                <a:cs typeface="Merriweather"/>
                <a:sym typeface="Merriweather"/>
              </a:rPr>
              <a:t>aboratory</a:t>
            </a:r>
            <a:r>
              <a:rPr b="1" lang="en" sz="1300">
                <a:latin typeface="Merriweather"/>
                <a:ea typeface="Merriweather"/>
                <a:cs typeface="Merriweather"/>
                <a:sym typeface="Merriweather"/>
              </a:rPr>
              <a:t> A</a:t>
            </a:r>
            <a:r>
              <a:rPr b="1" lang="en" sz="1300">
                <a:latin typeface="Merriweather"/>
                <a:ea typeface="Merriweather"/>
                <a:cs typeface="Merriweather"/>
                <a:sym typeface="Merriweather"/>
              </a:rPr>
              <a:t>ssistant. His job duties include </a:t>
            </a:r>
            <a:r>
              <a:rPr b="1" lang="en" sz="1200">
                <a:latin typeface="Merriweather"/>
                <a:ea typeface="Merriweather"/>
                <a:cs typeface="Merriweather"/>
                <a:sym typeface="Merriweather"/>
              </a:rPr>
              <a:t>p</a:t>
            </a:r>
            <a:r>
              <a:rPr b="1" lang="en" sz="1300">
                <a:latin typeface="Merriweather"/>
                <a:ea typeface="Merriweather"/>
                <a:cs typeface="Merriweather"/>
                <a:sym typeface="Merriweather"/>
              </a:rPr>
              <a:t>reparing and sewing pig hearts used for testing heart valves, making saline solutions for the engineers, and completing inventory on returned heart valves.</a:t>
            </a:r>
            <a:endParaRPr b="1" sz="1400">
              <a:latin typeface="Merriweather"/>
              <a:ea typeface="Merriweather"/>
              <a:cs typeface="Merriweather"/>
              <a:sym typeface="Merriweather"/>
            </a:endParaRPr>
          </a:p>
        </p:txBody>
      </p:sp>
      <p:sp>
        <p:nvSpPr>
          <p:cNvPr id="293" name="Google Shape;293;p48"/>
          <p:cNvSpPr txBox="1"/>
          <p:nvPr/>
        </p:nvSpPr>
        <p:spPr>
          <a:xfrm>
            <a:off x="883350" y="622600"/>
            <a:ext cx="263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oppins"/>
              <a:ea typeface="Poppins"/>
              <a:cs typeface="Poppins"/>
              <a:sym typeface="Poppins"/>
            </a:endParaRPr>
          </a:p>
        </p:txBody>
      </p:sp>
      <p:pic>
        <p:nvPicPr>
          <p:cNvPr id="294" name="Google Shape;294;p48"/>
          <p:cNvPicPr preferRelativeResize="0"/>
          <p:nvPr/>
        </p:nvPicPr>
        <p:blipFill>
          <a:blip r:embed="rId3">
            <a:alphaModFix/>
          </a:blip>
          <a:stretch>
            <a:fillRect/>
          </a:stretch>
        </p:blipFill>
        <p:spPr>
          <a:xfrm>
            <a:off x="152400" y="1175200"/>
            <a:ext cx="3884250" cy="29113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p:nvPr/>
        </p:nvSpPr>
        <p:spPr>
          <a:xfrm>
            <a:off x="5192900" y="539500"/>
            <a:ext cx="3951000" cy="406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9"/>
          <p:cNvSpPr/>
          <p:nvPr/>
        </p:nvSpPr>
        <p:spPr>
          <a:xfrm>
            <a:off x="0" y="138500"/>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9"/>
          <p:cNvSpPr txBox="1"/>
          <p:nvPr>
            <p:ph type="title"/>
          </p:nvPr>
        </p:nvSpPr>
        <p:spPr>
          <a:xfrm>
            <a:off x="938275" y="138500"/>
            <a:ext cx="3395700" cy="56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Alex</a:t>
            </a:r>
            <a:endParaRPr/>
          </a:p>
        </p:txBody>
      </p:sp>
      <p:sp>
        <p:nvSpPr>
          <p:cNvPr id="302" name="Google Shape;302;p49"/>
          <p:cNvSpPr txBox="1"/>
          <p:nvPr/>
        </p:nvSpPr>
        <p:spPr>
          <a:xfrm>
            <a:off x="6161025" y="2093725"/>
            <a:ext cx="2325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**Picture will be added here later**</a:t>
            </a:r>
            <a:endParaRPr>
              <a:latin typeface="Poppins"/>
              <a:ea typeface="Poppins"/>
              <a:cs typeface="Poppins"/>
              <a:sym typeface="Poppins"/>
            </a:endParaRPr>
          </a:p>
        </p:txBody>
      </p:sp>
      <p:sp>
        <p:nvSpPr>
          <p:cNvPr id="303" name="Google Shape;303;p49"/>
          <p:cNvSpPr txBox="1"/>
          <p:nvPr>
            <p:ph idx="4294967295" type="body"/>
          </p:nvPr>
        </p:nvSpPr>
        <p:spPr>
          <a:xfrm>
            <a:off x="367300" y="967375"/>
            <a:ext cx="4653300" cy="39882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Font typeface="Merriweather"/>
              <a:buChar char="■"/>
            </a:pPr>
            <a:r>
              <a:rPr b="1" lang="en">
                <a:latin typeface="Merriweather"/>
                <a:ea typeface="Merriweather"/>
                <a:cs typeface="Merriweather"/>
                <a:sym typeface="Merriweather"/>
              </a:rPr>
              <a:t>Before Project SEARCH, Alex worked at Chucky Cheese for over a decade. </a:t>
            </a:r>
            <a:r>
              <a:rPr b="1" lang="en">
                <a:latin typeface="Merriweather"/>
                <a:ea typeface="Merriweather"/>
                <a:cs typeface="Merriweather"/>
                <a:sym typeface="Merriweather"/>
              </a:rPr>
              <a:t>He was very polite and very successful in his classwork. His ability to receive feedback really made him shine!</a:t>
            </a:r>
            <a:endParaRPr b="1">
              <a:latin typeface="Merriweather"/>
              <a:ea typeface="Merriweather"/>
              <a:cs typeface="Merriweather"/>
              <a:sym typeface="Merriweather"/>
            </a:endParaRPr>
          </a:p>
          <a:p>
            <a:pPr indent="-330200" lvl="0" marL="457200" rtl="0" algn="l">
              <a:spcBef>
                <a:spcPts val="1000"/>
              </a:spcBef>
              <a:spcAft>
                <a:spcPts val="0"/>
              </a:spcAft>
              <a:buSzPts val="1600"/>
              <a:buFont typeface="Merriweather"/>
              <a:buChar char="■"/>
            </a:pPr>
            <a:r>
              <a:rPr b="1" lang="en">
                <a:latin typeface="Merriweather"/>
                <a:ea typeface="Merriweather"/>
                <a:cs typeface="Merriweather"/>
                <a:sym typeface="Merriweather"/>
              </a:rPr>
              <a:t>Alex was often praised by Kaiser Permanente staff about how polite and kind he was and his excellent work in his departments. With support, Alex learned many new tasks and skills in his departments. He showed a very strong work ethic!</a:t>
            </a:r>
            <a:endParaRPr b="1">
              <a:latin typeface="Merriweather"/>
              <a:ea typeface="Merriweather"/>
              <a:cs typeface="Merriweather"/>
              <a:sym typeface="Merriweather"/>
            </a:endParaRPr>
          </a:p>
          <a:p>
            <a:pPr indent="-330200" lvl="0" marL="457200" rtl="0" algn="l">
              <a:spcBef>
                <a:spcPts val="1000"/>
              </a:spcBef>
              <a:spcAft>
                <a:spcPts val="1000"/>
              </a:spcAft>
              <a:buSzPts val="1600"/>
              <a:buFont typeface="Merriweather"/>
              <a:buChar char="■"/>
            </a:pPr>
            <a:r>
              <a:rPr b="1" lang="en">
                <a:latin typeface="Merriweather"/>
                <a:ea typeface="Merriweather"/>
                <a:cs typeface="Merriweather"/>
                <a:sym typeface="Merriweather"/>
              </a:rPr>
              <a:t>After graduation, Alex was hired as a  Housekeeping Aide at Kaiser Permanente, Irvine.</a:t>
            </a:r>
            <a:endParaRPr b="1">
              <a:latin typeface="Merriweather"/>
              <a:ea typeface="Merriweather"/>
              <a:cs typeface="Merriweather"/>
              <a:sym typeface="Merriweather"/>
            </a:endParaRPr>
          </a:p>
        </p:txBody>
      </p:sp>
      <p:pic>
        <p:nvPicPr>
          <p:cNvPr id="304" name="Google Shape;304;p49"/>
          <p:cNvPicPr preferRelativeResize="0"/>
          <p:nvPr/>
        </p:nvPicPr>
        <p:blipFill rotWithShape="1">
          <a:blip r:embed="rId3">
            <a:alphaModFix/>
          </a:blip>
          <a:srcRect b="11696" l="0" r="0" t="11704"/>
          <a:stretch/>
        </p:blipFill>
        <p:spPr>
          <a:xfrm>
            <a:off x="5193000" y="536925"/>
            <a:ext cx="3951001" cy="40696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0"/>
          <p:cNvSpPr/>
          <p:nvPr/>
        </p:nvSpPr>
        <p:spPr>
          <a:xfrm>
            <a:off x="50" y="536850"/>
            <a:ext cx="3951000" cy="406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0"/>
          <p:cNvSpPr/>
          <p:nvPr/>
        </p:nvSpPr>
        <p:spPr>
          <a:xfrm>
            <a:off x="5052600" y="138500"/>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0"/>
          <p:cNvSpPr txBox="1"/>
          <p:nvPr>
            <p:ph type="title"/>
          </p:nvPr>
        </p:nvSpPr>
        <p:spPr>
          <a:xfrm>
            <a:off x="4803825" y="177525"/>
            <a:ext cx="3395700" cy="56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John</a:t>
            </a:r>
            <a:endParaRPr/>
          </a:p>
        </p:txBody>
      </p:sp>
      <p:sp>
        <p:nvSpPr>
          <p:cNvPr id="312" name="Google Shape;312;p50"/>
          <p:cNvSpPr txBox="1"/>
          <p:nvPr>
            <p:ph idx="1" type="body"/>
          </p:nvPr>
        </p:nvSpPr>
        <p:spPr>
          <a:xfrm>
            <a:off x="4189050" y="1008175"/>
            <a:ext cx="4753800" cy="3846000"/>
          </a:xfrm>
          <a:prstGeom prst="rect">
            <a:avLst/>
          </a:prstGeom>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Merriweather"/>
              <a:buChar char="■"/>
            </a:pPr>
            <a:r>
              <a:rPr b="1" lang="en" sz="1300">
                <a:latin typeface="Merriweather"/>
                <a:ea typeface="Merriweather"/>
                <a:cs typeface="Merriweather"/>
                <a:sym typeface="Merriweather"/>
              </a:rPr>
              <a:t>When John first joined Project SEARCH, he was punctual, communicative, and enthusiastic. He accepted suggestions on  initiating appropriate conversations and asking for help.</a:t>
            </a:r>
            <a:endParaRPr b="1" sz="1300">
              <a:latin typeface="Merriweather"/>
              <a:ea typeface="Merriweather"/>
              <a:cs typeface="Merriweather"/>
              <a:sym typeface="Merriweather"/>
            </a:endParaRPr>
          </a:p>
          <a:p>
            <a:pPr indent="-311150" lvl="0" marL="457200" rtl="0" algn="l">
              <a:spcBef>
                <a:spcPts val="1000"/>
              </a:spcBef>
              <a:spcAft>
                <a:spcPts val="0"/>
              </a:spcAft>
              <a:buClr>
                <a:schemeClr val="lt1"/>
              </a:buClr>
              <a:buSzPts val="1300"/>
              <a:buFont typeface="Merriweather"/>
              <a:buChar char="■"/>
            </a:pPr>
            <a:r>
              <a:rPr b="1" lang="en" sz="1300">
                <a:latin typeface="Merriweather"/>
                <a:ea typeface="Merriweather"/>
                <a:cs typeface="Merriweather"/>
                <a:sym typeface="Merriweather"/>
              </a:rPr>
              <a:t>John did great in his first department but worried  his skills were not high enough for the program. His confidence didn’t match his ability, and John placed a lot of pressure on himself, causing anxiety. </a:t>
            </a:r>
            <a:endParaRPr b="1" sz="1300">
              <a:latin typeface="Merriweather"/>
              <a:ea typeface="Merriweather"/>
              <a:cs typeface="Merriweather"/>
              <a:sym typeface="Merriweather"/>
            </a:endParaRPr>
          </a:p>
          <a:p>
            <a:pPr indent="-311150" lvl="0" marL="457200" rtl="0" algn="l">
              <a:spcBef>
                <a:spcPts val="1000"/>
              </a:spcBef>
              <a:spcAft>
                <a:spcPts val="0"/>
              </a:spcAft>
              <a:buClr>
                <a:schemeClr val="lt1"/>
              </a:buClr>
              <a:buSzPts val="1300"/>
              <a:buFont typeface="Merriweather"/>
              <a:buChar char="■"/>
            </a:pPr>
            <a:r>
              <a:rPr b="1" lang="en" sz="1300">
                <a:latin typeface="Merriweather"/>
                <a:ea typeface="Merriweather"/>
                <a:cs typeface="Merriweather"/>
                <a:sym typeface="Merriweather"/>
              </a:rPr>
              <a:t>Given support and specific praise, John gained confidence. He  began to offer help to his classmates and department  co-workers. He showed pride in the positive feedback he was receiving. </a:t>
            </a:r>
            <a:endParaRPr b="1" sz="1300">
              <a:latin typeface="Merriweather"/>
              <a:ea typeface="Merriweather"/>
              <a:cs typeface="Merriweather"/>
              <a:sym typeface="Merriweather"/>
            </a:endParaRPr>
          </a:p>
          <a:p>
            <a:pPr indent="-311150" lvl="0" marL="457200" rtl="0" algn="l">
              <a:spcBef>
                <a:spcPts val="1200"/>
              </a:spcBef>
              <a:spcAft>
                <a:spcPts val="1000"/>
              </a:spcAft>
              <a:buClr>
                <a:schemeClr val="lt1"/>
              </a:buClr>
              <a:buSzPts val="1300"/>
              <a:buFont typeface="Merriweather"/>
              <a:buChar char="■"/>
            </a:pPr>
            <a:r>
              <a:rPr b="1" lang="en" sz="1300">
                <a:latin typeface="Merriweather"/>
                <a:ea typeface="Merriweather"/>
                <a:cs typeface="Merriweather"/>
                <a:sym typeface="Merriweather"/>
              </a:rPr>
              <a:t>After graduation, John was hired at Amazon in Irvine, CA,  as an outbound packer.  He prepares grocery orders in an integrated environment and averages 32-40 hours per week!  </a:t>
            </a:r>
            <a:endParaRPr b="1" sz="1300">
              <a:latin typeface="Merriweather"/>
              <a:ea typeface="Merriweather"/>
              <a:cs typeface="Merriweather"/>
              <a:sym typeface="Merriweather"/>
            </a:endParaRPr>
          </a:p>
        </p:txBody>
      </p:sp>
      <p:pic>
        <p:nvPicPr>
          <p:cNvPr id="313" name="Google Shape;313;p50"/>
          <p:cNvPicPr preferRelativeResize="0"/>
          <p:nvPr/>
        </p:nvPicPr>
        <p:blipFill rotWithShape="1">
          <a:blip r:embed="rId3">
            <a:alphaModFix/>
          </a:blip>
          <a:srcRect b="21287" l="0" r="0" t="1414"/>
          <a:stretch/>
        </p:blipFill>
        <p:spPr>
          <a:xfrm>
            <a:off x="0" y="536925"/>
            <a:ext cx="3951101" cy="406965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1"/>
          <p:cNvSpPr txBox="1"/>
          <p:nvPr>
            <p:ph type="title"/>
          </p:nvPr>
        </p:nvSpPr>
        <p:spPr>
          <a:xfrm>
            <a:off x="712500" y="1642988"/>
            <a:ext cx="7719000" cy="130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Thank you for your time!</a:t>
            </a:r>
            <a:endParaRPr sz="4800"/>
          </a:p>
        </p:txBody>
      </p:sp>
      <p:sp>
        <p:nvSpPr>
          <p:cNvPr id="319" name="Google Shape;319;p51"/>
          <p:cNvSpPr txBox="1"/>
          <p:nvPr>
            <p:ph idx="1" type="body"/>
          </p:nvPr>
        </p:nvSpPr>
        <p:spPr>
          <a:xfrm>
            <a:off x="712575" y="3099413"/>
            <a:ext cx="7719000" cy="40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Is there 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0"/>
          <p:cNvSpPr txBox="1"/>
          <p:nvPr>
            <p:ph idx="1" type="subTitle"/>
          </p:nvPr>
        </p:nvSpPr>
        <p:spPr>
          <a:xfrm>
            <a:off x="1100300" y="78750"/>
            <a:ext cx="3859200" cy="137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600"/>
          </a:p>
          <a:p>
            <a:pPr indent="0" lvl="0" marL="0" rtl="0" algn="ctr">
              <a:spcBef>
                <a:spcPts val="0"/>
              </a:spcBef>
              <a:spcAft>
                <a:spcPts val="0"/>
              </a:spcAft>
              <a:buNone/>
            </a:pPr>
            <a:r>
              <a:t/>
            </a:r>
            <a:endParaRPr sz="2600"/>
          </a:p>
          <a:p>
            <a:pPr indent="0" lvl="0" marL="0" rtl="0" algn="ctr">
              <a:spcBef>
                <a:spcPts val="0"/>
              </a:spcBef>
              <a:spcAft>
                <a:spcPts val="0"/>
              </a:spcAft>
              <a:buNone/>
            </a:pPr>
            <a:r>
              <a:t/>
            </a:r>
            <a:endParaRPr b="1" sz="3000">
              <a:latin typeface="EB Garamond"/>
              <a:ea typeface="EB Garamond"/>
              <a:cs typeface="EB Garamond"/>
              <a:sym typeface="EB Garamond"/>
            </a:endParaRPr>
          </a:p>
          <a:p>
            <a:pPr indent="0" lvl="0" marL="0" rtl="0" algn="ctr">
              <a:spcBef>
                <a:spcPts val="0"/>
              </a:spcBef>
              <a:spcAft>
                <a:spcPts val="0"/>
              </a:spcAft>
              <a:buNone/>
            </a:pPr>
            <a:r>
              <a:rPr b="1" lang="en" sz="3000">
                <a:latin typeface="EB Garamond"/>
                <a:ea typeface="EB Garamond"/>
                <a:cs typeface="EB Garamond"/>
                <a:sym typeface="EB Garamond"/>
              </a:rPr>
              <a:t>THANK YOU TO ALL </a:t>
            </a:r>
            <a:endParaRPr b="1" sz="3000">
              <a:latin typeface="EB Garamond"/>
              <a:ea typeface="EB Garamond"/>
              <a:cs typeface="EB Garamond"/>
              <a:sym typeface="EB Garamond"/>
            </a:endParaRPr>
          </a:p>
          <a:p>
            <a:pPr indent="0" lvl="0" marL="0" rtl="0" algn="ctr">
              <a:spcBef>
                <a:spcPts val="0"/>
              </a:spcBef>
              <a:spcAft>
                <a:spcPts val="0"/>
              </a:spcAft>
              <a:buNone/>
            </a:pPr>
            <a:r>
              <a:rPr b="1" lang="en" sz="3000">
                <a:latin typeface="EB Garamond"/>
                <a:ea typeface="EB Garamond"/>
                <a:cs typeface="EB Garamond"/>
                <a:sym typeface="EB Garamond"/>
              </a:rPr>
              <a:t>COMMUNITY PARTNERS! </a:t>
            </a:r>
            <a:endParaRPr b="1" sz="3000">
              <a:latin typeface="EB Garamond"/>
              <a:ea typeface="EB Garamond"/>
              <a:cs typeface="EB Garamond"/>
              <a:sym typeface="EB Garamond"/>
            </a:endParaRPr>
          </a:p>
          <a:p>
            <a:pPr indent="0" lvl="0" marL="0" rtl="0" algn="l">
              <a:spcBef>
                <a:spcPts val="0"/>
              </a:spcBef>
              <a:spcAft>
                <a:spcPts val="0"/>
              </a:spcAft>
              <a:buNone/>
            </a:pPr>
            <a:r>
              <a:rPr lang="en" sz="2600"/>
              <a:t> </a:t>
            </a:r>
            <a:endParaRPr sz="2600"/>
          </a:p>
        </p:txBody>
      </p:sp>
      <p:pic>
        <p:nvPicPr>
          <p:cNvPr id="204" name="Google Shape;204;p40"/>
          <p:cNvPicPr preferRelativeResize="0"/>
          <p:nvPr/>
        </p:nvPicPr>
        <p:blipFill>
          <a:blip r:embed="rId3">
            <a:alphaModFix/>
          </a:blip>
          <a:stretch>
            <a:fillRect/>
          </a:stretch>
        </p:blipFill>
        <p:spPr>
          <a:xfrm>
            <a:off x="7195224" y="236788"/>
            <a:ext cx="1800499" cy="1945624"/>
          </a:xfrm>
          <a:prstGeom prst="rect">
            <a:avLst/>
          </a:prstGeom>
          <a:noFill/>
          <a:ln>
            <a:noFill/>
          </a:ln>
        </p:spPr>
      </p:pic>
      <p:pic>
        <p:nvPicPr>
          <p:cNvPr id="205" name="Google Shape;205;p40"/>
          <p:cNvPicPr preferRelativeResize="0"/>
          <p:nvPr/>
        </p:nvPicPr>
        <p:blipFill>
          <a:blip r:embed="rId4">
            <a:alphaModFix/>
          </a:blip>
          <a:stretch>
            <a:fillRect/>
          </a:stretch>
        </p:blipFill>
        <p:spPr>
          <a:xfrm>
            <a:off x="6565550" y="2219283"/>
            <a:ext cx="2370776" cy="1017392"/>
          </a:xfrm>
          <a:prstGeom prst="rect">
            <a:avLst/>
          </a:prstGeom>
          <a:noFill/>
          <a:ln>
            <a:noFill/>
          </a:ln>
        </p:spPr>
      </p:pic>
      <p:pic>
        <p:nvPicPr>
          <p:cNvPr id="206" name="Google Shape;206;p40"/>
          <p:cNvPicPr preferRelativeResize="0"/>
          <p:nvPr/>
        </p:nvPicPr>
        <p:blipFill>
          <a:blip r:embed="rId5">
            <a:alphaModFix/>
          </a:blip>
          <a:stretch>
            <a:fillRect/>
          </a:stretch>
        </p:blipFill>
        <p:spPr>
          <a:xfrm>
            <a:off x="6565538" y="3505903"/>
            <a:ext cx="1600200" cy="1371600"/>
          </a:xfrm>
          <a:prstGeom prst="rect">
            <a:avLst/>
          </a:prstGeom>
          <a:noFill/>
          <a:ln>
            <a:noFill/>
          </a:ln>
        </p:spPr>
      </p:pic>
      <p:pic>
        <p:nvPicPr>
          <p:cNvPr id="207" name="Google Shape;207;p40"/>
          <p:cNvPicPr preferRelativeResize="0"/>
          <p:nvPr/>
        </p:nvPicPr>
        <p:blipFill>
          <a:blip r:embed="rId6">
            <a:alphaModFix/>
          </a:blip>
          <a:stretch>
            <a:fillRect/>
          </a:stretch>
        </p:blipFill>
        <p:spPr>
          <a:xfrm>
            <a:off x="67500" y="3785175"/>
            <a:ext cx="2918943" cy="1167300"/>
          </a:xfrm>
          <a:prstGeom prst="rect">
            <a:avLst/>
          </a:prstGeom>
          <a:noFill/>
          <a:ln>
            <a:noFill/>
          </a:ln>
        </p:spPr>
      </p:pic>
      <p:pic>
        <p:nvPicPr>
          <p:cNvPr id="208" name="Google Shape;208;p40"/>
          <p:cNvPicPr preferRelativeResize="0"/>
          <p:nvPr/>
        </p:nvPicPr>
        <p:blipFill>
          <a:blip r:embed="rId7">
            <a:alphaModFix/>
          </a:blip>
          <a:stretch>
            <a:fillRect/>
          </a:stretch>
        </p:blipFill>
        <p:spPr>
          <a:xfrm>
            <a:off x="5516463" y="377103"/>
            <a:ext cx="1390650" cy="1276350"/>
          </a:xfrm>
          <a:prstGeom prst="rect">
            <a:avLst/>
          </a:prstGeom>
          <a:noFill/>
          <a:ln>
            <a:noFill/>
          </a:ln>
        </p:spPr>
      </p:pic>
      <p:pic>
        <p:nvPicPr>
          <p:cNvPr id="209" name="Google Shape;209;p40"/>
          <p:cNvPicPr preferRelativeResize="0"/>
          <p:nvPr/>
        </p:nvPicPr>
        <p:blipFill>
          <a:blip r:embed="rId8">
            <a:alphaModFix/>
          </a:blip>
          <a:stretch>
            <a:fillRect/>
          </a:stretch>
        </p:blipFill>
        <p:spPr>
          <a:xfrm>
            <a:off x="3557475" y="3683025"/>
            <a:ext cx="2097450" cy="1371600"/>
          </a:xfrm>
          <a:prstGeom prst="rect">
            <a:avLst/>
          </a:prstGeom>
          <a:noFill/>
          <a:ln>
            <a:noFill/>
          </a:ln>
        </p:spPr>
      </p:pic>
      <p:pic>
        <p:nvPicPr>
          <p:cNvPr id="210" name="Google Shape;210;p40"/>
          <p:cNvPicPr preferRelativeResize="0"/>
          <p:nvPr/>
        </p:nvPicPr>
        <p:blipFill>
          <a:blip r:embed="rId9">
            <a:alphaModFix/>
          </a:blip>
          <a:stretch>
            <a:fillRect/>
          </a:stretch>
        </p:blipFill>
        <p:spPr>
          <a:xfrm>
            <a:off x="239725" y="2333327"/>
            <a:ext cx="2473475" cy="645225"/>
          </a:xfrm>
          <a:prstGeom prst="rect">
            <a:avLst/>
          </a:prstGeom>
          <a:noFill/>
          <a:ln>
            <a:noFill/>
          </a:ln>
        </p:spPr>
      </p:pic>
      <p:pic>
        <p:nvPicPr>
          <p:cNvPr id="211" name="Google Shape;211;p40"/>
          <p:cNvPicPr preferRelativeResize="0"/>
          <p:nvPr/>
        </p:nvPicPr>
        <p:blipFill>
          <a:blip r:embed="rId10">
            <a:alphaModFix/>
          </a:blip>
          <a:stretch>
            <a:fillRect/>
          </a:stretch>
        </p:blipFill>
        <p:spPr>
          <a:xfrm>
            <a:off x="3144125" y="2432100"/>
            <a:ext cx="3223650" cy="472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1"/>
          <p:cNvSpPr/>
          <p:nvPr/>
        </p:nvSpPr>
        <p:spPr>
          <a:xfrm>
            <a:off x="5052600" y="138500"/>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1"/>
          <p:cNvSpPr txBox="1"/>
          <p:nvPr>
            <p:ph type="title"/>
          </p:nvPr>
        </p:nvSpPr>
        <p:spPr>
          <a:xfrm>
            <a:off x="4803825" y="177525"/>
            <a:ext cx="3395700" cy="56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Austin </a:t>
            </a:r>
            <a:endParaRPr/>
          </a:p>
        </p:txBody>
      </p:sp>
      <p:sp>
        <p:nvSpPr>
          <p:cNvPr id="218" name="Google Shape;218;p41"/>
          <p:cNvSpPr txBox="1"/>
          <p:nvPr>
            <p:ph idx="1" type="body"/>
          </p:nvPr>
        </p:nvSpPr>
        <p:spPr>
          <a:xfrm>
            <a:off x="4189050" y="1106575"/>
            <a:ext cx="4781700" cy="35001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Merriweather"/>
              <a:buChar char="■"/>
            </a:pPr>
            <a:r>
              <a:rPr b="1" lang="en" sz="1400">
                <a:latin typeface="Merriweather"/>
                <a:ea typeface="Merriweather"/>
                <a:cs typeface="Merriweather"/>
                <a:sym typeface="Merriweather"/>
              </a:rPr>
              <a:t>Austin was extremely motivated to find a career path and enrolled himself in Project SEARCH at UCI Medical Center. He showcased his ability to analyze tasks and make improvements! </a:t>
            </a:r>
            <a:endParaRPr b="1" sz="1400">
              <a:latin typeface="Merriweather"/>
              <a:ea typeface="Merriweather"/>
              <a:cs typeface="Merriweather"/>
              <a:sym typeface="Merriweather"/>
            </a:endParaRPr>
          </a:p>
          <a:p>
            <a:pPr indent="-317500" lvl="0" marL="457200" rtl="0" algn="l">
              <a:spcBef>
                <a:spcPts val="1000"/>
              </a:spcBef>
              <a:spcAft>
                <a:spcPts val="0"/>
              </a:spcAft>
              <a:buSzPts val="1400"/>
              <a:buFont typeface="Merriweather"/>
              <a:buChar char="■"/>
            </a:pPr>
            <a:r>
              <a:rPr b="1" lang="en" sz="1400">
                <a:latin typeface="Merriweather"/>
                <a:ea typeface="Merriweather"/>
                <a:cs typeface="Merriweather"/>
                <a:sym typeface="Merriweather"/>
              </a:rPr>
              <a:t>Austin suggested ways to streamline UCI’s excel spreadsheets during his rotations and his strategies were adopted and implemented soon after by the Financial Services department.</a:t>
            </a:r>
            <a:endParaRPr b="1" sz="1400">
              <a:latin typeface="Merriweather"/>
              <a:ea typeface="Merriweather"/>
              <a:cs typeface="Merriweather"/>
              <a:sym typeface="Merriweather"/>
            </a:endParaRPr>
          </a:p>
          <a:p>
            <a:pPr indent="-317500" lvl="0" marL="457200" rtl="0" algn="l">
              <a:spcBef>
                <a:spcPts val="1000"/>
              </a:spcBef>
              <a:spcAft>
                <a:spcPts val="1000"/>
              </a:spcAft>
              <a:buSzPts val="1400"/>
              <a:buFont typeface="Merriweather"/>
              <a:buChar char="■"/>
            </a:pPr>
            <a:r>
              <a:rPr b="1" lang="en" sz="1400">
                <a:latin typeface="Merriweather"/>
                <a:ea typeface="Merriweather"/>
                <a:cs typeface="Merriweather"/>
                <a:sym typeface="Merriweather"/>
              </a:rPr>
              <a:t>Austin was hired directly by the host site as a biller in </a:t>
            </a:r>
            <a:r>
              <a:rPr b="1" lang="en" sz="1400">
                <a:latin typeface="Merriweather"/>
                <a:ea typeface="Merriweather"/>
                <a:cs typeface="Merriweather"/>
                <a:sym typeface="Merriweather"/>
              </a:rPr>
              <a:t>Health and Patient Financial Services department! He has received a promotion, as well! He </a:t>
            </a:r>
            <a:r>
              <a:rPr b="1" lang="en" sz="1400">
                <a:latin typeface="Merriweather"/>
                <a:ea typeface="Merriweather"/>
                <a:cs typeface="Merriweather"/>
                <a:sym typeface="Merriweather"/>
              </a:rPr>
              <a:t>now takes contracts UCI has with insurance companies &amp; he programs language that allows the EPIC system to automatically calculate profits UCI can expect to receive based on patient services provided.</a:t>
            </a:r>
            <a:endParaRPr b="1" sz="1400">
              <a:latin typeface="Merriweather"/>
              <a:ea typeface="Merriweather"/>
              <a:cs typeface="Merriweather"/>
              <a:sym typeface="Merriweather"/>
            </a:endParaRPr>
          </a:p>
        </p:txBody>
      </p:sp>
      <p:pic>
        <p:nvPicPr>
          <p:cNvPr id="219" name="Google Shape;219;p41"/>
          <p:cNvPicPr preferRelativeResize="0"/>
          <p:nvPr/>
        </p:nvPicPr>
        <p:blipFill rotWithShape="1">
          <a:blip r:embed="rId3">
            <a:alphaModFix/>
          </a:blip>
          <a:srcRect b="11696" l="0" r="0" t="11704"/>
          <a:stretch/>
        </p:blipFill>
        <p:spPr>
          <a:xfrm>
            <a:off x="237950" y="536925"/>
            <a:ext cx="3951100" cy="406965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2"/>
          <p:cNvSpPr/>
          <p:nvPr/>
        </p:nvSpPr>
        <p:spPr>
          <a:xfrm>
            <a:off x="5192900" y="539500"/>
            <a:ext cx="3951000" cy="406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2"/>
          <p:cNvSpPr/>
          <p:nvPr/>
        </p:nvSpPr>
        <p:spPr>
          <a:xfrm>
            <a:off x="0" y="138500"/>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2"/>
          <p:cNvSpPr txBox="1"/>
          <p:nvPr>
            <p:ph type="title"/>
          </p:nvPr>
        </p:nvSpPr>
        <p:spPr>
          <a:xfrm>
            <a:off x="938275" y="187775"/>
            <a:ext cx="3395700" cy="56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Bryce  </a:t>
            </a:r>
            <a:endParaRPr/>
          </a:p>
        </p:txBody>
      </p:sp>
      <p:sp>
        <p:nvSpPr>
          <p:cNvPr id="227" name="Google Shape;227;p42"/>
          <p:cNvSpPr txBox="1"/>
          <p:nvPr/>
        </p:nvSpPr>
        <p:spPr>
          <a:xfrm>
            <a:off x="6161025" y="2093725"/>
            <a:ext cx="2325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**Picture will be added here later**</a:t>
            </a:r>
            <a:endParaRPr>
              <a:latin typeface="Poppins"/>
              <a:ea typeface="Poppins"/>
              <a:cs typeface="Poppins"/>
              <a:sym typeface="Poppins"/>
            </a:endParaRPr>
          </a:p>
        </p:txBody>
      </p:sp>
      <p:sp>
        <p:nvSpPr>
          <p:cNvPr id="228" name="Google Shape;228;p42"/>
          <p:cNvSpPr txBox="1"/>
          <p:nvPr>
            <p:ph idx="4294967295" type="body"/>
          </p:nvPr>
        </p:nvSpPr>
        <p:spPr>
          <a:xfrm>
            <a:off x="236600" y="1113425"/>
            <a:ext cx="4653300" cy="37419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Font typeface="Merriweather"/>
              <a:buChar char="■"/>
            </a:pPr>
            <a:r>
              <a:rPr b="1" lang="en">
                <a:latin typeface="Merriweather"/>
                <a:ea typeface="Merriweather"/>
                <a:cs typeface="Merriweather"/>
                <a:sym typeface="Merriweather"/>
              </a:rPr>
              <a:t>He joined our program as a business owner who started a printing business at 16 years old.  </a:t>
            </a:r>
            <a:endParaRPr b="1">
              <a:latin typeface="Merriweather"/>
              <a:ea typeface="Merriweather"/>
              <a:cs typeface="Merriweather"/>
              <a:sym typeface="Merriweather"/>
            </a:endParaRPr>
          </a:p>
          <a:p>
            <a:pPr indent="-317500" lvl="0" marL="457200" rtl="0" algn="l">
              <a:spcBef>
                <a:spcPts val="1000"/>
              </a:spcBef>
              <a:spcAft>
                <a:spcPts val="0"/>
              </a:spcAft>
              <a:buSzPts val="1400"/>
              <a:buFont typeface="Merriweather"/>
              <a:buChar char="■"/>
            </a:pPr>
            <a:r>
              <a:rPr b="1" lang="en">
                <a:latin typeface="Merriweather"/>
                <a:ea typeface="Merriweather"/>
                <a:cs typeface="Merriweather"/>
                <a:sym typeface="Merriweather"/>
              </a:rPr>
              <a:t>During his internship, he created a digital system to map out all of the </a:t>
            </a:r>
            <a:r>
              <a:rPr b="1" lang="en">
                <a:latin typeface="Merriweather"/>
                <a:ea typeface="Merriweather"/>
                <a:cs typeface="Merriweather"/>
                <a:sym typeface="Merriweather"/>
              </a:rPr>
              <a:t>sewer</a:t>
            </a:r>
            <a:r>
              <a:rPr b="1" lang="en">
                <a:latin typeface="Merriweather"/>
                <a:ea typeface="Merriweather"/>
                <a:cs typeface="Merriweather"/>
                <a:sym typeface="Merriweather"/>
              </a:rPr>
              <a:t> and water lines and manhole covers throughout the hospital. The facilities department can now use Google Earth and Google maps to track the location of these systems with pictures so they can look up which tools and equipment to use for repairs.  </a:t>
            </a:r>
            <a:endParaRPr b="1">
              <a:latin typeface="Merriweather"/>
              <a:ea typeface="Merriweather"/>
              <a:cs typeface="Merriweather"/>
              <a:sym typeface="Merriweather"/>
            </a:endParaRPr>
          </a:p>
          <a:p>
            <a:pPr indent="-317500" lvl="0" marL="457200" rtl="0" algn="l">
              <a:spcBef>
                <a:spcPts val="1000"/>
              </a:spcBef>
              <a:spcAft>
                <a:spcPts val="0"/>
              </a:spcAft>
              <a:buSzPts val="1400"/>
              <a:buFont typeface="Merriweather"/>
              <a:buChar char="■"/>
            </a:pPr>
            <a:r>
              <a:rPr b="1" lang="en">
                <a:latin typeface="Merriweather"/>
                <a:ea typeface="Merriweather"/>
                <a:cs typeface="Merriweather"/>
                <a:sym typeface="Merriweather"/>
              </a:rPr>
              <a:t>Since graduating, Bryce was hired at UCI Medical Center in the Patient Transport department. He was also named Employee of the Month in 2020. </a:t>
            </a:r>
            <a:endParaRPr b="1">
              <a:latin typeface="Merriweather"/>
              <a:ea typeface="Merriweather"/>
              <a:cs typeface="Merriweather"/>
              <a:sym typeface="Merriweather"/>
            </a:endParaRPr>
          </a:p>
          <a:p>
            <a:pPr indent="0" lvl="0" marL="457200" rtl="0" algn="l">
              <a:spcBef>
                <a:spcPts val="1000"/>
              </a:spcBef>
              <a:spcAft>
                <a:spcPts val="1000"/>
              </a:spcAft>
              <a:buNone/>
            </a:pPr>
            <a:r>
              <a:t/>
            </a:r>
            <a:endParaRPr b="1">
              <a:solidFill>
                <a:schemeClr val="accent6"/>
              </a:solidFill>
              <a:latin typeface="Montserrat"/>
              <a:ea typeface="Montserrat"/>
              <a:cs typeface="Montserrat"/>
              <a:sym typeface="Montserrat"/>
            </a:endParaRPr>
          </a:p>
        </p:txBody>
      </p:sp>
      <p:pic>
        <p:nvPicPr>
          <p:cNvPr id="229" name="Google Shape;229;p42"/>
          <p:cNvPicPr preferRelativeResize="0"/>
          <p:nvPr/>
        </p:nvPicPr>
        <p:blipFill rotWithShape="1">
          <a:blip r:embed="rId3">
            <a:alphaModFix/>
          </a:blip>
          <a:srcRect b="-2289" l="13587" r="13594" t="2290"/>
          <a:stretch/>
        </p:blipFill>
        <p:spPr>
          <a:xfrm>
            <a:off x="4953796" y="539500"/>
            <a:ext cx="4190104" cy="4315826"/>
          </a:xfrm>
          <a:prstGeom prst="rect">
            <a:avLst/>
          </a:prstGeom>
          <a:noFill/>
          <a:ln>
            <a:noFill/>
          </a:ln>
        </p:spPr>
      </p:pic>
      <p:pic>
        <p:nvPicPr>
          <p:cNvPr id="230" name="Google Shape;230;p42"/>
          <p:cNvPicPr preferRelativeResize="0"/>
          <p:nvPr/>
        </p:nvPicPr>
        <p:blipFill rotWithShape="1">
          <a:blip r:embed="rId4">
            <a:alphaModFix/>
          </a:blip>
          <a:srcRect b="34223" l="14551" r="10938" t="0"/>
          <a:stretch/>
        </p:blipFill>
        <p:spPr>
          <a:xfrm>
            <a:off x="6931525" y="138500"/>
            <a:ext cx="2165698" cy="2570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3"/>
          <p:cNvSpPr/>
          <p:nvPr/>
        </p:nvSpPr>
        <p:spPr>
          <a:xfrm>
            <a:off x="50" y="536850"/>
            <a:ext cx="3951000" cy="406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3"/>
          <p:cNvSpPr/>
          <p:nvPr/>
        </p:nvSpPr>
        <p:spPr>
          <a:xfrm>
            <a:off x="5052600" y="138500"/>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accent6"/>
              </a:buClr>
              <a:buSzPts val="1100"/>
              <a:buFont typeface="Arial"/>
              <a:buNone/>
            </a:pPr>
            <a:r>
              <a:rPr b="1" lang="en" sz="3000">
                <a:solidFill>
                  <a:schemeClr val="accent5"/>
                </a:solidFill>
                <a:latin typeface="Poppins"/>
                <a:ea typeface="Poppins"/>
                <a:cs typeface="Poppins"/>
                <a:sym typeface="Poppins"/>
              </a:rPr>
              <a:t>Ethan</a:t>
            </a:r>
            <a:endParaRPr/>
          </a:p>
        </p:txBody>
      </p:sp>
      <p:sp>
        <p:nvSpPr>
          <p:cNvPr id="237" name="Google Shape;237;p43"/>
          <p:cNvSpPr txBox="1"/>
          <p:nvPr>
            <p:ph idx="1" type="body"/>
          </p:nvPr>
        </p:nvSpPr>
        <p:spPr>
          <a:xfrm>
            <a:off x="3780625" y="1386625"/>
            <a:ext cx="5363400" cy="3492900"/>
          </a:xfrm>
          <a:prstGeom prst="rect">
            <a:avLst/>
          </a:prstGeom>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Merriweather"/>
              <a:buChar char="■"/>
            </a:pPr>
            <a:r>
              <a:rPr b="1" lang="en" sz="1300">
                <a:latin typeface="Merriweather"/>
                <a:ea typeface="Merriweather"/>
                <a:cs typeface="Merriweather"/>
                <a:sym typeface="Merriweather"/>
              </a:rPr>
              <a:t>Ethan was a very quiet, and timid intern when he joined Project SEARCH. He was very polite and nice to those around him, but told us he was uncomfortable interacting with people. </a:t>
            </a:r>
            <a:endParaRPr b="1" sz="1300">
              <a:latin typeface="Merriweather"/>
              <a:ea typeface="Merriweather"/>
              <a:cs typeface="Merriweather"/>
              <a:sym typeface="Merriweather"/>
            </a:endParaRPr>
          </a:p>
          <a:p>
            <a:pPr indent="0" lvl="0" marL="0" rtl="0" algn="l">
              <a:spcBef>
                <a:spcPts val="0"/>
              </a:spcBef>
              <a:spcAft>
                <a:spcPts val="0"/>
              </a:spcAft>
              <a:buNone/>
            </a:pPr>
            <a:r>
              <a:t/>
            </a:r>
            <a:endParaRPr b="1" sz="1300">
              <a:latin typeface="Merriweather"/>
              <a:ea typeface="Merriweather"/>
              <a:cs typeface="Merriweather"/>
              <a:sym typeface="Merriweather"/>
            </a:endParaRPr>
          </a:p>
          <a:p>
            <a:pPr indent="-311150" lvl="0" marL="457200" rtl="0" algn="l">
              <a:spcBef>
                <a:spcPts val="0"/>
              </a:spcBef>
              <a:spcAft>
                <a:spcPts val="0"/>
              </a:spcAft>
              <a:buSzPts val="1300"/>
              <a:buFont typeface="Merriweather"/>
              <a:buChar char="■"/>
            </a:pPr>
            <a:r>
              <a:rPr b="1" lang="en" sz="1300">
                <a:latin typeface="Merriweather"/>
                <a:ea typeface="Merriweather"/>
                <a:cs typeface="Merriweather"/>
                <a:sym typeface="Merriweather"/>
              </a:rPr>
              <a:t>With support Ethan was able to improve his social and communication skills. During his internships he learned how to answer phone calls in the call center, create and dispatch work orders to employees, take customer orders in the deli station, deliver meals to patients throughout the hospital, and work in several rotations where he interacted with staff and visitors all day. He gained the confidence needed to </a:t>
            </a:r>
            <a:r>
              <a:rPr b="1" lang="en" sz="1300">
                <a:latin typeface="Merriweather"/>
                <a:ea typeface="Merriweather"/>
                <a:cs typeface="Merriweather"/>
                <a:sym typeface="Merriweather"/>
              </a:rPr>
              <a:t>succeed</a:t>
            </a:r>
            <a:r>
              <a:rPr b="1" lang="en" sz="1300">
                <a:latin typeface="Merriweather"/>
                <a:ea typeface="Merriweather"/>
                <a:cs typeface="Merriweather"/>
                <a:sym typeface="Merriweather"/>
              </a:rPr>
              <a:t>! </a:t>
            </a:r>
            <a:endParaRPr b="1" sz="1300">
              <a:latin typeface="Merriweather"/>
              <a:ea typeface="Merriweather"/>
              <a:cs typeface="Merriweather"/>
              <a:sym typeface="Merriweather"/>
            </a:endParaRPr>
          </a:p>
          <a:p>
            <a:pPr indent="0" lvl="0" marL="457200" rtl="0" algn="l">
              <a:spcBef>
                <a:spcPts val="0"/>
              </a:spcBef>
              <a:spcAft>
                <a:spcPts val="0"/>
              </a:spcAft>
              <a:buNone/>
            </a:pPr>
            <a:r>
              <a:t/>
            </a:r>
            <a:endParaRPr b="1" sz="1300">
              <a:latin typeface="Merriweather"/>
              <a:ea typeface="Merriweather"/>
              <a:cs typeface="Merriweather"/>
              <a:sym typeface="Merriweather"/>
            </a:endParaRPr>
          </a:p>
          <a:p>
            <a:pPr indent="-311150" lvl="0" marL="457200" rtl="0" algn="l">
              <a:spcBef>
                <a:spcPts val="0"/>
              </a:spcBef>
              <a:spcAft>
                <a:spcPts val="0"/>
              </a:spcAft>
              <a:buSzPts val="1300"/>
              <a:buFont typeface="Merriweather"/>
              <a:buChar char="■"/>
            </a:pPr>
            <a:r>
              <a:rPr b="1" lang="en" sz="1300">
                <a:latin typeface="Merriweather"/>
                <a:ea typeface="Merriweather"/>
                <a:cs typeface="Merriweather"/>
                <a:sym typeface="Merriweather"/>
              </a:rPr>
              <a:t>Since graduating , Ethan has held a great job opportunity prepping food for those in need with a company called Bracken’s Kitchen. He has kept up those communication skills! He was able to be a part of a local news story..check it out! </a:t>
            </a:r>
            <a:endParaRPr b="1" sz="1300">
              <a:latin typeface="Merriweather"/>
              <a:ea typeface="Merriweather"/>
              <a:cs typeface="Merriweather"/>
              <a:sym typeface="Merriweather"/>
            </a:endParaRPr>
          </a:p>
          <a:p>
            <a:pPr indent="0" lvl="0" marL="0" rtl="0" algn="l">
              <a:spcBef>
                <a:spcPts val="0"/>
              </a:spcBef>
              <a:spcAft>
                <a:spcPts val="0"/>
              </a:spcAft>
              <a:buNone/>
            </a:pPr>
            <a:r>
              <a:t/>
            </a:r>
            <a:endParaRPr b="1" sz="1300">
              <a:solidFill>
                <a:schemeClr val="accent6"/>
              </a:solidFill>
            </a:endParaRPr>
          </a:p>
          <a:p>
            <a:pPr indent="0" lvl="0" marL="0" rtl="0" algn="l">
              <a:spcBef>
                <a:spcPts val="0"/>
              </a:spcBef>
              <a:spcAft>
                <a:spcPts val="0"/>
              </a:spcAft>
              <a:buNone/>
            </a:pPr>
            <a:r>
              <a:t/>
            </a:r>
            <a:endParaRPr b="1" sz="1300"/>
          </a:p>
        </p:txBody>
      </p:sp>
      <p:sp>
        <p:nvSpPr>
          <p:cNvPr id="238" name="Google Shape;238;p43"/>
          <p:cNvSpPr txBox="1"/>
          <p:nvPr/>
        </p:nvSpPr>
        <p:spPr>
          <a:xfrm>
            <a:off x="812600" y="1458475"/>
            <a:ext cx="2325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**Picture will be added here later**</a:t>
            </a:r>
            <a:endParaRPr>
              <a:latin typeface="Poppins"/>
              <a:ea typeface="Poppins"/>
              <a:cs typeface="Poppins"/>
              <a:sym typeface="Poppins"/>
            </a:endParaRPr>
          </a:p>
        </p:txBody>
      </p:sp>
      <p:pic>
        <p:nvPicPr>
          <p:cNvPr id="239" name="Google Shape;239;p43"/>
          <p:cNvPicPr preferRelativeResize="0"/>
          <p:nvPr/>
        </p:nvPicPr>
        <p:blipFill rotWithShape="1">
          <a:blip r:embed="rId3">
            <a:alphaModFix/>
          </a:blip>
          <a:srcRect b="21830" l="0" r="0" t="919"/>
          <a:stretch/>
        </p:blipFill>
        <p:spPr>
          <a:xfrm>
            <a:off x="0" y="536925"/>
            <a:ext cx="3951099" cy="406965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4"/>
          <p:cNvSpPr/>
          <p:nvPr/>
        </p:nvSpPr>
        <p:spPr>
          <a:xfrm>
            <a:off x="0" y="1060125"/>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4"/>
          <p:cNvSpPr txBox="1"/>
          <p:nvPr>
            <p:ph type="title"/>
          </p:nvPr>
        </p:nvSpPr>
        <p:spPr>
          <a:xfrm>
            <a:off x="938275" y="1109900"/>
            <a:ext cx="3395700" cy="56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Media Feature</a:t>
            </a:r>
            <a:endParaRPr/>
          </a:p>
        </p:txBody>
      </p:sp>
      <p:sp>
        <p:nvSpPr>
          <p:cNvPr id="246" name="Google Shape;246;p44"/>
          <p:cNvSpPr txBox="1"/>
          <p:nvPr>
            <p:ph idx="1" type="subTitle"/>
          </p:nvPr>
        </p:nvSpPr>
        <p:spPr>
          <a:xfrm>
            <a:off x="950675" y="1840000"/>
            <a:ext cx="3091200" cy="21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EB Garamond"/>
                <a:ea typeface="EB Garamond"/>
                <a:cs typeface="EB Garamond"/>
                <a:sym typeface="EB Garamond"/>
              </a:rPr>
              <a:t>Here is a Spectrum newsclip of one of our success stories, Ethan!</a:t>
            </a:r>
            <a:endParaRPr b="1" sz="3000">
              <a:latin typeface="EB Garamond"/>
              <a:ea typeface="EB Garamond"/>
              <a:cs typeface="EB Garamond"/>
              <a:sym typeface="EB Garamond"/>
            </a:endParaRPr>
          </a:p>
        </p:txBody>
      </p:sp>
      <p:grpSp>
        <p:nvGrpSpPr>
          <p:cNvPr id="247" name="Google Shape;247;p44"/>
          <p:cNvGrpSpPr/>
          <p:nvPr/>
        </p:nvGrpSpPr>
        <p:grpSpPr>
          <a:xfrm>
            <a:off x="4488953" y="1204251"/>
            <a:ext cx="4266791" cy="3351296"/>
            <a:chOff x="4996425" y="1348125"/>
            <a:chExt cx="3005841" cy="2447273"/>
          </a:xfrm>
        </p:grpSpPr>
        <p:sp>
          <p:nvSpPr>
            <p:cNvPr id="248" name="Google Shape;248;p44"/>
            <p:cNvSpPr/>
            <p:nvPr/>
          </p:nvSpPr>
          <p:spPr>
            <a:xfrm>
              <a:off x="6178700" y="3363825"/>
              <a:ext cx="641215" cy="431573"/>
            </a:xfrm>
            <a:custGeom>
              <a:rect b="b" l="l" r="r" t="t"/>
              <a:pathLst>
                <a:path extrusionOk="0" h="4194" w="7199">
                  <a:moveTo>
                    <a:pt x="1" y="1"/>
                  </a:moveTo>
                  <a:lnTo>
                    <a:pt x="1" y="4194"/>
                  </a:lnTo>
                  <a:lnTo>
                    <a:pt x="7198" y="4194"/>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4"/>
            <p:cNvSpPr/>
            <p:nvPr/>
          </p:nvSpPr>
          <p:spPr>
            <a:xfrm>
              <a:off x="5995378" y="3760090"/>
              <a:ext cx="1008657" cy="35307"/>
            </a:xfrm>
            <a:custGeom>
              <a:rect b="b" l="l" r="r" t="t"/>
              <a:pathLst>
                <a:path extrusionOk="0" h="369" w="11324">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4"/>
            <p:cNvSpPr/>
            <p:nvPr/>
          </p:nvSpPr>
          <p:spPr>
            <a:xfrm>
              <a:off x="4996425" y="1348125"/>
              <a:ext cx="3005841" cy="2167055"/>
            </a:xfrm>
            <a:custGeom>
              <a:rect b="b" l="l" r="r" t="t"/>
              <a:pathLst>
                <a:path extrusionOk="0" h="21384" w="33746">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4"/>
            <p:cNvSpPr/>
            <p:nvPr/>
          </p:nvSpPr>
          <p:spPr>
            <a:xfrm>
              <a:off x="5045750" y="3240475"/>
              <a:ext cx="2887200" cy="22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4"/>
            <p:cNvSpPr/>
            <p:nvPr/>
          </p:nvSpPr>
          <p:spPr>
            <a:xfrm>
              <a:off x="6446450" y="3337375"/>
              <a:ext cx="106500" cy="10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44"/>
          <p:cNvSpPr/>
          <p:nvPr/>
        </p:nvSpPr>
        <p:spPr>
          <a:xfrm>
            <a:off x="4644508" y="1358967"/>
            <a:ext cx="3952500" cy="2460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4" name="Google Shape;254;p44">
            <a:hlinkClick r:id="rId3"/>
          </p:cNvPr>
          <p:cNvPicPr preferRelativeResize="0"/>
          <p:nvPr/>
        </p:nvPicPr>
        <p:blipFill>
          <a:blip r:embed="rId4">
            <a:alphaModFix/>
          </a:blip>
          <a:stretch>
            <a:fillRect/>
          </a:stretch>
        </p:blipFill>
        <p:spPr>
          <a:xfrm>
            <a:off x="4695736" y="1451872"/>
            <a:ext cx="3853814" cy="22742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p:nvPr/>
        </p:nvSpPr>
        <p:spPr>
          <a:xfrm>
            <a:off x="5192900" y="539500"/>
            <a:ext cx="3951000" cy="406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5"/>
          <p:cNvSpPr/>
          <p:nvPr/>
        </p:nvSpPr>
        <p:spPr>
          <a:xfrm>
            <a:off x="0" y="138500"/>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5"/>
          <p:cNvSpPr txBox="1"/>
          <p:nvPr>
            <p:ph type="title"/>
          </p:nvPr>
        </p:nvSpPr>
        <p:spPr>
          <a:xfrm>
            <a:off x="938275" y="187775"/>
            <a:ext cx="3395700" cy="56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Jason </a:t>
            </a:r>
            <a:endParaRPr/>
          </a:p>
        </p:txBody>
      </p:sp>
      <p:sp>
        <p:nvSpPr>
          <p:cNvPr id="262" name="Google Shape;262;p45"/>
          <p:cNvSpPr txBox="1"/>
          <p:nvPr/>
        </p:nvSpPr>
        <p:spPr>
          <a:xfrm>
            <a:off x="6161025" y="2093725"/>
            <a:ext cx="2325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**Picture will be added here later**</a:t>
            </a:r>
            <a:endParaRPr>
              <a:latin typeface="Poppins"/>
              <a:ea typeface="Poppins"/>
              <a:cs typeface="Poppins"/>
              <a:sym typeface="Poppins"/>
            </a:endParaRPr>
          </a:p>
        </p:txBody>
      </p:sp>
      <p:sp>
        <p:nvSpPr>
          <p:cNvPr id="263" name="Google Shape;263;p45"/>
          <p:cNvSpPr txBox="1"/>
          <p:nvPr>
            <p:ph idx="4294967295" type="body"/>
          </p:nvPr>
        </p:nvSpPr>
        <p:spPr>
          <a:xfrm>
            <a:off x="46675" y="752675"/>
            <a:ext cx="5096700" cy="4273800"/>
          </a:xfrm>
          <a:prstGeom prst="rect">
            <a:avLst/>
          </a:prstGeom>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Merriweather"/>
              <a:buChar char="■"/>
            </a:pPr>
            <a:r>
              <a:rPr b="1" lang="en" sz="1300">
                <a:latin typeface="Merriweather"/>
                <a:ea typeface="Merriweather"/>
                <a:cs typeface="Merriweather"/>
                <a:sym typeface="Merriweather"/>
              </a:rPr>
              <a:t>When Jason started Project SEARCH, he was an introverted person and </a:t>
            </a:r>
            <a:r>
              <a:rPr b="1" lang="en" sz="1300">
                <a:latin typeface="Merriweather"/>
                <a:ea typeface="Merriweather"/>
                <a:cs typeface="Merriweather"/>
                <a:sym typeface="Merriweather"/>
              </a:rPr>
              <a:t>preferred</a:t>
            </a:r>
            <a:r>
              <a:rPr b="1" lang="en" sz="1300">
                <a:latin typeface="Merriweather"/>
                <a:ea typeface="Merriweather"/>
                <a:cs typeface="Merriweather"/>
                <a:sym typeface="Merriweather"/>
              </a:rPr>
              <a:t> to be by himself. Jason was at home for about 11 years looking for jobs before joining the program.</a:t>
            </a:r>
            <a:endParaRPr b="1" sz="1300">
              <a:latin typeface="Merriweather"/>
              <a:ea typeface="Merriweather"/>
              <a:cs typeface="Merriweather"/>
              <a:sym typeface="Merriweather"/>
            </a:endParaRPr>
          </a:p>
          <a:p>
            <a:pPr indent="-311150" lvl="0" marL="457200" rtl="0" algn="l">
              <a:spcBef>
                <a:spcPts val="1000"/>
              </a:spcBef>
              <a:spcAft>
                <a:spcPts val="0"/>
              </a:spcAft>
              <a:buSzPts val="1300"/>
              <a:buFont typeface="Merriweather"/>
              <a:buChar char="■"/>
            </a:pPr>
            <a:r>
              <a:rPr b="1" lang="en" sz="1300">
                <a:latin typeface="Merriweather"/>
                <a:ea typeface="Merriweather"/>
                <a:cs typeface="Merriweather"/>
                <a:sym typeface="Merriweather"/>
              </a:rPr>
              <a:t>Jason interned at the Environmental Health &amp; Safety Department where he filed documents and did data entry. Jason took his work at UCI Medical Center very seriously. He processed 13 years worth of files in one week! He even caught several important errors on </a:t>
            </a:r>
            <a:r>
              <a:rPr b="1" lang="en" sz="1300">
                <a:latin typeface="Merriweather"/>
                <a:ea typeface="Merriweather"/>
                <a:cs typeface="Merriweather"/>
                <a:sym typeface="Merriweather"/>
              </a:rPr>
              <a:t>documents!</a:t>
            </a:r>
            <a:r>
              <a:rPr b="1" lang="en" sz="1300">
                <a:latin typeface="Merriweather"/>
                <a:ea typeface="Merriweather"/>
                <a:cs typeface="Merriweather"/>
                <a:sym typeface="Merriweather"/>
              </a:rPr>
              <a:t>  He became well respected in his department and learned to work with a team.</a:t>
            </a:r>
            <a:endParaRPr b="1" sz="1300">
              <a:latin typeface="Merriweather"/>
              <a:ea typeface="Merriweather"/>
              <a:cs typeface="Merriweather"/>
              <a:sym typeface="Merriweather"/>
            </a:endParaRPr>
          </a:p>
          <a:p>
            <a:pPr indent="-311150" lvl="0" marL="457200" rtl="0" algn="l">
              <a:spcBef>
                <a:spcPts val="1000"/>
              </a:spcBef>
              <a:spcAft>
                <a:spcPts val="1000"/>
              </a:spcAft>
              <a:buSzPts val="1300"/>
              <a:buFont typeface="Merriweather"/>
              <a:buChar char="■"/>
            </a:pPr>
            <a:r>
              <a:rPr b="1" lang="en" sz="1300">
                <a:latin typeface="Merriweather"/>
                <a:ea typeface="Merriweather"/>
                <a:cs typeface="Merriweather"/>
                <a:sym typeface="Merriweather"/>
              </a:rPr>
              <a:t>Jason Park was hired at File Depot where he prepares files for storage. Jason has maintained </a:t>
            </a:r>
            <a:r>
              <a:rPr b="1" lang="en" sz="1300">
                <a:latin typeface="Merriweather"/>
                <a:ea typeface="Merriweather"/>
                <a:cs typeface="Merriweather"/>
                <a:sym typeface="Merriweather"/>
              </a:rPr>
              <a:t>employment</a:t>
            </a:r>
            <a:r>
              <a:rPr b="1" lang="en" sz="1300">
                <a:latin typeface="Merriweather"/>
                <a:ea typeface="Merriweather"/>
                <a:cs typeface="Merriweather"/>
                <a:sym typeface="Merriweather"/>
              </a:rPr>
              <a:t> for over two years! </a:t>
            </a:r>
            <a:endParaRPr b="1" sz="1300">
              <a:latin typeface="Merriweather"/>
              <a:ea typeface="Merriweather"/>
              <a:cs typeface="Merriweather"/>
              <a:sym typeface="Merriweather"/>
            </a:endParaRPr>
          </a:p>
        </p:txBody>
      </p:sp>
      <p:pic>
        <p:nvPicPr>
          <p:cNvPr id="264" name="Google Shape;264;p45"/>
          <p:cNvPicPr preferRelativeResize="0"/>
          <p:nvPr/>
        </p:nvPicPr>
        <p:blipFill rotWithShape="1">
          <a:blip r:embed="rId3">
            <a:alphaModFix/>
          </a:blip>
          <a:srcRect b="0" l="13897" r="13905" t="0"/>
          <a:stretch/>
        </p:blipFill>
        <p:spPr>
          <a:xfrm>
            <a:off x="5192900" y="536925"/>
            <a:ext cx="3951104" cy="406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p:nvPr/>
        </p:nvSpPr>
        <p:spPr>
          <a:xfrm>
            <a:off x="50" y="536850"/>
            <a:ext cx="3951000" cy="406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6"/>
          <p:cNvSpPr/>
          <p:nvPr/>
        </p:nvSpPr>
        <p:spPr>
          <a:xfrm>
            <a:off x="5052600" y="138500"/>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6"/>
          <p:cNvSpPr txBox="1"/>
          <p:nvPr>
            <p:ph type="title"/>
          </p:nvPr>
        </p:nvSpPr>
        <p:spPr>
          <a:xfrm>
            <a:off x="4803825" y="177525"/>
            <a:ext cx="3395700" cy="56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Liliana</a:t>
            </a:r>
            <a:endParaRPr/>
          </a:p>
        </p:txBody>
      </p:sp>
      <p:sp>
        <p:nvSpPr>
          <p:cNvPr id="272" name="Google Shape;272;p46"/>
          <p:cNvSpPr txBox="1"/>
          <p:nvPr>
            <p:ph idx="1" type="body"/>
          </p:nvPr>
        </p:nvSpPr>
        <p:spPr>
          <a:xfrm>
            <a:off x="4221700" y="1087825"/>
            <a:ext cx="4653300" cy="36330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Merriweather"/>
              <a:buChar char="■"/>
            </a:pPr>
            <a:r>
              <a:rPr b="1" lang="en" sz="1400">
                <a:latin typeface="Merriweather"/>
                <a:ea typeface="Merriweather"/>
                <a:cs typeface="Merriweather"/>
                <a:sym typeface="Merriweather"/>
              </a:rPr>
              <a:t>Liliana joined Project SEARCH at CHOC Children’s hospital. Liliana needed support with asking for help from staff but she was very open to feedback. She was always on time and  </a:t>
            </a:r>
            <a:r>
              <a:rPr b="1" lang="en" sz="1400">
                <a:latin typeface="Merriweather"/>
                <a:ea typeface="Merriweather"/>
                <a:cs typeface="Merriweather"/>
                <a:sym typeface="Merriweather"/>
              </a:rPr>
              <a:t>prepared</a:t>
            </a:r>
            <a:r>
              <a:rPr b="1" lang="en" sz="1400">
                <a:latin typeface="Merriweather"/>
                <a:ea typeface="Merriweather"/>
                <a:cs typeface="Merriweather"/>
                <a:sym typeface="Merriweather"/>
              </a:rPr>
              <a:t> to work.</a:t>
            </a:r>
            <a:endParaRPr b="1" sz="1400">
              <a:latin typeface="Merriweather"/>
              <a:ea typeface="Merriweather"/>
              <a:cs typeface="Merriweather"/>
              <a:sym typeface="Merriweather"/>
            </a:endParaRPr>
          </a:p>
          <a:p>
            <a:pPr indent="-317500" lvl="0" marL="457200" rtl="0" algn="l">
              <a:spcBef>
                <a:spcPts val="1000"/>
              </a:spcBef>
              <a:spcAft>
                <a:spcPts val="0"/>
              </a:spcAft>
              <a:buSzPts val="1400"/>
              <a:buFont typeface="Merriweather"/>
              <a:buChar char="■"/>
            </a:pPr>
            <a:r>
              <a:rPr b="1" lang="en" sz="1400">
                <a:latin typeface="Merriweather"/>
                <a:ea typeface="Merriweather"/>
                <a:cs typeface="Merriweather"/>
                <a:sym typeface="Merriweather"/>
              </a:rPr>
              <a:t>Liliana was motivated to grow and learn. She began to show more confidence and was enjoyed working with a team. She was very helpful around other interns and would offer support to peers. She gained strong self-advocacy skills throughout her internship.</a:t>
            </a:r>
            <a:endParaRPr b="1" sz="1400">
              <a:latin typeface="Merriweather"/>
              <a:ea typeface="Merriweather"/>
              <a:cs typeface="Merriweather"/>
              <a:sym typeface="Merriweather"/>
            </a:endParaRPr>
          </a:p>
          <a:p>
            <a:pPr indent="-317500" lvl="0" marL="457200" rtl="0" algn="l">
              <a:spcBef>
                <a:spcPts val="1000"/>
              </a:spcBef>
              <a:spcAft>
                <a:spcPts val="0"/>
              </a:spcAft>
              <a:buSzPts val="1400"/>
              <a:buFont typeface="Merriweather"/>
              <a:buChar char="■"/>
            </a:pPr>
            <a:r>
              <a:rPr b="1" lang="en" sz="1400">
                <a:latin typeface="Merriweather"/>
                <a:ea typeface="Merriweather"/>
                <a:cs typeface="Merriweather"/>
                <a:sym typeface="Merriweather"/>
              </a:rPr>
              <a:t>Liliana started working at Foothill Regional Medical Center in the EVS department. She worked full time and even received an Employee of the Month award! Liliana chose to move to CHOC Children’s hospital and currently works in Food Services. </a:t>
            </a:r>
            <a:endParaRPr b="1" sz="1400">
              <a:latin typeface="Merriweather"/>
              <a:ea typeface="Merriweather"/>
              <a:cs typeface="Merriweather"/>
              <a:sym typeface="Merriweather"/>
            </a:endParaRPr>
          </a:p>
          <a:p>
            <a:pPr indent="0" lvl="0" marL="0" rtl="0" algn="l">
              <a:spcBef>
                <a:spcPts val="1000"/>
              </a:spcBef>
              <a:spcAft>
                <a:spcPts val="1000"/>
              </a:spcAft>
              <a:buNone/>
            </a:pPr>
            <a:r>
              <a:t/>
            </a:r>
            <a:endParaRPr b="1" sz="1400"/>
          </a:p>
        </p:txBody>
      </p:sp>
      <p:sp>
        <p:nvSpPr>
          <p:cNvPr id="273" name="Google Shape;273;p46"/>
          <p:cNvSpPr txBox="1"/>
          <p:nvPr/>
        </p:nvSpPr>
        <p:spPr>
          <a:xfrm>
            <a:off x="812600" y="1458475"/>
            <a:ext cx="2325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**Picture will be added here later**</a:t>
            </a:r>
            <a:endParaRPr>
              <a:latin typeface="Poppins"/>
              <a:ea typeface="Poppins"/>
              <a:cs typeface="Poppins"/>
              <a:sym typeface="Poppins"/>
            </a:endParaRPr>
          </a:p>
        </p:txBody>
      </p:sp>
      <p:pic>
        <p:nvPicPr>
          <p:cNvPr id="274" name="Google Shape;274;p46"/>
          <p:cNvPicPr preferRelativeResize="0"/>
          <p:nvPr/>
        </p:nvPicPr>
        <p:blipFill rotWithShape="1">
          <a:blip r:embed="rId3">
            <a:alphaModFix/>
          </a:blip>
          <a:srcRect b="2252" l="0" r="35479" t="8382"/>
          <a:stretch/>
        </p:blipFill>
        <p:spPr>
          <a:xfrm>
            <a:off x="0" y="536925"/>
            <a:ext cx="3951099" cy="4069654"/>
          </a:xfrm>
          <a:prstGeom prst="rect">
            <a:avLst/>
          </a:prstGeom>
          <a:noFill/>
          <a:ln>
            <a:noFill/>
          </a:ln>
          <a:effectLst>
            <a:outerShdw blurRad="57150" rotWithShape="0" algn="bl" dir="5400000" dist="19050">
              <a:srgbClr val="000000">
                <a:alpha val="50000"/>
              </a:srgbClr>
            </a:outerShdw>
          </a:effectLst>
        </p:spPr>
      </p:pic>
      <p:pic>
        <p:nvPicPr>
          <p:cNvPr id="275" name="Google Shape;275;p46"/>
          <p:cNvPicPr preferRelativeResize="0"/>
          <p:nvPr/>
        </p:nvPicPr>
        <p:blipFill rotWithShape="1">
          <a:blip r:embed="rId4">
            <a:alphaModFix/>
          </a:blip>
          <a:srcRect b="2162" l="35098" r="41020" t="0"/>
          <a:stretch/>
        </p:blipFill>
        <p:spPr>
          <a:xfrm>
            <a:off x="2877600" y="177525"/>
            <a:ext cx="1232200" cy="3749276"/>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7"/>
          <p:cNvSpPr/>
          <p:nvPr/>
        </p:nvSpPr>
        <p:spPr>
          <a:xfrm>
            <a:off x="5192900" y="539500"/>
            <a:ext cx="3951000" cy="406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7"/>
          <p:cNvSpPr/>
          <p:nvPr/>
        </p:nvSpPr>
        <p:spPr>
          <a:xfrm>
            <a:off x="0" y="138500"/>
            <a:ext cx="4091400" cy="3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7"/>
          <p:cNvSpPr txBox="1"/>
          <p:nvPr>
            <p:ph type="title"/>
          </p:nvPr>
        </p:nvSpPr>
        <p:spPr>
          <a:xfrm>
            <a:off x="938275" y="187775"/>
            <a:ext cx="3395700" cy="56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Charles</a:t>
            </a:r>
            <a:endParaRPr/>
          </a:p>
        </p:txBody>
      </p:sp>
      <p:sp>
        <p:nvSpPr>
          <p:cNvPr id="283" name="Google Shape;283;p47"/>
          <p:cNvSpPr txBox="1"/>
          <p:nvPr/>
        </p:nvSpPr>
        <p:spPr>
          <a:xfrm>
            <a:off x="6161025" y="2093725"/>
            <a:ext cx="2325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**Picture will be added here later**</a:t>
            </a:r>
            <a:endParaRPr>
              <a:latin typeface="Poppins"/>
              <a:ea typeface="Poppins"/>
              <a:cs typeface="Poppins"/>
              <a:sym typeface="Poppins"/>
            </a:endParaRPr>
          </a:p>
        </p:txBody>
      </p:sp>
      <p:sp>
        <p:nvSpPr>
          <p:cNvPr id="284" name="Google Shape;284;p47"/>
          <p:cNvSpPr txBox="1"/>
          <p:nvPr>
            <p:ph idx="4294967295" type="body"/>
          </p:nvPr>
        </p:nvSpPr>
        <p:spPr>
          <a:xfrm>
            <a:off x="357975" y="808700"/>
            <a:ext cx="4653300" cy="40698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Font typeface="Merriweather"/>
              <a:buChar char="■"/>
            </a:pPr>
            <a:r>
              <a:rPr b="1" lang="en">
                <a:latin typeface="Merriweather"/>
                <a:ea typeface="Merriweather"/>
                <a:cs typeface="Merriweather"/>
                <a:sym typeface="Merriweather"/>
              </a:rPr>
              <a:t>When Charles first arrived to Project SEARCH, he was reserved but committed to success. During his internship,</a:t>
            </a:r>
            <a:r>
              <a:rPr b="1" lang="en">
                <a:latin typeface="Merriweather"/>
                <a:ea typeface="Merriweather"/>
                <a:cs typeface="Merriweather"/>
                <a:sym typeface="Merriweather"/>
              </a:rPr>
              <a:t> Charles learned to communicate his needs, learn professional habits and important soft skills.</a:t>
            </a:r>
            <a:endParaRPr b="1">
              <a:latin typeface="Merriweather"/>
              <a:ea typeface="Merriweather"/>
              <a:cs typeface="Merriweather"/>
              <a:sym typeface="Merriweather"/>
            </a:endParaRPr>
          </a:p>
          <a:p>
            <a:pPr indent="-330200" lvl="0" marL="457200" rtl="0" algn="l">
              <a:spcBef>
                <a:spcPts val="1000"/>
              </a:spcBef>
              <a:spcAft>
                <a:spcPts val="0"/>
              </a:spcAft>
              <a:buSzPts val="1600"/>
              <a:buFont typeface="Merriweather"/>
              <a:buChar char="■"/>
            </a:pPr>
            <a:r>
              <a:rPr b="1" lang="en">
                <a:latin typeface="Merriweather"/>
                <a:ea typeface="Merriweather"/>
                <a:cs typeface="Merriweather"/>
                <a:sym typeface="Merriweather"/>
              </a:rPr>
              <a:t>Charles was known for his charisma and upbeat attitude and that caught the eye of everyone he worked with!  Charles has bloomed into a confident and successful young man.</a:t>
            </a:r>
            <a:endParaRPr b="1">
              <a:latin typeface="Merriweather"/>
              <a:ea typeface="Merriweather"/>
              <a:cs typeface="Merriweather"/>
              <a:sym typeface="Merriweather"/>
            </a:endParaRPr>
          </a:p>
          <a:p>
            <a:pPr indent="-317500" lvl="0" marL="457200" rtl="0" algn="l">
              <a:spcBef>
                <a:spcPts val="1000"/>
              </a:spcBef>
              <a:spcAft>
                <a:spcPts val="1000"/>
              </a:spcAft>
              <a:buSzPts val="1400"/>
              <a:buFont typeface="Merriweather"/>
              <a:buChar char="■"/>
            </a:pPr>
            <a:r>
              <a:rPr b="1" lang="en">
                <a:latin typeface="Merriweather"/>
                <a:ea typeface="Merriweather"/>
                <a:cs typeface="Merriweather"/>
                <a:sym typeface="Merriweather"/>
              </a:rPr>
              <a:t>After completing Project SEARCH, Charles accepted a full-time position as a kitchen assistant with LOVARC; an Army Force Base in Los Alamitos.  He has maintained employment since 2019! </a:t>
            </a:r>
            <a:endParaRPr b="1">
              <a:latin typeface="Merriweather"/>
              <a:ea typeface="Merriweather"/>
              <a:cs typeface="Merriweather"/>
              <a:sym typeface="Merriweather"/>
            </a:endParaRPr>
          </a:p>
        </p:txBody>
      </p:sp>
      <p:pic>
        <p:nvPicPr>
          <p:cNvPr id="285" name="Google Shape;285;p47"/>
          <p:cNvPicPr preferRelativeResize="0"/>
          <p:nvPr/>
        </p:nvPicPr>
        <p:blipFill rotWithShape="1">
          <a:blip r:embed="rId3">
            <a:alphaModFix/>
          </a:blip>
          <a:srcRect b="0" l="22763" r="5039" t="0"/>
          <a:stretch/>
        </p:blipFill>
        <p:spPr>
          <a:xfrm>
            <a:off x="5193000" y="536925"/>
            <a:ext cx="3951002" cy="4069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ealth Education Center by Slidesgo">
  <a:themeElements>
    <a:clrScheme name="Simple Light">
      <a:dk1>
        <a:srgbClr val="5696CB"/>
      </a:dk1>
      <a:lt1>
        <a:srgbClr val="133660"/>
      </a:lt1>
      <a:dk2>
        <a:srgbClr val="63B8FF"/>
      </a:dk2>
      <a:lt2>
        <a:srgbClr val="CDCDCD"/>
      </a:lt2>
      <a:accent1>
        <a:srgbClr val="5696CB"/>
      </a:accent1>
      <a:accent2>
        <a:srgbClr val="133660"/>
      </a:accent2>
      <a:accent3>
        <a:srgbClr val="63B8FF"/>
      </a:accent3>
      <a:accent4>
        <a:srgbClr val="CDCDCD"/>
      </a:accent4>
      <a:accent5>
        <a:srgbClr val="FFFFFF"/>
      </a:accent5>
      <a:accent6>
        <a:srgbClr val="000000"/>
      </a:accent6>
      <a:hlink>
        <a:srgbClr val="5696C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