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5.jpg" ContentType="image/jpg"/>
  <Override PartName="/ppt/media/image46.jpg" ContentType="image/jpg"/>
  <Override PartName="/ppt/media/image5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7" r:id="rId4"/>
    <p:sldMasterId id="2147483714" r:id="rId5"/>
    <p:sldMasterId id="2147483726" r:id="rId6"/>
    <p:sldMasterId id="2147483738" r:id="rId7"/>
  </p:sldMasterIdLst>
  <p:notesMasterIdLst>
    <p:notesMasterId r:id="rId44"/>
  </p:notesMasterIdLst>
  <p:sldIdLst>
    <p:sldId id="256" r:id="rId8"/>
    <p:sldId id="1601" r:id="rId9"/>
    <p:sldId id="1625" r:id="rId10"/>
    <p:sldId id="1213" r:id="rId11"/>
    <p:sldId id="1599" r:id="rId12"/>
    <p:sldId id="1600" r:id="rId13"/>
    <p:sldId id="1605" r:id="rId14"/>
    <p:sldId id="1606" r:id="rId15"/>
    <p:sldId id="1608" r:id="rId16"/>
    <p:sldId id="1610" r:id="rId17"/>
    <p:sldId id="1609" r:id="rId18"/>
    <p:sldId id="1603" r:id="rId19"/>
    <p:sldId id="1602" r:id="rId20"/>
    <p:sldId id="1216" r:id="rId21"/>
    <p:sldId id="1597" r:id="rId22"/>
    <p:sldId id="1200" r:id="rId23"/>
    <p:sldId id="1618" r:id="rId24"/>
    <p:sldId id="1619" r:id="rId25"/>
    <p:sldId id="1622" r:id="rId26"/>
    <p:sldId id="1203" r:id="rId27"/>
    <p:sldId id="1195" r:id="rId28"/>
    <p:sldId id="690" r:id="rId29"/>
    <p:sldId id="691" r:id="rId30"/>
    <p:sldId id="693" r:id="rId31"/>
    <p:sldId id="1545" r:id="rId32"/>
    <p:sldId id="1596" r:id="rId33"/>
    <p:sldId id="1211" r:id="rId34"/>
    <p:sldId id="1212" r:id="rId35"/>
    <p:sldId id="1611" r:id="rId36"/>
    <p:sldId id="1624" r:id="rId37"/>
    <p:sldId id="1616" r:id="rId38"/>
    <p:sldId id="1621" r:id="rId39"/>
    <p:sldId id="1615" r:id="rId40"/>
    <p:sldId id="1614" r:id="rId41"/>
    <p:sldId id="1617" r:id="rId42"/>
    <p:sldId id="2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00"/>
    <a:srgbClr val="008000"/>
    <a:srgbClr val="FF6600"/>
    <a:srgbClr val="C4B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6" autoAdjust="0"/>
    <p:restoredTop sz="94660"/>
  </p:normalViewPr>
  <p:slideViewPr>
    <p:cSldViewPr snapToGrid="0">
      <p:cViewPr varScale="1">
        <p:scale>
          <a:sx n="87" d="100"/>
          <a:sy n="87" d="100"/>
        </p:scale>
        <p:origin x="1284" y="96"/>
      </p:cViewPr>
      <p:guideLst/>
    </p:cSldViewPr>
  </p:slideViewPr>
  <p:notesTextViewPr>
    <p:cViewPr>
      <p:scale>
        <a:sx n="1" d="1"/>
        <a:sy n="1" d="1"/>
      </p:scale>
      <p:origin x="0" y="0"/>
    </p:cViewPr>
  </p:notesTextViewPr>
  <p:sorterViewPr>
    <p:cViewPr>
      <p:scale>
        <a:sx n="100" d="100"/>
        <a:sy n="100" d="100"/>
      </p:scale>
      <p:origin x="0" y="-42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99C64-FF9F-406D-85F5-288334EE1414}"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9C7CE-BA3C-45CC-BF9F-903A662048E3}" type="slidenum">
              <a:rPr lang="en-US" smtClean="0"/>
              <a:t>‹#›</a:t>
            </a:fld>
            <a:endParaRPr lang="en-US"/>
          </a:p>
        </p:txBody>
      </p:sp>
    </p:spTree>
    <p:extLst>
      <p:ext uri="{BB962C8B-B14F-4D97-AF65-F5344CB8AC3E}">
        <p14:creationId xmlns:p14="http://schemas.microsoft.com/office/powerpoint/2010/main" val="415427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87872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604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0852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F25D-A404-4504-85B2-9E6A85E59C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A160BF-0F27-47AB-A33E-7F758B458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6D1CFF-26F6-4E64-A58F-5F2EA8A49730}"/>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BD74B074-A701-47C1-905E-E24AE0F77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71E95-A6BB-44AC-BB5F-C003EB14EC50}"/>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684530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1624-7165-431D-A556-3D26E3B349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0F0339-16FF-42E3-B0BC-42A71BDF34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8BC8C-7640-4541-B3DE-EBC322067E35}"/>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057E71CC-9201-4E45-906E-0F68D7942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9EF4C-A267-4FE6-8F77-9EACF82F7FB0}"/>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46759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9B776-08C7-40E3-B0F2-8C98C25D0A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F4052-3E59-4ABE-B28C-85200FC356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67A39-682A-460A-8294-CDF8AD92245A}"/>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E6C4F508-1573-4149-89D5-F08817E9C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FC4F8-0843-492B-86CF-51C7B54A2F76}"/>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89732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Shape 22"/>
          <p:cNvSpPr/>
          <p:nvPr/>
        </p:nvSpPr>
        <p:spPr>
          <a:xfrm>
            <a:off x="0" y="758951"/>
            <a:ext cx="3443591" cy="5330954"/>
          </a:xfrm>
          <a:prstGeom prst="rect">
            <a:avLst/>
          </a:prstGeom>
          <a:solidFill>
            <a:schemeClr val="accent1"/>
          </a:solidFill>
          <a:ln w="12700">
            <a:miter lim="400000"/>
          </a:ln>
        </p:spPr>
        <p:txBody>
          <a:bodyPr lIns="45719" rIns="45719"/>
          <a:lstStyle/>
          <a:p>
            <a:endParaRPr dirty="0"/>
          </a:p>
        </p:txBody>
      </p:sp>
      <p:sp>
        <p:nvSpPr>
          <p:cNvPr id="23" name="Shape 23"/>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dirty="0"/>
          </a:p>
        </p:txBody>
      </p:sp>
      <p:sp>
        <p:nvSpPr>
          <p:cNvPr id="24" name="Shape 24"/>
          <p:cNvSpPr>
            <a:spLocks noGrp="1"/>
          </p:cNvSpPr>
          <p:nvPr>
            <p:ph type="title"/>
          </p:nvPr>
        </p:nvSpPr>
        <p:spPr>
          <a:xfrm>
            <a:off x="252919" y="1123837"/>
            <a:ext cx="2947482" cy="4601184"/>
          </a:xfrm>
          <a:prstGeom prst="rect">
            <a:avLst/>
          </a:prstGeom>
        </p:spPr>
        <p:txBody>
          <a:bodyPr/>
          <a:lstStyle/>
          <a:p>
            <a:r>
              <a:t>Title Text</a:t>
            </a:r>
          </a:p>
        </p:txBody>
      </p:sp>
      <p:sp>
        <p:nvSpPr>
          <p:cNvPr id="25" name="Shape 25"/>
          <p:cNvSpPr>
            <a:spLocks noGrp="1"/>
          </p:cNvSpPr>
          <p:nvPr>
            <p:ph type="body" idx="1"/>
          </p:nvPr>
        </p:nvSpPr>
        <p:spPr>
          <a:xfrm>
            <a:off x="3869268" y="864108"/>
            <a:ext cx="7315201" cy="512064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2851618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3" name="Shape 33"/>
          <p:cNvSpPr/>
          <p:nvPr/>
        </p:nvSpPr>
        <p:spPr>
          <a:xfrm>
            <a:off x="0" y="758951"/>
            <a:ext cx="3443591" cy="5330954"/>
          </a:xfrm>
          <a:prstGeom prst="rect">
            <a:avLst/>
          </a:prstGeom>
          <a:solidFill>
            <a:schemeClr val="accent1"/>
          </a:solidFill>
          <a:ln w="12700">
            <a:miter lim="400000"/>
          </a:ln>
        </p:spPr>
        <p:txBody>
          <a:bodyPr lIns="45719" rIns="45719"/>
          <a:lstStyle/>
          <a:p>
            <a:endParaRPr dirty="0"/>
          </a:p>
        </p:txBody>
      </p:sp>
      <p:sp>
        <p:nvSpPr>
          <p:cNvPr id="34" name="Shape 34"/>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dirty="0"/>
          </a:p>
        </p:txBody>
      </p:sp>
      <p:sp>
        <p:nvSpPr>
          <p:cNvPr id="35" name="Shape 35"/>
          <p:cNvSpPr>
            <a:spLocks noGrp="1"/>
          </p:cNvSpPr>
          <p:nvPr>
            <p:ph type="title"/>
          </p:nvPr>
        </p:nvSpPr>
        <p:spPr>
          <a:xfrm>
            <a:off x="3867911" y="1298447"/>
            <a:ext cx="7315201" cy="3255266"/>
          </a:xfrm>
          <a:prstGeom prst="rect">
            <a:avLst/>
          </a:prstGeom>
        </p:spPr>
        <p:txBody>
          <a:bodyPr anchor="b"/>
          <a:lstStyle>
            <a:lvl1pPr>
              <a:defRPr sz="5900" spc="-100">
                <a:solidFill>
                  <a:srgbClr val="4D4735"/>
                </a:solidFill>
              </a:defRPr>
            </a:lvl1pPr>
          </a:lstStyle>
          <a:p>
            <a:r>
              <a:t>Title Text</a:t>
            </a:r>
          </a:p>
        </p:txBody>
      </p:sp>
      <p:sp>
        <p:nvSpPr>
          <p:cNvPr id="36" name="Shape 36"/>
          <p:cNvSpPr>
            <a:spLocks noGrp="1"/>
          </p:cNvSpPr>
          <p:nvPr>
            <p:ph type="body" sz="quarter" idx="1"/>
          </p:nvPr>
        </p:nvSpPr>
        <p:spPr>
          <a:xfrm>
            <a:off x="3886200" y="4672584"/>
            <a:ext cx="7315200" cy="914401"/>
          </a:xfrm>
          <a:prstGeom prst="rect">
            <a:avLst/>
          </a:prstGeom>
        </p:spPr>
        <p:txBody>
          <a:bodyPr anchor="t"/>
          <a:lstStyle>
            <a:lvl1pPr marL="0" indent="0">
              <a:buClrTx/>
              <a:buSzTx/>
              <a:buFontTx/>
              <a:buNone/>
              <a:defRPr sz="2200">
                <a:solidFill>
                  <a:srgbClr val="675E47"/>
                </a:solidFill>
              </a:defRPr>
            </a:lvl1pPr>
            <a:lvl2pPr marL="0" indent="457200">
              <a:buClrTx/>
              <a:buSzTx/>
              <a:buFontTx/>
              <a:buNone/>
              <a:defRPr sz="2200">
                <a:solidFill>
                  <a:srgbClr val="675E47"/>
                </a:solidFill>
              </a:defRPr>
            </a:lvl2pPr>
            <a:lvl3pPr marL="0" indent="914400">
              <a:buClrTx/>
              <a:buSzTx/>
              <a:buFontTx/>
              <a:buNone/>
              <a:defRPr sz="2200">
                <a:solidFill>
                  <a:srgbClr val="675E47"/>
                </a:solidFill>
              </a:defRPr>
            </a:lvl3pPr>
            <a:lvl4pPr marL="0" indent="1371600">
              <a:buClrTx/>
              <a:buSzTx/>
              <a:buFontTx/>
              <a:buNone/>
              <a:defRPr sz="2200">
                <a:solidFill>
                  <a:srgbClr val="675E47"/>
                </a:solidFill>
              </a:defRPr>
            </a:lvl4pPr>
            <a:lvl5pPr marL="0" indent="1828800">
              <a:buClrTx/>
              <a:buSzTx/>
              <a:buFontTx/>
              <a:buNone/>
              <a:defRPr sz="2200">
                <a:solidFill>
                  <a:srgbClr val="675E47"/>
                </a:solidFill>
              </a:defRPr>
            </a:lvl5pPr>
          </a:lstStyle>
          <a:p>
            <a:r>
              <a:t>Body Level One</a:t>
            </a:r>
          </a:p>
          <a:p>
            <a:pPr lvl="1"/>
            <a:r>
              <a:t>Body Level Two</a:t>
            </a:r>
          </a:p>
          <a:p>
            <a:pPr lvl="2"/>
            <a:r>
              <a:t>Body Level Three</a:t>
            </a:r>
          </a:p>
          <a:p>
            <a:pPr lvl="3"/>
            <a:r>
              <a:t>Body Level Four</a:t>
            </a:r>
          </a:p>
          <a:p>
            <a:pPr lvl="4"/>
            <a:r>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053027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Shape 55"/>
          <p:cNvSpPr/>
          <p:nvPr/>
        </p:nvSpPr>
        <p:spPr>
          <a:xfrm>
            <a:off x="0" y="758951"/>
            <a:ext cx="3443591" cy="5330954"/>
          </a:xfrm>
          <a:prstGeom prst="rect">
            <a:avLst/>
          </a:prstGeom>
          <a:solidFill>
            <a:schemeClr val="accent1"/>
          </a:solidFill>
          <a:ln w="12700">
            <a:miter lim="400000"/>
          </a:ln>
        </p:spPr>
        <p:txBody>
          <a:bodyPr lIns="45719" rIns="45719"/>
          <a:lstStyle/>
          <a:p>
            <a:endParaRPr dirty="0"/>
          </a:p>
        </p:txBody>
      </p:sp>
      <p:sp>
        <p:nvSpPr>
          <p:cNvPr id="56" name="Shape 56"/>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dirty="0"/>
          </a:p>
        </p:txBody>
      </p:sp>
      <p:sp>
        <p:nvSpPr>
          <p:cNvPr id="57" name="Shape 57"/>
          <p:cNvSpPr>
            <a:spLocks noGrp="1"/>
          </p:cNvSpPr>
          <p:nvPr>
            <p:ph type="title"/>
          </p:nvPr>
        </p:nvSpPr>
        <p:spPr>
          <a:xfrm>
            <a:off x="252919" y="1123837"/>
            <a:ext cx="2947482" cy="4601184"/>
          </a:xfrm>
          <a:prstGeom prst="rect">
            <a:avLst/>
          </a:prstGeom>
        </p:spPr>
        <p:txBody>
          <a:bodyPr/>
          <a:lstStyle/>
          <a:p>
            <a:r>
              <a:t>Title Text</a:t>
            </a:r>
          </a:p>
        </p:txBody>
      </p:sp>
      <p:sp>
        <p:nvSpPr>
          <p:cNvPr id="58" name="Shape 58"/>
          <p:cNvSpPr>
            <a:spLocks noGrp="1"/>
          </p:cNvSpPr>
          <p:nvPr>
            <p:ph type="body" sz="quarter" idx="1"/>
          </p:nvPr>
        </p:nvSpPr>
        <p:spPr>
          <a:xfrm>
            <a:off x="3867911" y="1023585"/>
            <a:ext cx="3474722" cy="807721"/>
          </a:xfrm>
          <a:prstGeom prst="rect">
            <a:avLst/>
          </a:prstGeom>
        </p:spPr>
        <p:txBody>
          <a:bodyPr anchor="b"/>
          <a:lstStyle>
            <a:lvl1pPr marL="0" indent="0">
              <a:spcBef>
                <a:spcPts val="0"/>
              </a:spcBef>
              <a:buClrTx/>
              <a:buSzTx/>
              <a:buFontTx/>
              <a:buNone/>
              <a:defRPr>
                <a:solidFill>
                  <a:srgbClr val="897D5D"/>
                </a:solidFill>
              </a:defRPr>
            </a:lvl1pPr>
            <a:lvl2pPr marL="0" indent="457200">
              <a:spcBef>
                <a:spcPts val="0"/>
              </a:spcBef>
              <a:buClrTx/>
              <a:buSzTx/>
              <a:buFontTx/>
              <a:buNone/>
              <a:defRPr>
                <a:solidFill>
                  <a:srgbClr val="897D5D"/>
                </a:solidFill>
              </a:defRPr>
            </a:lvl2pPr>
            <a:lvl3pPr marL="0" indent="914400">
              <a:spcBef>
                <a:spcPts val="0"/>
              </a:spcBef>
              <a:buClrTx/>
              <a:buSzTx/>
              <a:buFontTx/>
              <a:buNone/>
              <a:defRPr>
                <a:solidFill>
                  <a:srgbClr val="897D5D"/>
                </a:solidFill>
              </a:defRPr>
            </a:lvl3pPr>
            <a:lvl4pPr marL="0" indent="1371600">
              <a:spcBef>
                <a:spcPts val="0"/>
              </a:spcBef>
              <a:buClrTx/>
              <a:buSzTx/>
              <a:buFontTx/>
              <a:buNone/>
              <a:defRPr>
                <a:solidFill>
                  <a:srgbClr val="897D5D"/>
                </a:solidFill>
              </a:defRPr>
            </a:lvl4pPr>
            <a:lvl5pPr marL="0" indent="1828800">
              <a:spcBef>
                <a:spcPts val="0"/>
              </a:spcBef>
              <a:buClrTx/>
              <a:buSzTx/>
              <a:buFontTx/>
              <a:buNone/>
              <a:defRPr>
                <a:solidFill>
                  <a:srgbClr val="897D5D"/>
                </a:solidFill>
              </a:defRPr>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body" sz="quarter" idx="13"/>
          </p:nvPr>
        </p:nvSpPr>
        <p:spPr>
          <a:xfrm>
            <a:off x="7818463" y="1023585"/>
            <a:ext cx="3474721" cy="813172"/>
          </a:xfrm>
          <a:prstGeom prst="rect">
            <a:avLst/>
          </a:prstGeom>
        </p:spPr>
        <p:txBody>
          <a:bodyPr anchor="b"/>
          <a:lstStyle/>
          <a:p>
            <a:pPr marL="0" indent="0">
              <a:spcBef>
                <a:spcPts val="0"/>
              </a:spcBef>
              <a:buClrTx/>
              <a:buSzTx/>
              <a:buFontTx/>
              <a:buNone/>
              <a:defRPr>
                <a:solidFill>
                  <a:srgbClr val="897D5D"/>
                </a:solidFill>
              </a:defRPr>
            </a:pPr>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438707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Shape 96"/>
          <p:cNvSpPr/>
          <p:nvPr/>
        </p:nvSpPr>
        <p:spPr>
          <a:xfrm>
            <a:off x="0" y="758951"/>
            <a:ext cx="3443591" cy="5330954"/>
          </a:xfrm>
          <a:prstGeom prst="rect">
            <a:avLst/>
          </a:prstGeom>
          <a:solidFill>
            <a:schemeClr val="accent1"/>
          </a:solidFill>
          <a:ln w="12700">
            <a:miter lim="400000"/>
          </a:ln>
        </p:spPr>
        <p:txBody>
          <a:bodyPr lIns="45719" rIns="45719"/>
          <a:lstStyle/>
          <a:p>
            <a:endParaRPr dirty="0"/>
          </a:p>
        </p:txBody>
      </p:sp>
      <p:sp>
        <p:nvSpPr>
          <p:cNvPr id="97" name="Shape 97"/>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dirty="0"/>
          </a:p>
        </p:txBody>
      </p:sp>
      <p:sp>
        <p:nvSpPr>
          <p:cNvPr id="98" name="Shape 98"/>
          <p:cNvSpPr>
            <a:spLocks noGrp="1"/>
          </p:cNvSpPr>
          <p:nvPr>
            <p:ph type="title"/>
          </p:nvPr>
        </p:nvSpPr>
        <p:spPr>
          <a:xfrm>
            <a:off x="256031" y="1143000"/>
            <a:ext cx="2834641" cy="2377440"/>
          </a:xfrm>
          <a:prstGeom prst="rect">
            <a:avLst/>
          </a:prstGeom>
        </p:spPr>
        <p:txBody>
          <a:bodyPr anchor="b"/>
          <a:lstStyle>
            <a:lvl1pPr>
              <a:defRPr sz="3200"/>
            </a:lvl1pPr>
          </a:lstStyle>
          <a:p>
            <a:r>
              <a:t>Title Text</a:t>
            </a:r>
          </a:p>
        </p:txBody>
      </p:sp>
      <p:sp>
        <p:nvSpPr>
          <p:cNvPr id="99" name="Shape 99"/>
          <p:cNvSpPr>
            <a:spLocks noGrp="1"/>
          </p:cNvSpPr>
          <p:nvPr>
            <p:ph type="pic" idx="13"/>
          </p:nvPr>
        </p:nvSpPr>
        <p:spPr>
          <a:xfrm>
            <a:off x="3570644" y="767419"/>
            <a:ext cx="8115231" cy="5330953"/>
          </a:xfrm>
          <a:prstGeom prst="rect">
            <a:avLst/>
          </a:prstGeom>
        </p:spPr>
        <p:txBody>
          <a:bodyPr lIns="91439" rIns="91439" anchor="t">
            <a:noAutofit/>
          </a:bodyPr>
          <a:lstStyle/>
          <a:p>
            <a:endParaRPr dirty="0"/>
          </a:p>
        </p:txBody>
      </p:sp>
      <p:sp>
        <p:nvSpPr>
          <p:cNvPr id="100" name="Shape 100"/>
          <p:cNvSpPr>
            <a:spLocks noGrp="1"/>
          </p:cNvSpPr>
          <p:nvPr>
            <p:ph type="body" sz="quarter" idx="1"/>
          </p:nvPr>
        </p:nvSpPr>
        <p:spPr>
          <a:xfrm>
            <a:off x="256031" y="3493008"/>
            <a:ext cx="2834641" cy="2322577"/>
          </a:xfrm>
          <a:prstGeom prst="rect">
            <a:avLst/>
          </a:prstGeom>
        </p:spPr>
        <p:txBody>
          <a:bodyPr anchor="t"/>
          <a:lstStyle>
            <a:lvl1pPr marL="0" indent="0">
              <a:lnSpc>
                <a:spcPct val="100000"/>
              </a:lnSpc>
              <a:buClrTx/>
              <a:buSzTx/>
              <a:buFontTx/>
              <a:buNone/>
              <a:defRPr sz="1400">
                <a:solidFill>
                  <a:srgbClr val="FFFFFF"/>
                </a:solidFill>
              </a:defRPr>
            </a:lvl1pPr>
            <a:lvl2pPr marL="0" indent="457200">
              <a:lnSpc>
                <a:spcPct val="100000"/>
              </a:lnSpc>
              <a:buClrTx/>
              <a:buSzTx/>
              <a:buFontTx/>
              <a:buNone/>
              <a:defRPr sz="1400">
                <a:solidFill>
                  <a:srgbClr val="FFFFFF"/>
                </a:solidFill>
              </a:defRPr>
            </a:lvl2pPr>
            <a:lvl3pPr marL="0" indent="914400">
              <a:lnSpc>
                <a:spcPct val="100000"/>
              </a:lnSpc>
              <a:buClrTx/>
              <a:buSzTx/>
              <a:buFontTx/>
              <a:buNone/>
              <a:defRPr sz="1400">
                <a:solidFill>
                  <a:srgbClr val="FFFFFF"/>
                </a:solidFill>
              </a:defRPr>
            </a:lvl3pPr>
            <a:lvl4pPr marL="0" indent="1371600">
              <a:lnSpc>
                <a:spcPct val="100000"/>
              </a:lnSpc>
              <a:buClrTx/>
              <a:buSzTx/>
              <a:buFontTx/>
              <a:buNone/>
              <a:defRPr sz="1400">
                <a:solidFill>
                  <a:srgbClr val="FFFFFF"/>
                </a:solidFill>
              </a:defRPr>
            </a:lvl4pPr>
            <a:lvl5pPr marL="0" indent="1828800">
              <a:lnSpc>
                <a:spcPct val="100000"/>
              </a:lnSpc>
              <a:buClrTx/>
              <a:buSzTx/>
              <a:buFont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34663491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Slide">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30"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31" name="Shape 131"/>
          <p:cNvSpPr>
            <a:spLocks noGrp="1"/>
          </p:cNvSpPr>
          <p:nvPr>
            <p:ph type="title"/>
          </p:nvPr>
        </p:nvSpPr>
        <p:spPr>
          <a:xfrm>
            <a:off x="762000" y="1676400"/>
            <a:ext cx="10668000" cy="2424767"/>
          </a:xfrm>
          <a:prstGeom prst="rect">
            <a:avLst/>
          </a:prstGeom>
        </p:spPr>
        <p:txBody>
          <a:bodyPr anchor="b"/>
          <a:lstStyle>
            <a:lvl1pPr algn="ctr">
              <a:lnSpc>
                <a:spcPct val="100000"/>
              </a:lnSpc>
              <a:defRPr sz="5600" spc="0">
                <a:solidFill>
                  <a:srgbClr val="000000"/>
                </a:solidFill>
                <a:latin typeface="Calisto MT"/>
                <a:ea typeface="Calisto MT"/>
                <a:cs typeface="Calisto MT"/>
                <a:sym typeface="Calisto MT"/>
              </a:defRPr>
            </a:lvl1pPr>
          </a:lstStyle>
          <a:p>
            <a:r>
              <a:t>Title Text</a:t>
            </a:r>
          </a:p>
        </p:txBody>
      </p:sp>
      <p:sp>
        <p:nvSpPr>
          <p:cNvPr id="132" name="Shape 132"/>
          <p:cNvSpPr>
            <a:spLocks noGrp="1"/>
          </p:cNvSpPr>
          <p:nvPr>
            <p:ph type="body" sz="quarter" idx="1"/>
          </p:nvPr>
        </p:nvSpPr>
        <p:spPr>
          <a:xfrm>
            <a:off x="762000" y="4419600"/>
            <a:ext cx="10668000" cy="1219200"/>
          </a:xfrm>
          <a:prstGeom prst="rect">
            <a:avLst/>
          </a:prstGeom>
        </p:spPr>
        <p:txBody>
          <a:bodyPr anchor="t"/>
          <a:lstStyle>
            <a:lvl1pPr marL="0" indent="0" algn="ctr">
              <a:lnSpc>
                <a:spcPct val="100000"/>
              </a:lnSpc>
              <a:spcBef>
                <a:spcPts val="0"/>
              </a:spcBef>
              <a:buClrTx/>
              <a:buSzTx/>
              <a:buFontTx/>
              <a:buNone/>
              <a:defRPr sz="2400">
                <a:solidFill>
                  <a:srgbClr val="000000"/>
                </a:solidFill>
                <a:latin typeface="Calisto MT"/>
                <a:ea typeface="Calisto MT"/>
                <a:cs typeface="Calisto MT"/>
                <a:sym typeface="Calisto MT"/>
              </a:defRPr>
            </a:lvl1pPr>
            <a:lvl2pPr marL="0" indent="457200" algn="ctr">
              <a:lnSpc>
                <a:spcPct val="100000"/>
              </a:lnSpc>
              <a:spcBef>
                <a:spcPts val="0"/>
              </a:spcBef>
              <a:buClrTx/>
              <a:buSzTx/>
              <a:buFontTx/>
              <a:buNone/>
              <a:defRPr sz="2400">
                <a:solidFill>
                  <a:srgbClr val="000000"/>
                </a:solidFill>
                <a:latin typeface="Calisto MT"/>
                <a:ea typeface="Calisto MT"/>
                <a:cs typeface="Calisto MT"/>
                <a:sym typeface="Calisto MT"/>
              </a:defRPr>
            </a:lvl2pPr>
            <a:lvl3pPr marL="0" indent="914400" algn="ctr">
              <a:lnSpc>
                <a:spcPct val="100000"/>
              </a:lnSpc>
              <a:spcBef>
                <a:spcPts val="0"/>
              </a:spcBef>
              <a:buClrTx/>
              <a:buSzTx/>
              <a:buFontTx/>
              <a:buNone/>
              <a:defRPr sz="2400">
                <a:solidFill>
                  <a:srgbClr val="000000"/>
                </a:solidFill>
                <a:latin typeface="Calisto MT"/>
                <a:ea typeface="Calisto MT"/>
                <a:cs typeface="Calisto MT"/>
                <a:sym typeface="Calisto MT"/>
              </a:defRPr>
            </a:lvl3pPr>
            <a:lvl4pPr marL="0" indent="1371600" algn="ctr">
              <a:lnSpc>
                <a:spcPct val="100000"/>
              </a:lnSpc>
              <a:spcBef>
                <a:spcPts val="0"/>
              </a:spcBef>
              <a:buClrTx/>
              <a:buSzTx/>
              <a:buFontTx/>
              <a:buNone/>
              <a:defRPr sz="2400">
                <a:solidFill>
                  <a:srgbClr val="000000"/>
                </a:solidFill>
                <a:latin typeface="Calisto MT"/>
                <a:ea typeface="Calisto MT"/>
                <a:cs typeface="Calisto MT"/>
                <a:sym typeface="Calisto MT"/>
              </a:defRPr>
            </a:lvl4pPr>
            <a:lvl5pPr marL="0" indent="1828800" algn="ctr">
              <a:lnSpc>
                <a:spcPct val="100000"/>
              </a:lnSpc>
              <a:spcBef>
                <a:spcPts val="0"/>
              </a:spcBef>
              <a:buClrTx/>
              <a:buSzTx/>
              <a:buFontTx/>
              <a:buNone/>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133" name="image5.png" descr="standardRule.png"/>
          <p:cNvPicPr>
            <a:picLocks noChangeAspect="1"/>
          </p:cNvPicPr>
          <p:nvPr/>
        </p:nvPicPr>
        <p:blipFill>
          <a:blip r:embed="rId3"/>
          <a:stretch>
            <a:fillRect/>
          </a:stretch>
        </p:blipFill>
        <p:spPr>
          <a:xfrm>
            <a:off x="3606800" y="4191000"/>
            <a:ext cx="4978400" cy="152400"/>
          </a:xfrm>
          <a:prstGeom prst="rect">
            <a:avLst/>
          </a:prstGeom>
          <a:ln w="12700">
            <a:miter lim="400000"/>
          </a:ln>
          <a:effectLst>
            <a:outerShdw blurRad="25400" rotWithShape="0">
              <a:srgbClr val="000000">
                <a:alpha val="40000"/>
              </a:srgbClr>
            </a:outerShdw>
          </a:effectLst>
        </p:spPr>
      </p:pic>
      <p:sp>
        <p:nvSpPr>
          <p:cNvPr id="134" name="Shape 134"/>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29119954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and Content">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41"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2" name="Shape 142"/>
          <p:cNvSpPr>
            <a:spLocks noGrp="1"/>
          </p:cNvSpPr>
          <p:nvPr>
            <p:ph type="title"/>
          </p:nvPr>
        </p:nvSpPr>
        <p:spPr>
          <a:xfrm>
            <a:off x="762000" y="274638"/>
            <a:ext cx="10668000" cy="1143001"/>
          </a:xfrm>
          <a:prstGeom prst="rect">
            <a:avLst/>
          </a:prstGeom>
        </p:spPr>
        <p:txBody>
          <a:bodyPr/>
          <a:lstStyle>
            <a:lvl1pPr algn="ctr">
              <a:lnSpc>
                <a:spcPct val="100000"/>
              </a:lnSpc>
              <a:defRPr sz="5400" spc="0">
                <a:solidFill>
                  <a:srgbClr val="000000"/>
                </a:solidFill>
                <a:latin typeface="Calisto MT"/>
                <a:ea typeface="Calisto MT"/>
                <a:cs typeface="Calisto MT"/>
                <a:sym typeface="Calisto MT"/>
              </a:defRPr>
            </a:lvl1pPr>
          </a:lstStyle>
          <a:p>
            <a:r>
              <a:t>Title Text</a:t>
            </a:r>
          </a:p>
        </p:txBody>
      </p:sp>
      <p:sp>
        <p:nvSpPr>
          <p:cNvPr id="143" name="Shape 143"/>
          <p:cNvSpPr>
            <a:spLocks noGrp="1"/>
          </p:cNvSpPr>
          <p:nvPr>
            <p:ph type="body" idx="1"/>
          </p:nvPr>
        </p:nvSpPr>
        <p:spPr>
          <a:xfrm>
            <a:off x="762000" y="1905000"/>
            <a:ext cx="10668000" cy="4114800"/>
          </a:xfrm>
          <a:prstGeom prst="rect">
            <a:avLst/>
          </a:prstGeom>
        </p:spPr>
        <p:txBody>
          <a:bodyPr anchor="t"/>
          <a:lstStyle>
            <a:lvl1pPr marL="457200" indent="-457200">
              <a:lnSpc>
                <a:spcPct val="100000"/>
              </a:lnSpc>
              <a:spcBef>
                <a:spcPts val="2000"/>
              </a:spcBef>
              <a:buClrTx/>
              <a:buChar char=""/>
              <a:defRPr sz="2400">
                <a:solidFill>
                  <a:srgbClr val="000000"/>
                </a:solidFill>
                <a:latin typeface="Calisto MT"/>
                <a:ea typeface="Calisto MT"/>
                <a:cs typeface="Calisto MT"/>
                <a:sym typeface="Calisto MT"/>
              </a:defRPr>
            </a:lvl1pPr>
            <a:lvl2pPr marL="955963" indent="-498763">
              <a:lnSpc>
                <a:spcPct val="100000"/>
              </a:lnSpc>
              <a:spcBef>
                <a:spcPts val="2000"/>
              </a:spcBef>
              <a:buClrTx/>
              <a:buChar char=""/>
              <a:defRPr sz="2400">
                <a:solidFill>
                  <a:srgbClr val="000000"/>
                </a:solidFill>
                <a:latin typeface="Calisto MT"/>
                <a:ea typeface="Calisto MT"/>
                <a:cs typeface="Calisto MT"/>
                <a:sym typeface="Calisto MT"/>
              </a:defRPr>
            </a:lvl2pPr>
            <a:lvl3pPr marL="1463039" indent="-548639">
              <a:lnSpc>
                <a:spcPct val="100000"/>
              </a:lnSpc>
              <a:spcBef>
                <a:spcPts val="2000"/>
              </a:spcBef>
              <a:buClrTx/>
              <a:buChar char=""/>
              <a:defRPr sz="2400">
                <a:solidFill>
                  <a:srgbClr val="000000"/>
                </a:solidFill>
                <a:latin typeface="Calisto MT"/>
                <a:ea typeface="Calisto MT"/>
                <a:cs typeface="Calisto MT"/>
                <a:sym typeface="Calisto MT"/>
              </a:defRPr>
            </a:lvl3pPr>
            <a:lvl4pPr marL="1981200" indent="-609600">
              <a:lnSpc>
                <a:spcPct val="100000"/>
              </a:lnSpc>
              <a:spcBef>
                <a:spcPts val="2000"/>
              </a:spcBef>
              <a:buClrTx/>
              <a:buChar char=""/>
              <a:defRPr sz="2400">
                <a:solidFill>
                  <a:srgbClr val="000000"/>
                </a:solidFill>
                <a:latin typeface="Calisto MT"/>
                <a:ea typeface="Calisto MT"/>
                <a:cs typeface="Calisto MT"/>
                <a:sym typeface="Calisto MT"/>
              </a:defRPr>
            </a:lvl4pPr>
            <a:lvl5pPr marL="2438400" indent="-609600">
              <a:lnSpc>
                <a:spcPct val="100000"/>
              </a:lnSpc>
              <a:spcBef>
                <a:spcPts val="2000"/>
              </a:spcBef>
              <a:buClrTx/>
              <a:buChar char=""/>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144" name="image5.png" descr="standardRule.png"/>
          <p:cNvPicPr>
            <a:picLocks noChangeAspect="1"/>
          </p:cNvPicPr>
          <p:nvPr/>
        </p:nvPicPr>
        <p:blipFill>
          <a:blip r:embed="rId3"/>
          <a:stretch>
            <a:fillRect/>
          </a:stretch>
        </p:blipFill>
        <p:spPr>
          <a:xfrm>
            <a:off x="3606800" y="1524000"/>
            <a:ext cx="4978400" cy="152400"/>
          </a:xfrm>
          <a:prstGeom prst="rect">
            <a:avLst/>
          </a:prstGeom>
          <a:ln w="12700">
            <a:miter lim="400000"/>
          </a:ln>
          <a:effectLst>
            <a:outerShdw blurRad="25400" rotWithShape="0">
              <a:srgbClr val="000000">
                <a:alpha val="40000"/>
              </a:srgbClr>
            </a:outerShdw>
          </a:effectLst>
        </p:spPr>
      </p:pic>
      <p:sp>
        <p:nvSpPr>
          <p:cNvPr id="145" name="Shape 145"/>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34366288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with 3 Pictures">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52"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3" name="Shape 153"/>
          <p:cNvSpPr>
            <a:spLocks noGrp="1"/>
          </p:cNvSpPr>
          <p:nvPr>
            <p:ph type="title"/>
          </p:nvPr>
        </p:nvSpPr>
        <p:spPr>
          <a:xfrm>
            <a:off x="762000" y="2057400"/>
            <a:ext cx="10668000" cy="2424767"/>
          </a:xfrm>
          <a:prstGeom prst="rect">
            <a:avLst/>
          </a:prstGeom>
        </p:spPr>
        <p:txBody>
          <a:bodyPr anchor="b"/>
          <a:lstStyle>
            <a:lvl1pPr algn="ctr">
              <a:lnSpc>
                <a:spcPct val="100000"/>
              </a:lnSpc>
              <a:defRPr sz="5600" spc="0">
                <a:solidFill>
                  <a:srgbClr val="000000"/>
                </a:solidFill>
                <a:latin typeface="Calisto MT"/>
                <a:ea typeface="Calisto MT"/>
                <a:cs typeface="Calisto MT"/>
                <a:sym typeface="Calisto MT"/>
              </a:defRPr>
            </a:lvl1pPr>
          </a:lstStyle>
          <a:p>
            <a:r>
              <a:t>Title Text</a:t>
            </a:r>
          </a:p>
        </p:txBody>
      </p:sp>
      <p:sp>
        <p:nvSpPr>
          <p:cNvPr id="154" name="Shape 154"/>
          <p:cNvSpPr>
            <a:spLocks noGrp="1"/>
          </p:cNvSpPr>
          <p:nvPr>
            <p:ph type="body" sz="quarter" idx="1"/>
          </p:nvPr>
        </p:nvSpPr>
        <p:spPr>
          <a:xfrm>
            <a:off x="762000" y="4800600"/>
            <a:ext cx="10668000" cy="1219200"/>
          </a:xfrm>
          <a:prstGeom prst="rect">
            <a:avLst/>
          </a:prstGeom>
        </p:spPr>
        <p:txBody>
          <a:bodyPr anchor="t"/>
          <a:lstStyle>
            <a:lvl1pPr marL="0" indent="0" algn="ctr">
              <a:lnSpc>
                <a:spcPct val="100000"/>
              </a:lnSpc>
              <a:spcBef>
                <a:spcPts val="0"/>
              </a:spcBef>
              <a:buClrTx/>
              <a:buSzTx/>
              <a:buFontTx/>
              <a:buNone/>
              <a:defRPr sz="2400">
                <a:solidFill>
                  <a:srgbClr val="000000"/>
                </a:solidFill>
                <a:latin typeface="Calisto MT"/>
                <a:ea typeface="Calisto MT"/>
                <a:cs typeface="Calisto MT"/>
                <a:sym typeface="Calisto MT"/>
              </a:defRPr>
            </a:lvl1pPr>
            <a:lvl2pPr marL="0" indent="457200" algn="ctr">
              <a:lnSpc>
                <a:spcPct val="100000"/>
              </a:lnSpc>
              <a:spcBef>
                <a:spcPts val="0"/>
              </a:spcBef>
              <a:buClrTx/>
              <a:buSzTx/>
              <a:buFontTx/>
              <a:buNone/>
              <a:defRPr sz="2400">
                <a:solidFill>
                  <a:srgbClr val="000000"/>
                </a:solidFill>
                <a:latin typeface="Calisto MT"/>
                <a:ea typeface="Calisto MT"/>
                <a:cs typeface="Calisto MT"/>
                <a:sym typeface="Calisto MT"/>
              </a:defRPr>
            </a:lvl2pPr>
            <a:lvl3pPr marL="0" indent="914400" algn="ctr">
              <a:lnSpc>
                <a:spcPct val="100000"/>
              </a:lnSpc>
              <a:spcBef>
                <a:spcPts val="0"/>
              </a:spcBef>
              <a:buClrTx/>
              <a:buSzTx/>
              <a:buFontTx/>
              <a:buNone/>
              <a:defRPr sz="2400">
                <a:solidFill>
                  <a:srgbClr val="000000"/>
                </a:solidFill>
                <a:latin typeface="Calisto MT"/>
                <a:ea typeface="Calisto MT"/>
                <a:cs typeface="Calisto MT"/>
                <a:sym typeface="Calisto MT"/>
              </a:defRPr>
            </a:lvl3pPr>
            <a:lvl4pPr marL="0" indent="1371600" algn="ctr">
              <a:lnSpc>
                <a:spcPct val="100000"/>
              </a:lnSpc>
              <a:spcBef>
                <a:spcPts val="0"/>
              </a:spcBef>
              <a:buClrTx/>
              <a:buSzTx/>
              <a:buFontTx/>
              <a:buNone/>
              <a:defRPr sz="2400">
                <a:solidFill>
                  <a:srgbClr val="000000"/>
                </a:solidFill>
                <a:latin typeface="Calisto MT"/>
                <a:ea typeface="Calisto MT"/>
                <a:cs typeface="Calisto MT"/>
                <a:sym typeface="Calisto MT"/>
              </a:defRPr>
            </a:lvl4pPr>
            <a:lvl5pPr marL="0" indent="1828800" algn="ctr">
              <a:lnSpc>
                <a:spcPct val="100000"/>
              </a:lnSpc>
              <a:spcBef>
                <a:spcPts val="0"/>
              </a:spcBef>
              <a:buClrTx/>
              <a:buSzTx/>
              <a:buFontTx/>
              <a:buNone/>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155" name="image5.png" descr="standardRule.png"/>
          <p:cNvPicPr>
            <a:picLocks noChangeAspect="1"/>
          </p:cNvPicPr>
          <p:nvPr/>
        </p:nvPicPr>
        <p:blipFill>
          <a:blip r:embed="rId3"/>
          <a:stretch>
            <a:fillRect/>
          </a:stretch>
        </p:blipFill>
        <p:spPr>
          <a:xfrm>
            <a:off x="3606800" y="4572000"/>
            <a:ext cx="4978400" cy="152400"/>
          </a:xfrm>
          <a:prstGeom prst="rect">
            <a:avLst/>
          </a:prstGeom>
          <a:ln w="12700">
            <a:miter lim="400000"/>
          </a:ln>
          <a:effectLst>
            <a:outerShdw blurRad="25400" rotWithShape="0">
              <a:srgbClr val="000000">
                <a:alpha val="40000"/>
              </a:srgbClr>
            </a:outerShdw>
          </a:effectLst>
        </p:spPr>
      </p:pic>
      <p:pic>
        <p:nvPicPr>
          <p:cNvPr id="156" name="image6.png" descr="pictureStamp-Frame.png"/>
          <p:cNvPicPr>
            <a:picLocks noChangeAspect="1"/>
          </p:cNvPicPr>
          <p:nvPr/>
        </p:nvPicPr>
        <p:blipFill>
          <a:blip r:embed="rId4"/>
          <a:stretch>
            <a:fillRect/>
          </a:stretch>
        </p:blipFill>
        <p:spPr>
          <a:xfrm rot="21366660">
            <a:off x="6851166" y="599839"/>
            <a:ext cx="2147110" cy="2025116"/>
          </a:xfrm>
          <a:prstGeom prst="rect">
            <a:avLst/>
          </a:prstGeom>
          <a:ln w="12700">
            <a:miter lim="400000"/>
          </a:ln>
        </p:spPr>
      </p:pic>
      <p:pic>
        <p:nvPicPr>
          <p:cNvPr id="157" name="image6.png" descr="pictureStamp-Frame.png"/>
          <p:cNvPicPr>
            <a:picLocks noChangeAspect="1"/>
          </p:cNvPicPr>
          <p:nvPr/>
        </p:nvPicPr>
        <p:blipFill>
          <a:blip r:embed="rId4"/>
          <a:stretch>
            <a:fillRect/>
          </a:stretch>
        </p:blipFill>
        <p:spPr>
          <a:xfrm rot="21329777">
            <a:off x="2763696" y="555386"/>
            <a:ext cx="2147110" cy="2025116"/>
          </a:xfrm>
          <a:prstGeom prst="rect">
            <a:avLst/>
          </a:prstGeom>
          <a:ln w="12700">
            <a:miter lim="400000"/>
          </a:ln>
        </p:spPr>
      </p:pic>
      <p:sp>
        <p:nvSpPr>
          <p:cNvPr id="158" name="Shape 158"/>
          <p:cNvSpPr>
            <a:spLocks noGrp="1"/>
          </p:cNvSpPr>
          <p:nvPr>
            <p:ph type="pic" sz="quarter" idx="13"/>
          </p:nvPr>
        </p:nvSpPr>
        <p:spPr>
          <a:xfrm rot="21254634">
            <a:off x="3008195" y="735838"/>
            <a:ext cx="1658113" cy="1664209"/>
          </a:xfrm>
          <a:prstGeom prst="rect">
            <a:avLst/>
          </a:prstGeom>
        </p:spPr>
        <p:txBody>
          <a:bodyPr lIns="91439" rIns="91439" anchor="t">
            <a:noAutofit/>
          </a:bodyPr>
          <a:lstStyle/>
          <a:p>
            <a:endParaRPr dirty="0"/>
          </a:p>
        </p:txBody>
      </p:sp>
      <p:sp>
        <p:nvSpPr>
          <p:cNvPr id="159" name="Shape 159"/>
          <p:cNvSpPr>
            <a:spLocks noGrp="1"/>
          </p:cNvSpPr>
          <p:nvPr>
            <p:ph type="pic" sz="quarter" idx="14"/>
          </p:nvPr>
        </p:nvSpPr>
        <p:spPr>
          <a:xfrm rot="21315648">
            <a:off x="7095663" y="780292"/>
            <a:ext cx="1658113" cy="1664208"/>
          </a:xfrm>
          <a:prstGeom prst="rect">
            <a:avLst/>
          </a:prstGeom>
        </p:spPr>
        <p:txBody>
          <a:bodyPr lIns="91439" rIns="91439" anchor="t">
            <a:noAutofit/>
          </a:bodyPr>
          <a:lstStyle/>
          <a:p>
            <a:endParaRPr dirty="0"/>
          </a:p>
        </p:txBody>
      </p:sp>
      <p:pic>
        <p:nvPicPr>
          <p:cNvPr id="160" name="image6.png" descr="pictureStamp-Frame.png"/>
          <p:cNvPicPr>
            <a:picLocks noChangeAspect="1"/>
          </p:cNvPicPr>
          <p:nvPr/>
        </p:nvPicPr>
        <p:blipFill>
          <a:blip r:embed="rId4"/>
          <a:stretch>
            <a:fillRect/>
          </a:stretch>
        </p:blipFill>
        <p:spPr>
          <a:xfrm rot="151790">
            <a:off x="4789284" y="936016"/>
            <a:ext cx="2147110" cy="2025115"/>
          </a:xfrm>
          <a:prstGeom prst="rect">
            <a:avLst/>
          </a:prstGeom>
          <a:ln w="12700">
            <a:miter lim="400000"/>
          </a:ln>
        </p:spPr>
      </p:pic>
      <p:sp>
        <p:nvSpPr>
          <p:cNvPr id="161" name="Shape 161"/>
          <p:cNvSpPr>
            <a:spLocks noGrp="1"/>
          </p:cNvSpPr>
          <p:nvPr>
            <p:ph type="pic" sz="quarter" idx="15"/>
          </p:nvPr>
        </p:nvSpPr>
        <p:spPr>
          <a:xfrm rot="100778">
            <a:off x="5033783" y="1116467"/>
            <a:ext cx="1658113" cy="1664209"/>
          </a:xfrm>
          <a:prstGeom prst="rect">
            <a:avLst/>
          </a:prstGeom>
        </p:spPr>
        <p:txBody>
          <a:bodyPr lIns="91439" rIns="91439" anchor="t">
            <a:noAutofit/>
          </a:bodyPr>
          <a:lstStyle/>
          <a:p>
            <a:endParaRPr dirty="0"/>
          </a:p>
        </p:txBody>
      </p:sp>
      <p:sp>
        <p:nvSpPr>
          <p:cNvPr id="162" name="Shape 162"/>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46551914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Section Header">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69"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0" name="Shape 170"/>
          <p:cNvSpPr>
            <a:spLocks noGrp="1"/>
          </p:cNvSpPr>
          <p:nvPr>
            <p:ph type="title"/>
          </p:nvPr>
        </p:nvSpPr>
        <p:spPr>
          <a:xfrm>
            <a:off x="762000" y="1282700"/>
            <a:ext cx="10668000" cy="1917700"/>
          </a:xfrm>
          <a:prstGeom prst="rect">
            <a:avLst/>
          </a:prstGeom>
        </p:spPr>
        <p:txBody>
          <a:bodyPr anchor="b"/>
          <a:lstStyle>
            <a:lvl1pPr algn="ctr">
              <a:lnSpc>
                <a:spcPct val="100000"/>
              </a:lnSpc>
              <a:defRPr sz="5600" spc="0">
                <a:solidFill>
                  <a:srgbClr val="000000"/>
                </a:solidFill>
                <a:latin typeface="Calisto MT"/>
                <a:ea typeface="Calisto MT"/>
                <a:cs typeface="Calisto MT"/>
                <a:sym typeface="Calisto MT"/>
              </a:defRPr>
            </a:lvl1pPr>
          </a:lstStyle>
          <a:p>
            <a:r>
              <a:t>Title Text</a:t>
            </a:r>
          </a:p>
        </p:txBody>
      </p:sp>
      <p:sp>
        <p:nvSpPr>
          <p:cNvPr id="171" name="Shape 171"/>
          <p:cNvSpPr>
            <a:spLocks noGrp="1"/>
          </p:cNvSpPr>
          <p:nvPr>
            <p:ph type="body" sz="quarter" idx="1"/>
          </p:nvPr>
        </p:nvSpPr>
        <p:spPr>
          <a:xfrm>
            <a:off x="762000" y="3644153"/>
            <a:ext cx="10668000" cy="833719"/>
          </a:xfrm>
          <a:prstGeom prst="rect">
            <a:avLst/>
          </a:prstGeom>
        </p:spPr>
        <p:txBody>
          <a:bodyPr anchor="t"/>
          <a:lstStyle>
            <a:lvl1pPr marL="0" indent="0" algn="ctr">
              <a:lnSpc>
                <a:spcPct val="100000"/>
              </a:lnSpc>
              <a:spcBef>
                <a:spcPts val="0"/>
              </a:spcBef>
              <a:buClrTx/>
              <a:buSzTx/>
              <a:buFontTx/>
              <a:buNone/>
              <a:defRPr>
                <a:solidFill>
                  <a:srgbClr val="000000"/>
                </a:solidFill>
                <a:latin typeface="Calisto MT"/>
                <a:ea typeface="Calisto MT"/>
                <a:cs typeface="Calisto MT"/>
                <a:sym typeface="Calisto MT"/>
              </a:defRPr>
            </a:lvl1pPr>
            <a:lvl2pPr marL="0" indent="457200" algn="ctr">
              <a:lnSpc>
                <a:spcPct val="100000"/>
              </a:lnSpc>
              <a:spcBef>
                <a:spcPts val="0"/>
              </a:spcBef>
              <a:buClrTx/>
              <a:buSzTx/>
              <a:buFontTx/>
              <a:buNone/>
              <a:defRPr>
                <a:solidFill>
                  <a:srgbClr val="000000"/>
                </a:solidFill>
                <a:latin typeface="Calisto MT"/>
                <a:ea typeface="Calisto MT"/>
                <a:cs typeface="Calisto MT"/>
                <a:sym typeface="Calisto MT"/>
              </a:defRPr>
            </a:lvl2pPr>
            <a:lvl3pPr marL="0" indent="914400" algn="ctr">
              <a:lnSpc>
                <a:spcPct val="100000"/>
              </a:lnSpc>
              <a:spcBef>
                <a:spcPts val="0"/>
              </a:spcBef>
              <a:buClrTx/>
              <a:buSzTx/>
              <a:buFontTx/>
              <a:buNone/>
              <a:defRPr>
                <a:solidFill>
                  <a:srgbClr val="000000"/>
                </a:solidFill>
                <a:latin typeface="Calisto MT"/>
                <a:ea typeface="Calisto MT"/>
                <a:cs typeface="Calisto MT"/>
                <a:sym typeface="Calisto MT"/>
              </a:defRPr>
            </a:lvl3pPr>
            <a:lvl4pPr marL="0" indent="1371600" algn="ctr">
              <a:lnSpc>
                <a:spcPct val="100000"/>
              </a:lnSpc>
              <a:spcBef>
                <a:spcPts val="0"/>
              </a:spcBef>
              <a:buClrTx/>
              <a:buSzTx/>
              <a:buFontTx/>
              <a:buNone/>
              <a:defRPr>
                <a:solidFill>
                  <a:srgbClr val="000000"/>
                </a:solidFill>
                <a:latin typeface="Calisto MT"/>
                <a:ea typeface="Calisto MT"/>
                <a:cs typeface="Calisto MT"/>
                <a:sym typeface="Calisto MT"/>
              </a:defRPr>
            </a:lvl4pPr>
            <a:lvl5pPr marL="0" indent="1828800" algn="ctr">
              <a:lnSpc>
                <a:spcPct val="100000"/>
              </a:lnSpc>
              <a:spcBef>
                <a:spcPts val="0"/>
              </a:spcBef>
              <a:buClrTx/>
              <a:buSzTx/>
              <a:buFontTx/>
              <a:buNone/>
              <a:defRPr>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172" name="image5.png" descr="standardRule.png"/>
          <p:cNvPicPr>
            <a:picLocks noChangeAspect="1"/>
          </p:cNvPicPr>
          <p:nvPr/>
        </p:nvPicPr>
        <p:blipFill>
          <a:blip r:embed="rId3"/>
          <a:stretch>
            <a:fillRect/>
          </a:stretch>
        </p:blipFill>
        <p:spPr>
          <a:xfrm>
            <a:off x="3606800" y="3352800"/>
            <a:ext cx="4978400" cy="152400"/>
          </a:xfrm>
          <a:prstGeom prst="rect">
            <a:avLst/>
          </a:prstGeom>
          <a:ln w="12700">
            <a:miter lim="400000"/>
          </a:ln>
          <a:effectLst>
            <a:outerShdw blurRad="25400" rotWithShape="0">
              <a:srgbClr val="000000">
                <a:alpha val="40000"/>
              </a:srgbClr>
            </a:outerShdw>
          </a:effectLst>
        </p:spPr>
      </p:pic>
      <p:sp>
        <p:nvSpPr>
          <p:cNvPr id="173" name="Shape 173"/>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41728021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0845-7407-44B8-BEED-DC52F0881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595D9-6E68-4F70-9A83-42E906EBA4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D8E0A-3100-4CE5-9ACF-783EBEE01A73}"/>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0F4C7A46-0D90-4889-AE04-733DD7656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4B3C9-A05F-4722-A5D5-9F5C07DB55A5}"/>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2542948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80"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81" name="Shape 181"/>
          <p:cNvSpPr>
            <a:spLocks noGrp="1"/>
          </p:cNvSpPr>
          <p:nvPr>
            <p:ph type="title"/>
          </p:nvPr>
        </p:nvSpPr>
        <p:spPr>
          <a:xfrm>
            <a:off x="762000" y="274638"/>
            <a:ext cx="10668000" cy="1143001"/>
          </a:xfrm>
          <a:prstGeom prst="rect">
            <a:avLst/>
          </a:prstGeom>
        </p:spPr>
        <p:txBody>
          <a:bodyPr/>
          <a:lstStyle>
            <a:lvl1pPr algn="ctr">
              <a:lnSpc>
                <a:spcPct val="100000"/>
              </a:lnSpc>
              <a:defRPr sz="5400" spc="0">
                <a:solidFill>
                  <a:srgbClr val="000000"/>
                </a:solidFill>
                <a:latin typeface="Calisto MT"/>
                <a:ea typeface="Calisto MT"/>
                <a:cs typeface="Calisto MT"/>
                <a:sym typeface="Calisto MT"/>
              </a:defRPr>
            </a:lvl1pPr>
          </a:lstStyle>
          <a:p>
            <a:r>
              <a:t>Title Text</a:t>
            </a:r>
          </a:p>
        </p:txBody>
      </p:sp>
      <p:sp>
        <p:nvSpPr>
          <p:cNvPr id="182" name="Shape 182"/>
          <p:cNvSpPr>
            <a:spLocks noGrp="1"/>
          </p:cNvSpPr>
          <p:nvPr>
            <p:ph type="body" sz="half" idx="1"/>
          </p:nvPr>
        </p:nvSpPr>
        <p:spPr>
          <a:xfrm>
            <a:off x="762000" y="1936750"/>
            <a:ext cx="4998721" cy="4102101"/>
          </a:xfrm>
          <a:prstGeom prst="rect">
            <a:avLst/>
          </a:prstGeom>
        </p:spPr>
        <p:txBody>
          <a:bodyPr anchor="t"/>
          <a:lstStyle>
            <a:lvl1pPr marL="457200" indent="-457200">
              <a:lnSpc>
                <a:spcPct val="100000"/>
              </a:lnSpc>
              <a:spcBef>
                <a:spcPts val="1600"/>
              </a:spcBef>
              <a:buClrTx/>
              <a:buChar char=""/>
              <a:defRPr>
                <a:solidFill>
                  <a:srgbClr val="000000"/>
                </a:solidFill>
                <a:latin typeface="Calisto MT"/>
                <a:ea typeface="Calisto MT"/>
                <a:cs typeface="Calisto MT"/>
                <a:sym typeface="Calisto MT"/>
              </a:defRPr>
            </a:lvl1pPr>
            <a:lvl2pPr marL="965200" indent="-508000">
              <a:lnSpc>
                <a:spcPct val="100000"/>
              </a:lnSpc>
              <a:spcBef>
                <a:spcPts val="1600"/>
              </a:spcBef>
              <a:buClrTx/>
              <a:buChar char=""/>
              <a:defRPr>
                <a:solidFill>
                  <a:srgbClr val="000000"/>
                </a:solidFill>
                <a:latin typeface="Calisto MT"/>
                <a:ea typeface="Calisto MT"/>
                <a:cs typeface="Calisto MT"/>
                <a:sym typeface="Calisto MT"/>
              </a:defRPr>
            </a:lvl2pPr>
            <a:lvl3pPr marL="1422400" indent="-508000">
              <a:lnSpc>
                <a:spcPct val="100000"/>
              </a:lnSpc>
              <a:spcBef>
                <a:spcPts val="1600"/>
              </a:spcBef>
              <a:buClrTx/>
              <a:buChar char=""/>
              <a:defRPr>
                <a:solidFill>
                  <a:srgbClr val="000000"/>
                </a:solidFill>
                <a:latin typeface="Calisto MT"/>
                <a:ea typeface="Calisto MT"/>
                <a:cs typeface="Calisto MT"/>
                <a:sym typeface="Calisto MT"/>
              </a:defRPr>
            </a:lvl3pPr>
            <a:lvl4pPr marL="1879600" indent="-508000">
              <a:lnSpc>
                <a:spcPct val="100000"/>
              </a:lnSpc>
              <a:spcBef>
                <a:spcPts val="1600"/>
              </a:spcBef>
              <a:buClrTx/>
              <a:buChar char=""/>
              <a:defRPr>
                <a:solidFill>
                  <a:srgbClr val="000000"/>
                </a:solidFill>
                <a:latin typeface="Calisto MT"/>
                <a:ea typeface="Calisto MT"/>
                <a:cs typeface="Calisto MT"/>
                <a:sym typeface="Calisto MT"/>
              </a:defRPr>
            </a:lvl4pPr>
            <a:lvl5pPr marL="2336800" indent="-508000">
              <a:lnSpc>
                <a:spcPct val="100000"/>
              </a:lnSpc>
              <a:spcBef>
                <a:spcPts val="1600"/>
              </a:spcBef>
              <a:buClrTx/>
              <a:buChar char=""/>
              <a:defRPr>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183" name="image5.png" descr="standardRule.png"/>
          <p:cNvPicPr>
            <a:picLocks noChangeAspect="1"/>
          </p:cNvPicPr>
          <p:nvPr/>
        </p:nvPicPr>
        <p:blipFill>
          <a:blip r:embed="rId3"/>
          <a:stretch>
            <a:fillRect/>
          </a:stretch>
        </p:blipFill>
        <p:spPr>
          <a:xfrm>
            <a:off x="3606800" y="1524000"/>
            <a:ext cx="4978400" cy="152400"/>
          </a:xfrm>
          <a:prstGeom prst="rect">
            <a:avLst/>
          </a:prstGeom>
          <a:ln w="12700">
            <a:miter lim="400000"/>
          </a:ln>
          <a:effectLst>
            <a:outerShdw blurRad="25400" rotWithShape="0">
              <a:srgbClr val="000000">
                <a:alpha val="40000"/>
              </a:srgbClr>
            </a:outerShdw>
          </a:effectLst>
        </p:spPr>
      </p:pic>
      <p:sp>
        <p:nvSpPr>
          <p:cNvPr id="184" name="Shape 184"/>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282678120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Comparis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191"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2" name="Shape 192"/>
          <p:cNvSpPr>
            <a:spLocks noGrp="1"/>
          </p:cNvSpPr>
          <p:nvPr>
            <p:ph type="title"/>
          </p:nvPr>
        </p:nvSpPr>
        <p:spPr>
          <a:xfrm>
            <a:off x="762000" y="274638"/>
            <a:ext cx="10668000" cy="1143001"/>
          </a:xfrm>
          <a:prstGeom prst="rect">
            <a:avLst/>
          </a:prstGeom>
        </p:spPr>
        <p:txBody>
          <a:bodyPr/>
          <a:lstStyle>
            <a:lvl1pPr algn="ctr">
              <a:lnSpc>
                <a:spcPct val="100000"/>
              </a:lnSpc>
              <a:defRPr sz="5400" spc="0">
                <a:solidFill>
                  <a:srgbClr val="000000"/>
                </a:solidFill>
                <a:latin typeface="Calisto MT"/>
                <a:ea typeface="Calisto MT"/>
                <a:cs typeface="Calisto MT"/>
                <a:sym typeface="Calisto MT"/>
              </a:defRPr>
            </a:lvl1pPr>
          </a:lstStyle>
          <a:p>
            <a:r>
              <a:t>Title Text</a:t>
            </a:r>
          </a:p>
        </p:txBody>
      </p:sp>
      <p:sp>
        <p:nvSpPr>
          <p:cNvPr id="193" name="Shape 193"/>
          <p:cNvSpPr>
            <a:spLocks noGrp="1"/>
          </p:cNvSpPr>
          <p:nvPr>
            <p:ph type="body" sz="quarter" idx="1"/>
          </p:nvPr>
        </p:nvSpPr>
        <p:spPr>
          <a:xfrm>
            <a:off x="762000" y="1874838"/>
            <a:ext cx="4998721" cy="639763"/>
          </a:xfrm>
          <a:prstGeom prst="rect">
            <a:avLst/>
          </a:prstGeom>
        </p:spPr>
        <p:txBody>
          <a:bodyPr/>
          <a:lstStyle>
            <a:lvl1pPr marL="0" indent="0" algn="ctr">
              <a:lnSpc>
                <a:spcPct val="100000"/>
              </a:lnSpc>
              <a:spcBef>
                <a:spcPts val="0"/>
              </a:spcBef>
              <a:buClrTx/>
              <a:buSzTx/>
              <a:buFontTx/>
              <a:buNone/>
              <a:defRPr sz="2400">
                <a:solidFill>
                  <a:srgbClr val="000000"/>
                </a:solidFill>
                <a:latin typeface="Calisto MT"/>
                <a:ea typeface="Calisto MT"/>
                <a:cs typeface="Calisto MT"/>
                <a:sym typeface="Calisto MT"/>
              </a:defRPr>
            </a:lvl1pPr>
            <a:lvl2pPr marL="0" indent="457200" algn="ctr">
              <a:lnSpc>
                <a:spcPct val="100000"/>
              </a:lnSpc>
              <a:spcBef>
                <a:spcPts val="0"/>
              </a:spcBef>
              <a:buClrTx/>
              <a:buSzTx/>
              <a:buFontTx/>
              <a:buNone/>
              <a:defRPr sz="2400">
                <a:solidFill>
                  <a:srgbClr val="000000"/>
                </a:solidFill>
                <a:latin typeface="Calisto MT"/>
                <a:ea typeface="Calisto MT"/>
                <a:cs typeface="Calisto MT"/>
                <a:sym typeface="Calisto MT"/>
              </a:defRPr>
            </a:lvl2pPr>
            <a:lvl3pPr marL="0" indent="914400" algn="ctr">
              <a:lnSpc>
                <a:spcPct val="100000"/>
              </a:lnSpc>
              <a:spcBef>
                <a:spcPts val="0"/>
              </a:spcBef>
              <a:buClrTx/>
              <a:buSzTx/>
              <a:buFontTx/>
              <a:buNone/>
              <a:defRPr sz="2400">
                <a:solidFill>
                  <a:srgbClr val="000000"/>
                </a:solidFill>
                <a:latin typeface="Calisto MT"/>
                <a:ea typeface="Calisto MT"/>
                <a:cs typeface="Calisto MT"/>
                <a:sym typeface="Calisto MT"/>
              </a:defRPr>
            </a:lvl3pPr>
            <a:lvl4pPr marL="0" indent="1371600" algn="ctr">
              <a:lnSpc>
                <a:spcPct val="100000"/>
              </a:lnSpc>
              <a:spcBef>
                <a:spcPts val="0"/>
              </a:spcBef>
              <a:buClrTx/>
              <a:buSzTx/>
              <a:buFontTx/>
              <a:buNone/>
              <a:defRPr sz="2400">
                <a:solidFill>
                  <a:srgbClr val="000000"/>
                </a:solidFill>
                <a:latin typeface="Calisto MT"/>
                <a:ea typeface="Calisto MT"/>
                <a:cs typeface="Calisto MT"/>
                <a:sym typeface="Calisto MT"/>
              </a:defRPr>
            </a:lvl4pPr>
            <a:lvl5pPr marL="0" indent="1828800" algn="ctr">
              <a:lnSpc>
                <a:spcPct val="100000"/>
              </a:lnSpc>
              <a:spcBef>
                <a:spcPts val="0"/>
              </a:spcBef>
              <a:buClrTx/>
              <a:buSzTx/>
              <a:buFontTx/>
              <a:buNone/>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sp>
        <p:nvSpPr>
          <p:cNvPr id="194" name="Shape 194"/>
          <p:cNvSpPr>
            <a:spLocks noGrp="1"/>
          </p:cNvSpPr>
          <p:nvPr>
            <p:ph type="body" sz="quarter" idx="13"/>
          </p:nvPr>
        </p:nvSpPr>
        <p:spPr>
          <a:xfrm>
            <a:off x="6431279" y="1874838"/>
            <a:ext cx="4998721" cy="639763"/>
          </a:xfrm>
          <a:prstGeom prst="rect">
            <a:avLst/>
          </a:prstGeom>
        </p:spPr>
        <p:txBody>
          <a:bodyPr/>
          <a:lstStyle/>
          <a:p>
            <a:pPr marL="0" indent="0" algn="ctr">
              <a:lnSpc>
                <a:spcPct val="100000"/>
              </a:lnSpc>
              <a:spcBef>
                <a:spcPts val="0"/>
              </a:spcBef>
              <a:buClrTx/>
              <a:buSzTx/>
              <a:buFontTx/>
              <a:buNone/>
              <a:defRPr sz="2400">
                <a:solidFill>
                  <a:srgbClr val="000000"/>
                </a:solidFill>
                <a:latin typeface="Calisto MT"/>
                <a:ea typeface="Calisto MT"/>
                <a:cs typeface="Calisto MT"/>
                <a:sym typeface="Calisto MT"/>
              </a:defRPr>
            </a:pPr>
            <a:endParaRPr/>
          </a:p>
        </p:txBody>
      </p:sp>
      <p:pic>
        <p:nvPicPr>
          <p:cNvPr id="195" name="image5.png" descr="standardRule.png"/>
          <p:cNvPicPr>
            <a:picLocks noChangeAspect="1"/>
          </p:cNvPicPr>
          <p:nvPr/>
        </p:nvPicPr>
        <p:blipFill>
          <a:blip r:embed="rId3"/>
          <a:stretch>
            <a:fillRect/>
          </a:stretch>
        </p:blipFill>
        <p:spPr>
          <a:xfrm>
            <a:off x="3606800" y="1524000"/>
            <a:ext cx="4978400" cy="152400"/>
          </a:xfrm>
          <a:prstGeom prst="rect">
            <a:avLst/>
          </a:prstGeom>
          <a:ln w="12700">
            <a:miter lim="400000"/>
          </a:ln>
          <a:effectLst>
            <a:outerShdw blurRad="25400" rotWithShape="0">
              <a:srgbClr val="000000">
                <a:alpha val="40000"/>
              </a:srgbClr>
            </a:outerShdw>
          </a:effectLst>
        </p:spPr>
      </p:pic>
      <p:sp>
        <p:nvSpPr>
          <p:cNvPr id="196" name="Shape 196"/>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16838569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Blank">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12"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13" name="Shape 213"/>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3972589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Picture with Capti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32"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3" name="Shape 233"/>
          <p:cNvSpPr>
            <a:spLocks noGrp="1"/>
          </p:cNvSpPr>
          <p:nvPr>
            <p:ph type="title"/>
          </p:nvPr>
        </p:nvSpPr>
        <p:spPr>
          <a:xfrm>
            <a:off x="792480" y="434608"/>
            <a:ext cx="4998721" cy="1709929"/>
          </a:xfrm>
          <a:prstGeom prst="rect">
            <a:avLst/>
          </a:prstGeom>
        </p:spPr>
        <p:txBody>
          <a:bodyPr anchor="b"/>
          <a:lstStyle>
            <a:lvl1pPr algn="ctr">
              <a:lnSpc>
                <a:spcPct val="100000"/>
              </a:lnSpc>
              <a:defRPr spc="0">
                <a:solidFill>
                  <a:srgbClr val="000000"/>
                </a:solidFill>
                <a:latin typeface="Calisto MT"/>
                <a:ea typeface="Calisto MT"/>
                <a:cs typeface="Calisto MT"/>
                <a:sym typeface="Calisto MT"/>
              </a:defRPr>
            </a:lvl1pPr>
          </a:lstStyle>
          <a:p>
            <a:r>
              <a:t>Title Text</a:t>
            </a:r>
          </a:p>
        </p:txBody>
      </p:sp>
      <p:sp>
        <p:nvSpPr>
          <p:cNvPr id="234" name="Shape 234"/>
          <p:cNvSpPr>
            <a:spLocks noGrp="1"/>
          </p:cNvSpPr>
          <p:nvPr>
            <p:ph type="body" sz="quarter" idx="1"/>
          </p:nvPr>
        </p:nvSpPr>
        <p:spPr>
          <a:xfrm>
            <a:off x="792480" y="2551176"/>
            <a:ext cx="4998721" cy="3145536"/>
          </a:xfrm>
          <a:prstGeom prst="rect">
            <a:avLst/>
          </a:prstGeom>
        </p:spPr>
        <p:txBody>
          <a:bodyPr anchor="t"/>
          <a:lstStyle>
            <a:lvl1pPr marL="0" indent="0" algn="ctr">
              <a:lnSpc>
                <a:spcPct val="100000"/>
              </a:lnSpc>
              <a:spcBef>
                <a:spcPts val="1800"/>
              </a:spcBef>
              <a:buClrTx/>
              <a:buSzTx/>
              <a:buFontTx/>
              <a:buNone/>
              <a:defRPr sz="1800">
                <a:solidFill>
                  <a:srgbClr val="000000"/>
                </a:solidFill>
                <a:latin typeface="Calisto MT"/>
                <a:ea typeface="Calisto MT"/>
                <a:cs typeface="Calisto MT"/>
                <a:sym typeface="Calisto MT"/>
              </a:defRPr>
            </a:lvl1pPr>
            <a:lvl2pPr marL="0" indent="457200" algn="ctr">
              <a:lnSpc>
                <a:spcPct val="100000"/>
              </a:lnSpc>
              <a:spcBef>
                <a:spcPts val="1800"/>
              </a:spcBef>
              <a:buClrTx/>
              <a:buSzTx/>
              <a:buFontTx/>
              <a:buNone/>
              <a:defRPr sz="1800">
                <a:solidFill>
                  <a:srgbClr val="000000"/>
                </a:solidFill>
                <a:latin typeface="Calisto MT"/>
                <a:ea typeface="Calisto MT"/>
                <a:cs typeface="Calisto MT"/>
                <a:sym typeface="Calisto MT"/>
              </a:defRPr>
            </a:lvl2pPr>
            <a:lvl3pPr marL="0" indent="914400" algn="ctr">
              <a:lnSpc>
                <a:spcPct val="100000"/>
              </a:lnSpc>
              <a:spcBef>
                <a:spcPts val="1800"/>
              </a:spcBef>
              <a:buClrTx/>
              <a:buSzTx/>
              <a:buFontTx/>
              <a:buNone/>
              <a:defRPr sz="1800">
                <a:solidFill>
                  <a:srgbClr val="000000"/>
                </a:solidFill>
                <a:latin typeface="Calisto MT"/>
                <a:ea typeface="Calisto MT"/>
                <a:cs typeface="Calisto MT"/>
                <a:sym typeface="Calisto MT"/>
              </a:defRPr>
            </a:lvl3pPr>
            <a:lvl4pPr marL="0" indent="1371600" algn="ctr">
              <a:lnSpc>
                <a:spcPct val="100000"/>
              </a:lnSpc>
              <a:spcBef>
                <a:spcPts val="1800"/>
              </a:spcBef>
              <a:buClrTx/>
              <a:buSzTx/>
              <a:buFontTx/>
              <a:buNone/>
              <a:defRPr sz="1800">
                <a:solidFill>
                  <a:srgbClr val="000000"/>
                </a:solidFill>
                <a:latin typeface="Calisto MT"/>
                <a:ea typeface="Calisto MT"/>
                <a:cs typeface="Calisto MT"/>
                <a:sym typeface="Calisto MT"/>
              </a:defRPr>
            </a:lvl4pPr>
            <a:lvl5pPr marL="0" indent="1828800" algn="ctr">
              <a:lnSpc>
                <a:spcPct val="100000"/>
              </a:lnSpc>
              <a:spcBef>
                <a:spcPts val="1800"/>
              </a:spcBef>
              <a:buClrTx/>
              <a:buSzTx/>
              <a:buFontTx/>
              <a:buNone/>
              <a:defRPr sz="18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235" name="image7.png" descr="shortRule.png"/>
          <p:cNvPicPr>
            <a:picLocks noChangeAspect="1"/>
          </p:cNvPicPr>
          <p:nvPr/>
        </p:nvPicPr>
        <p:blipFill>
          <a:blip r:embed="rId3"/>
          <a:stretch>
            <a:fillRect/>
          </a:stretch>
        </p:blipFill>
        <p:spPr>
          <a:xfrm>
            <a:off x="1630531" y="2305609"/>
            <a:ext cx="3327401" cy="95251"/>
          </a:xfrm>
          <a:prstGeom prst="rect">
            <a:avLst/>
          </a:prstGeom>
          <a:ln w="12700">
            <a:miter lim="400000"/>
          </a:ln>
          <a:effectLst>
            <a:outerShdw blurRad="25400" rotWithShape="0">
              <a:srgbClr val="000000">
                <a:alpha val="40000"/>
              </a:srgbClr>
            </a:outerShdw>
          </a:effectLst>
        </p:spPr>
      </p:pic>
      <p:pic>
        <p:nvPicPr>
          <p:cNvPr id="236" name="image8.png" descr="parAvion.png"/>
          <p:cNvPicPr>
            <a:picLocks noChangeAspect="1"/>
          </p:cNvPicPr>
          <p:nvPr/>
        </p:nvPicPr>
        <p:blipFill>
          <a:blip r:embed="rId4"/>
          <a:stretch>
            <a:fillRect/>
          </a:stretch>
        </p:blipFill>
        <p:spPr>
          <a:xfrm rot="308222">
            <a:off x="9064028" y="538594"/>
            <a:ext cx="2411314" cy="516710"/>
          </a:xfrm>
          <a:prstGeom prst="rect">
            <a:avLst/>
          </a:prstGeom>
          <a:ln w="12700">
            <a:miter lim="400000"/>
          </a:ln>
        </p:spPr>
      </p:pic>
      <p:sp>
        <p:nvSpPr>
          <p:cNvPr id="237" name="Shape 237"/>
          <p:cNvSpPr>
            <a:spLocks noGrp="1"/>
          </p:cNvSpPr>
          <p:nvPr>
            <p:ph type="pic" sz="half" idx="13"/>
          </p:nvPr>
        </p:nvSpPr>
        <p:spPr>
          <a:xfrm rot="150174">
            <a:off x="6436717" y="836203"/>
            <a:ext cx="4876801" cy="4937760"/>
          </a:xfrm>
          <a:prstGeom prst="rect">
            <a:avLst/>
          </a:prstGeom>
          <a:ln w="31750" cap="sq">
            <a:solidFill>
              <a:srgbClr val="FDFDFD"/>
            </a:solidFill>
            <a:miter lim="800000"/>
          </a:ln>
          <a:effectLst>
            <a:outerShdw blurRad="88900" dist="44450" dir="7560000" rotWithShape="0">
              <a:srgbClr val="000000">
                <a:alpha val="20000"/>
              </a:srgbClr>
            </a:outerShdw>
          </a:effectLst>
        </p:spPr>
        <p:txBody>
          <a:bodyPr lIns="91439" rIns="91439" anchor="t">
            <a:noAutofit/>
          </a:bodyPr>
          <a:lstStyle/>
          <a:p>
            <a:endParaRPr dirty="0"/>
          </a:p>
        </p:txBody>
      </p:sp>
      <p:sp>
        <p:nvSpPr>
          <p:cNvPr id="238" name="Shape 238"/>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372885339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above Capti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45"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6" name="Shape 246"/>
          <p:cNvSpPr>
            <a:spLocks noGrp="1"/>
          </p:cNvSpPr>
          <p:nvPr>
            <p:ph type="title"/>
          </p:nvPr>
        </p:nvSpPr>
        <p:spPr>
          <a:xfrm>
            <a:off x="762000" y="2924824"/>
            <a:ext cx="10668000" cy="1709929"/>
          </a:xfrm>
          <a:prstGeom prst="rect">
            <a:avLst/>
          </a:prstGeom>
        </p:spPr>
        <p:txBody>
          <a:bodyPr anchor="b"/>
          <a:lstStyle>
            <a:lvl1pPr algn="ctr">
              <a:lnSpc>
                <a:spcPct val="100000"/>
              </a:lnSpc>
              <a:defRPr sz="4000" spc="0">
                <a:solidFill>
                  <a:srgbClr val="000000"/>
                </a:solidFill>
                <a:latin typeface="Calisto MT"/>
                <a:ea typeface="Calisto MT"/>
                <a:cs typeface="Calisto MT"/>
                <a:sym typeface="Calisto MT"/>
              </a:defRPr>
            </a:lvl1pPr>
          </a:lstStyle>
          <a:p>
            <a:r>
              <a:t>Title Text</a:t>
            </a:r>
          </a:p>
        </p:txBody>
      </p:sp>
      <p:sp>
        <p:nvSpPr>
          <p:cNvPr id="247" name="Shape 247"/>
          <p:cNvSpPr>
            <a:spLocks noGrp="1"/>
          </p:cNvSpPr>
          <p:nvPr>
            <p:ph type="body" sz="quarter" idx="1"/>
          </p:nvPr>
        </p:nvSpPr>
        <p:spPr>
          <a:xfrm>
            <a:off x="762000" y="4800600"/>
            <a:ext cx="10668000" cy="1219200"/>
          </a:xfrm>
          <a:prstGeom prst="rect">
            <a:avLst/>
          </a:prstGeom>
        </p:spPr>
        <p:txBody>
          <a:bodyPr anchor="t"/>
          <a:lstStyle>
            <a:lvl1pPr marL="0" indent="0" algn="ctr">
              <a:lnSpc>
                <a:spcPct val="100000"/>
              </a:lnSpc>
              <a:spcBef>
                <a:spcPts val="1800"/>
              </a:spcBef>
              <a:buClrTx/>
              <a:buSzTx/>
              <a:buFontTx/>
              <a:buNone/>
              <a:defRPr sz="1800">
                <a:solidFill>
                  <a:srgbClr val="000000"/>
                </a:solidFill>
                <a:latin typeface="Calisto MT"/>
                <a:ea typeface="Calisto MT"/>
                <a:cs typeface="Calisto MT"/>
                <a:sym typeface="Calisto MT"/>
              </a:defRPr>
            </a:lvl1pPr>
            <a:lvl2pPr marL="0" indent="457200" algn="ctr">
              <a:lnSpc>
                <a:spcPct val="100000"/>
              </a:lnSpc>
              <a:spcBef>
                <a:spcPts val="1800"/>
              </a:spcBef>
              <a:buClrTx/>
              <a:buSzTx/>
              <a:buFontTx/>
              <a:buNone/>
              <a:defRPr sz="1800">
                <a:solidFill>
                  <a:srgbClr val="000000"/>
                </a:solidFill>
                <a:latin typeface="Calisto MT"/>
                <a:ea typeface="Calisto MT"/>
                <a:cs typeface="Calisto MT"/>
                <a:sym typeface="Calisto MT"/>
              </a:defRPr>
            </a:lvl2pPr>
            <a:lvl3pPr marL="0" indent="914400" algn="ctr">
              <a:lnSpc>
                <a:spcPct val="100000"/>
              </a:lnSpc>
              <a:spcBef>
                <a:spcPts val="1800"/>
              </a:spcBef>
              <a:buClrTx/>
              <a:buSzTx/>
              <a:buFontTx/>
              <a:buNone/>
              <a:defRPr sz="1800">
                <a:solidFill>
                  <a:srgbClr val="000000"/>
                </a:solidFill>
                <a:latin typeface="Calisto MT"/>
                <a:ea typeface="Calisto MT"/>
                <a:cs typeface="Calisto MT"/>
                <a:sym typeface="Calisto MT"/>
              </a:defRPr>
            </a:lvl3pPr>
            <a:lvl4pPr marL="0" indent="1371600" algn="ctr">
              <a:lnSpc>
                <a:spcPct val="100000"/>
              </a:lnSpc>
              <a:spcBef>
                <a:spcPts val="1800"/>
              </a:spcBef>
              <a:buClrTx/>
              <a:buSzTx/>
              <a:buFontTx/>
              <a:buNone/>
              <a:defRPr sz="1800">
                <a:solidFill>
                  <a:srgbClr val="000000"/>
                </a:solidFill>
                <a:latin typeface="Calisto MT"/>
                <a:ea typeface="Calisto MT"/>
                <a:cs typeface="Calisto MT"/>
                <a:sym typeface="Calisto MT"/>
              </a:defRPr>
            </a:lvl4pPr>
            <a:lvl5pPr marL="0" indent="1828800" algn="ctr">
              <a:lnSpc>
                <a:spcPct val="100000"/>
              </a:lnSpc>
              <a:spcBef>
                <a:spcPts val="1800"/>
              </a:spcBef>
              <a:buClrTx/>
              <a:buSzTx/>
              <a:buFontTx/>
              <a:buNone/>
              <a:defRPr sz="18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248" name="image7.png" descr="shortRule.png"/>
          <p:cNvPicPr>
            <a:picLocks noChangeAspect="1"/>
          </p:cNvPicPr>
          <p:nvPr/>
        </p:nvPicPr>
        <p:blipFill>
          <a:blip r:embed="rId3"/>
          <a:stretch>
            <a:fillRect/>
          </a:stretch>
        </p:blipFill>
        <p:spPr>
          <a:xfrm>
            <a:off x="4432300" y="4666129"/>
            <a:ext cx="3327400" cy="95251"/>
          </a:xfrm>
          <a:prstGeom prst="rect">
            <a:avLst/>
          </a:prstGeom>
          <a:ln w="12700">
            <a:miter lim="400000"/>
          </a:ln>
          <a:effectLst>
            <a:outerShdw blurRad="25400" rotWithShape="0">
              <a:srgbClr val="000000">
                <a:alpha val="40000"/>
              </a:srgbClr>
            </a:outerShdw>
          </a:effectLst>
        </p:spPr>
      </p:pic>
      <p:sp>
        <p:nvSpPr>
          <p:cNvPr id="249" name="Shape 249"/>
          <p:cNvSpPr>
            <a:spLocks noGrp="1"/>
          </p:cNvSpPr>
          <p:nvPr>
            <p:ph type="pic" sz="half" idx="13"/>
          </p:nvPr>
        </p:nvSpPr>
        <p:spPr>
          <a:xfrm rot="21355093">
            <a:off x="3146221" y="458369"/>
            <a:ext cx="5899560" cy="3079126"/>
          </a:xfrm>
          <a:prstGeom prst="rect">
            <a:avLst/>
          </a:prstGeom>
          <a:ln w="31750" cap="sq">
            <a:solidFill>
              <a:srgbClr val="FDFDFD"/>
            </a:solidFill>
            <a:miter lim="800000"/>
          </a:ln>
          <a:effectLst>
            <a:outerShdw blurRad="88900" dist="44450" dir="900000" rotWithShape="0">
              <a:srgbClr val="000000">
                <a:alpha val="20000"/>
              </a:srgbClr>
            </a:outerShdw>
          </a:effectLst>
        </p:spPr>
        <p:txBody>
          <a:bodyPr lIns="91439" rIns="91439" anchor="t">
            <a:noAutofit/>
          </a:bodyPr>
          <a:lstStyle/>
          <a:p>
            <a:endParaRPr dirty="0"/>
          </a:p>
        </p:txBody>
      </p:sp>
      <p:sp>
        <p:nvSpPr>
          <p:cNvPr id="250" name="Shape 250"/>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85698970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 Pictures above Capti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57"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58" name="image8.png" descr="parAvion.png"/>
          <p:cNvPicPr>
            <a:picLocks noChangeAspect="1"/>
          </p:cNvPicPr>
          <p:nvPr/>
        </p:nvPicPr>
        <p:blipFill>
          <a:blip r:embed="rId3"/>
          <a:stretch>
            <a:fillRect/>
          </a:stretch>
        </p:blipFill>
        <p:spPr>
          <a:xfrm rot="308222">
            <a:off x="9114622" y="278688"/>
            <a:ext cx="2261273" cy="484559"/>
          </a:xfrm>
          <a:prstGeom prst="rect">
            <a:avLst/>
          </a:prstGeom>
          <a:ln w="12700">
            <a:miter lim="400000"/>
          </a:ln>
        </p:spPr>
      </p:pic>
      <p:sp>
        <p:nvSpPr>
          <p:cNvPr id="259" name="Shape 259"/>
          <p:cNvSpPr>
            <a:spLocks noGrp="1"/>
          </p:cNvSpPr>
          <p:nvPr>
            <p:ph type="title"/>
          </p:nvPr>
        </p:nvSpPr>
        <p:spPr>
          <a:xfrm>
            <a:off x="762000" y="2924824"/>
            <a:ext cx="10668000" cy="1709929"/>
          </a:xfrm>
          <a:prstGeom prst="rect">
            <a:avLst/>
          </a:prstGeom>
        </p:spPr>
        <p:txBody>
          <a:bodyPr anchor="b"/>
          <a:lstStyle>
            <a:lvl1pPr algn="ctr">
              <a:lnSpc>
                <a:spcPct val="100000"/>
              </a:lnSpc>
              <a:defRPr sz="4000" spc="0">
                <a:solidFill>
                  <a:srgbClr val="000000"/>
                </a:solidFill>
                <a:latin typeface="Calisto MT"/>
                <a:ea typeface="Calisto MT"/>
                <a:cs typeface="Calisto MT"/>
                <a:sym typeface="Calisto MT"/>
              </a:defRPr>
            </a:lvl1pPr>
          </a:lstStyle>
          <a:p>
            <a:r>
              <a:t>Title Text</a:t>
            </a:r>
          </a:p>
        </p:txBody>
      </p:sp>
      <p:sp>
        <p:nvSpPr>
          <p:cNvPr id="260" name="Shape 260"/>
          <p:cNvSpPr>
            <a:spLocks noGrp="1"/>
          </p:cNvSpPr>
          <p:nvPr>
            <p:ph type="body" sz="quarter" idx="1"/>
          </p:nvPr>
        </p:nvSpPr>
        <p:spPr>
          <a:xfrm>
            <a:off x="762000" y="4800600"/>
            <a:ext cx="10668000" cy="1219200"/>
          </a:xfrm>
          <a:prstGeom prst="rect">
            <a:avLst/>
          </a:prstGeom>
        </p:spPr>
        <p:txBody>
          <a:bodyPr anchor="t"/>
          <a:lstStyle>
            <a:lvl1pPr marL="0" indent="0" algn="ctr">
              <a:lnSpc>
                <a:spcPct val="100000"/>
              </a:lnSpc>
              <a:spcBef>
                <a:spcPts val="1800"/>
              </a:spcBef>
              <a:buClrTx/>
              <a:buSzTx/>
              <a:buFontTx/>
              <a:buNone/>
              <a:defRPr sz="1800">
                <a:solidFill>
                  <a:srgbClr val="000000"/>
                </a:solidFill>
                <a:latin typeface="Calisto MT"/>
                <a:ea typeface="Calisto MT"/>
                <a:cs typeface="Calisto MT"/>
                <a:sym typeface="Calisto MT"/>
              </a:defRPr>
            </a:lvl1pPr>
            <a:lvl2pPr marL="0" indent="457200" algn="ctr">
              <a:lnSpc>
                <a:spcPct val="100000"/>
              </a:lnSpc>
              <a:spcBef>
                <a:spcPts val="1800"/>
              </a:spcBef>
              <a:buClrTx/>
              <a:buSzTx/>
              <a:buFontTx/>
              <a:buNone/>
              <a:defRPr sz="1800">
                <a:solidFill>
                  <a:srgbClr val="000000"/>
                </a:solidFill>
                <a:latin typeface="Calisto MT"/>
                <a:ea typeface="Calisto MT"/>
                <a:cs typeface="Calisto MT"/>
                <a:sym typeface="Calisto MT"/>
              </a:defRPr>
            </a:lvl2pPr>
            <a:lvl3pPr marL="0" indent="914400" algn="ctr">
              <a:lnSpc>
                <a:spcPct val="100000"/>
              </a:lnSpc>
              <a:spcBef>
                <a:spcPts val="1800"/>
              </a:spcBef>
              <a:buClrTx/>
              <a:buSzTx/>
              <a:buFontTx/>
              <a:buNone/>
              <a:defRPr sz="1800">
                <a:solidFill>
                  <a:srgbClr val="000000"/>
                </a:solidFill>
                <a:latin typeface="Calisto MT"/>
                <a:ea typeface="Calisto MT"/>
                <a:cs typeface="Calisto MT"/>
                <a:sym typeface="Calisto MT"/>
              </a:defRPr>
            </a:lvl3pPr>
            <a:lvl4pPr marL="0" indent="1371600" algn="ctr">
              <a:lnSpc>
                <a:spcPct val="100000"/>
              </a:lnSpc>
              <a:spcBef>
                <a:spcPts val="1800"/>
              </a:spcBef>
              <a:buClrTx/>
              <a:buSzTx/>
              <a:buFontTx/>
              <a:buNone/>
              <a:defRPr sz="1800">
                <a:solidFill>
                  <a:srgbClr val="000000"/>
                </a:solidFill>
                <a:latin typeface="Calisto MT"/>
                <a:ea typeface="Calisto MT"/>
                <a:cs typeface="Calisto MT"/>
                <a:sym typeface="Calisto MT"/>
              </a:defRPr>
            </a:lvl4pPr>
            <a:lvl5pPr marL="0" indent="1828800" algn="ctr">
              <a:lnSpc>
                <a:spcPct val="100000"/>
              </a:lnSpc>
              <a:spcBef>
                <a:spcPts val="1800"/>
              </a:spcBef>
              <a:buClrTx/>
              <a:buSzTx/>
              <a:buFontTx/>
              <a:buNone/>
              <a:defRPr sz="18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261" name="image7.png" descr="shortRule.png"/>
          <p:cNvPicPr>
            <a:picLocks noChangeAspect="1"/>
          </p:cNvPicPr>
          <p:nvPr/>
        </p:nvPicPr>
        <p:blipFill>
          <a:blip r:embed="rId4"/>
          <a:stretch>
            <a:fillRect/>
          </a:stretch>
        </p:blipFill>
        <p:spPr>
          <a:xfrm>
            <a:off x="4432300" y="4666129"/>
            <a:ext cx="3327400" cy="95251"/>
          </a:xfrm>
          <a:prstGeom prst="rect">
            <a:avLst/>
          </a:prstGeom>
          <a:ln w="12700">
            <a:miter lim="400000"/>
          </a:ln>
          <a:effectLst>
            <a:outerShdw blurRad="25400" rotWithShape="0">
              <a:srgbClr val="000000">
                <a:alpha val="40000"/>
              </a:srgbClr>
            </a:outerShdw>
          </a:effectLst>
        </p:spPr>
      </p:pic>
      <p:pic>
        <p:nvPicPr>
          <p:cNvPr id="262" name="image8.png" descr="parAvion.png"/>
          <p:cNvPicPr>
            <a:picLocks noChangeAspect="1"/>
          </p:cNvPicPr>
          <p:nvPr/>
        </p:nvPicPr>
        <p:blipFill>
          <a:blip r:embed="rId3"/>
          <a:stretch>
            <a:fillRect/>
          </a:stretch>
        </p:blipFill>
        <p:spPr>
          <a:xfrm rot="20785256">
            <a:off x="3821371" y="3182425"/>
            <a:ext cx="2261273" cy="484559"/>
          </a:xfrm>
          <a:prstGeom prst="rect">
            <a:avLst/>
          </a:prstGeom>
          <a:ln w="12700">
            <a:miter lim="400000"/>
          </a:ln>
        </p:spPr>
      </p:pic>
      <p:sp>
        <p:nvSpPr>
          <p:cNvPr id="263" name="Shape 263"/>
          <p:cNvSpPr>
            <a:spLocks noGrp="1"/>
          </p:cNvSpPr>
          <p:nvPr>
            <p:ph type="pic" sz="quarter" idx="13"/>
          </p:nvPr>
        </p:nvSpPr>
        <p:spPr>
          <a:xfrm rot="150321">
            <a:off x="5773239" y="546773"/>
            <a:ext cx="5550770" cy="2961147"/>
          </a:xfrm>
          <a:prstGeom prst="rect">
            <a:avLst/>
          </a:prstGeom>
          <a:ln w="31750" cap="sq">
            <a:solidFill>
              <a:srgbClr val="FDFDFD"/>
            </a:solidFill>
            <a:miter lim="800000"/>
          </a:ln>
          <a:effectLst>
            <a:outerShdw blurRad="88900" dist="31750" dir="900000" rotWithShape="0">
              <a:srgbClr val="000000">
                <a:alpha val="20000"/>
              </a:srgbClr>
            </a:outerShdw>
          </a:effectLst>
        </p:spPr>
        <p:txBody>
          <a:bodyPr lIns="91439" rIns="91439" anchor="t">
            <a:noAutofit/>
          </a:bodyPr>
          <a:lstStyle/>
          <a:p>
            <a:endParaRPr dirty="0"/>
          </a:p>
        </p:txBody>
      </p:sp>
      <p:sp>
        <p:nvSpPr>
          <p:cNvPr id="264" name="Shape 264"/>
          <p:cNvSpPr>
            <a:spLocks noGrp="1"/>
          </p:cNvSpPr>
          <p:nvPr>
            <p:ph type="pic" sz="quarter" idx="14"/>
          </p:nvPr>
        </p:nvSpPr>
        <p:spPr>
          <a:xfrm rot="21380673">
            <a:off x="933016" y="451177"/>
            <a:ext cx="5550770" cy="2961147"/>
          </a:xfrm>
          <a:prstGeom prst="rect">
            <a:avLst/>
          </a:prstGeom>
          <a:ln w="31750" cap="sq">
            <a:solidFill>
              <a:srgbClr val="FDFDFD"/>
            </a:solidFill>
            <a:miter lim="800000"/>
          </a:ln>
          <a:effectLst>
            <a:outerShdw blurRad="88900" dist="44450" dir="900000" rotWithShape="0">
              <a:srgbClr val="000000">
                <a:alpha val="20000"/>
              </a:srgbClr>
            </a:outerShdw>
          </a:effectLst>
        </p:spPr>
        <p:txBody>
          <a:bodyPr lIns="91439" rIns="91439" anchor="t">
            <a:noAutofit/>
          </a:bodyPr>
          <a:lstStyle/>
          <a:p>
            <a:endParaRPr dirty="0"/>
          </a:p>
        </p:txBody>
      </p:sp>
      <p:sp>
        <p:nvSpPr>
          <p:cNvPr id="265" name="Shape 265"/>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12309499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 Pictures with Capti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72"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3" name="Shape 273"/>
          <p:cNvSpPr>
            <a:spLocks noGrp="1"/>
          </p:cNvSpPr>
          <p:nvPr>
            <p:ph type="body" sz="quarter" idx="1"/>
          </p:nvPr>
        </p:nvSpPr>
        <p:spPr>
          <a:xfrm>
            <a:off x="6644640" y="4800600"/>
            <a:ext cx="4328160" cy="1188720"/>
          </a:xfrm>
          <a:prstGeom prst="rect">
            <a:avLst/>
          </a:prstGeom>
        </p:spPr>
        <p:txBody>
          <a:bodyPr anchor="t"/>
          <a:lstStyle>
            <a:lvl1pPr marL="0" indent="0" algn="ctr">
              <a:lnSpc>
                <a:spcPct val="100000"/>
              </a:lnSpc>
              <a:spcBef>
                <a:spcPts val="1800"/>
              </a:spcBef>
              <a:buClrTx/>
              <a:buSzTx/>
              <a:buFontTx/>
              <a:buNone/>
              <a:defRPr>
                <a:solidFill>
                  <a:srgbClr val="000000"/>
                </a:solidFill>
                <a:latin typeface="Mistral"/>
                <a:ea typeface="Mistral"/>
                <a:cs typeface="Mistral"/>
                <a:sym typeface="Mistral"/>
              </a:defRPr>
            </a:lvl1pPr>
            <a:lvl2pPr marL="0" indent="457200" algn="ctr">
              <a:lnSpc>
                <a:spcPct val="100000"/>
              </a:lnSpc>
              <a:spcBef>
                <a:spcPts val="1800"/>
              </a:spcBef>
              <a:buClrTx/>
              <a:buSzTx/>
              <a:buFontTx/>
              <a:buNone/>
              <a:defRPr>
                <a:solidFill>
                  <a:srgbClr val="000000"/>
                </a:solidFill>
                <a:latin typeface="Mistral"/>
                <a:ea typeface="Mistral"/>
                <a:cs typeface="Mistral"/>
                <a:sym typeface="Mistral"/>
              </a:defRPr>
            </a:lvl2pPr>
            <a:lvl3pPr marL="0" indent="914400" algn="ctr">
              <a:lnSpc>
                <a:spcPct val="100000"/>
              </a:lnSpc>
              <a:spcBef>
                <a:spcPts val="1800"/>
              </a:spcBef>
              <a:buClrTx/>
              <a:buSzTx/>
              <a:buFontTx/>
              <a:buNone/>
              <a:defRPr>
                <a:solidFill>
                  <a:srgbClr val="000000"/>
                </a:solidFill>
                <a:latin typeface="Mistral"/>
                <a:ea typeface="Mistral"/>
                <a:cs typeface="Mistral"/>
                <a:sym typeface="Mistral"/>
              </a:defRPr>
            </a:lvl3pPr>
            <a:lvl4pPr marL="0" indent="1371600" algn="ctr">
              <a:lnSpc>
                <a:spcPct val="100000"/>
              </a:lnSpc>
              <a:spcBef>
                <a:spcPts val="1800"/>
              </a:spcBef>
              <a:buClrTx/>
              <a:buSzTx/>
              <a:buFontTx/>
              <a:buNone/>
              <a:defRPr>
                <a:solidFill>
                  <a:srgbClr val="000000"/>
                </a:solidFill>
                <a:latin typeface="Mistral"/>
                <a:ea typeface="Mistral"/>
                <a:cs typeface="Mistral"/>
                <a:sym typeface="Mistral"/>
              </a:defRPr>
            </a:lvl4pPr>
            <a:lvl5pPr marL="0" indent="1828800" algn="ctr">
              <a:lnSpc>
                <a:spcPct val="100000"/>
              </a:lnSpc>
              <a:spcBef>
                <a:spcPts val="1800"/>
              </a:spcBef>
              <a:buClrTx/>
              <a:buSzTx/>
              <a:buFontTx/>
              <a:buNone/>
              <a:defRPr>
                <a:solidFill>
                  <a:srgbClr val="000000"/>
                </a:solidFill>
                <a:latin typeface="Mistral"/>
                <a:ea typeface="Mistral"/>
                <a:cs typeface="Mistral"/>
                <a:sym typeface="Mistral"/>
              </a:defRPr>
            </a:lvl5pPr>
          </a:lstStyle>
          <a:p>
            <a:r>
              <a:t>Body Level One</a:t>
            </a:r>
          </a:p>
          <a:p>
            <a:pPr lvl="1"/>
            <a:r>
              <a:t>Body Level Two</a:t>
            </a:r>
          </a:p>
          <a:p>
            <a:pPr lvl="2"/>
            <a:r>
              <a:t>Body Level Three</a:t>
            </a:r>
          </a:p>
          <a:p>
            <a:pPr lvl="3"/>
            <a:r>
              <a:t>Body Level Four</a:t>
            </a:r>
          </a:p>
          <a:p>
            <a:pPr lvl="4"/>
            <a:r>
              <a:t>Body Level Five</a:t>
            </a:r>
          </a:p>
        </p:txBody>
      </p:sp>
      <p:sp>
        <p:nvSpPr>
          <p:cNvPr id="274" name="Shape 274"/>
          <p:cNvSpPr>
            <a:spLocks noGrp="1"/>
          </p:cNvSpPr>
          <p:nvPr>
            <p:ph type="pic" sz="quarter" idx="13"/>
          </p:nvPr>
        </p:nvSpPr>
        <p:spPr>
          <a:xfrm rot="253865">
            <a:off x="5887422" y="369110"/>
            <a:ext cx="5059605" cy="2729767"/>
          </a:xfrm>
          <a:prstGeom prst="rect">
            <a:avLst/>
          </a:prstGeom>
          <a:ln w="31750" cap="sq">
            <a:solidFill>
              <a:srgbClr val="FDFDFD"/>
            </a:solidFill>
            <a:miter lim="800000"/>
          </a:ln>
          <a:effectLst>
            <a:outerShdw blurRad="88900" dist="44450" dir="6000000" rotWithShape="0">
              <a:srgbClr val="000000">
                <a:alpha val="20000"/>
              </a:srgbClr>
            </a:outerShdw>
          </a:effectLst>
        </p:spPr>
        <p:txBody>
          <a:bodyPr lIns="91439" rIns="91439" anchor="t">
            <a:noAutofit/>
          </a:bodyPr>
          <a:lstStyle/>
          <a:p>
            <a:endParaRPr dirty="0"/>
          </a:p>
        </p:txBody>
      </p:sp>
      <p:sp>
        <p:nvSpPr>
          <p:cNvPr id="275" name="Shape 275"/>
          <p:cNvSpPr>
            <a:spLocks noGrp="1"/>
          </p:cNvSpPr>
          <p:nvPr>
            <p:ph type="pic" sz="quarter" idx="14"/>
          </p:nvPr>
        </p:nvSpPr>
        <p:spPr>
          <a:xfrm rot="20973137">
            <a:off x="706833" y="631160"/>
            <a:ext cx="5116746" cy="2604282"/>
          </a:xfrm>
          <a:prstGeom prst="rect">
            <a:avLst/>
          </a:prstGeom>
          <a:ln w="31750" cap="sq">
            <a:solidFill>
              <a:srgbClr val="FDFDFD"/>
            </a:solidFill>
            <a:miter lim="800000"/>
          </a:ln>
          <a:effectLst>
            <a:outerShdw blurRad="88900" dist="44450" dir="900000" rotWithShape="0">
              <a:srgbClr val="000000">
                <a:alpha val="20000"/>
              </a:srgbClr>
            </a:outerShdw>
          </a:effectLst>
        </p:spPr>
        <p:txBody>
          <a:bodyPr lIns="91439" rIns="91439" anchor="t">
            <a:noAutofit/>
          </a:bodyPr>
          <a:lstStyle/>
          <a:p>
            <a:endParaRPr dirty="0"/>
          </a:p>
        </p:txBody>
      </p:sp>
      <p:sp>
        <p:nvSpPr>
          <p:cNvPr id="276" name="Shape 276"/>
          <p:cNvSpPr>
            <a:spLocks noGrp="1"/>
          </p:cNvSpPr>
          <p:nvPr>
            <p:ph type="pic" sz="quarter" idx="15"/>
          </p:nvPr>
        </p:nvSpPr>
        <p:spPr>
          <a:xfrm rot="470783">
            <a:off x="944753" y="3070624"/>
            <a:ext cx="5225000" cy="2827518"/>
          </a:xfrm>
          <a:prstGeom prst="rect">
            <a:avLst/>
          </a:prstGeom>
          <a:ln w="31750" cap="sq">
            <a:solidFill>
              <a:srgbClr val="FDFDFD"/>
            </a:solidFill>
            <a:miter lim="800000"/>
          </a:ln>
          <a:effectLst>
            <a:outerShdw blurRad="88900" dist="44450" dir="11400000" rotWithShape="0">
              <a:srgbClr val="000000">
                <a:alpha val="20000"/>
              </a:srgbClr>
            </a:outerShdw>
          </a:effectLst>
        </p:spPr>
        <p:txBody>
          <a:bodyPr lIns="91439" rIns="91439" anchor="t">
            <a:noAutofit/>
          </a:bodyPr>
          <a:lstStyle/>
          <a:p>
            <a:endParaRPr dirty="0"/>
          </a:p>
        </p:txBody>
      </p:sp>
      <p:sp>
        <p:nvSpPr>
          <p:cNvPr id="277" name="Shape 277"/>
          <p:cNvSpPr>
            <a:spLocks noGrp="1"/>
          </p:cNvSpPr>
          <p:nvPr>
            <p:ph type="title"/>
          </p:nvPr>
        </p:nvSpPr>
        <p:spPr>
          <a:xfrm rot="21240000">
            <a:off x="6290083" y="3396153"/>
            <a:ext cx="4632960" cy="1097281"/>
          </a:xfrm>
          <a:prstGeom prst="rect">
            <a:avLst/>
          </a:prstGeom>
        </p:spPr>
        <p:txBody>
          <a:bodyPr/>
          <a:lstStyle>
            <a:lvl1pPr algn="ctr">
              <a:lnSpc>
                <a:spcPct val="100000"/>
              </a:lnSpc>
              <a:spcBef>
                <a:spcPts val="1800"/>
              </a:spcBef>
              <a:defRPr sz="2800" spc="0">
                <a:solidFill>
                  <a:srgbClr val="000000"/>
                </a:solidFill>
                <a:latin typeface="Mistral"/>
                <a:ea typeface="Mistral"/>
                <a:cs typeface="Mistral"/>
                <a:sym typeface="Mistral"/>
              </a:defRPr>
            </a:lvl1pPr>
          </a:lstStyle>
          <a:p>
            <a:r>
              <a:t>Title Text</a:t>
            </a:r>
          </a:p>
        </p:txBody>
      </p:sp>
      <p:sp>
        <p:nvSpPr>
          <p:cNvPr id="278" name="Shape 278"/>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32919828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4 Pictures with Caption">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285" name="image4.png" descr="Title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86" name="Shape 286"/>
          <p:cNvSpPr>
            <a:spLocks noGrp="1"/>
          </p:cNvSpPr>
          <p:nvPr>
            <p:ph type="body" sz="quarter" idx="1"/>
          </p:nvPr>
        </p:nvSpPr>
        <p:spPr>
          <a:xfrm>
            <a:off x="1016000" y="4876800"/>
            <a:ext cx="4064000" cy="1188720"/>
          </a:xfrm>
          <a:prstGeom prst="rect">
            <a:avLst/>
          </a:prstGeom>
        </p:spPr>
        <p:txBody>
          <a:bodyPr anchor="t"/>
          <a:lstStyle>
            <a:lvl1pPr marL="0" indent="0" algn="ctr">
              <a:lnSpc>
                <a:spcPct val="100000"/>
              </a:lnSpc>
              <a:spcBef>
                <a:spcPts val="1800"/>
              </a:spcBef>
              <a:buClrTx/>
              <a:buSzTx/>
              <a:buFontTx/>
              <a:buNone/>
              <a:defRPr>
                <a:solidFill>
                  <a:srgbClr val="000000"/>
                </a:solidFill>
                <a:latin typeface="Mistral"/>
                <a:ea typeface="Mistral"/>
                <a:cs typeface="Mistral"/>
                <a:sym typeface="Mistral"/>
              </a:defRPr>
            </a:lvl1pPr>
            <a:lvl2pPr marL="0" indent="457200" algn="ctr">
              <a:lnSpc>
                <a:spcPct val="100000"/>
              </a:lnSpc>
              <a:spcBef>
                <a:spcPts val="1800"/>
              </a:spcBef>
              <a:buClrTx/>
              <a:buSzTx/>
              <a:buFontTx/>
              <a:buNone/>
              <a:defRPr>
                <a:solidFill>
                  <a:srgbClr val="000000"/>
                </a:solidFill>
                <a:latin typeface="Mistral"/>
                <a:ea typeface="Mistral"/>
                <a:cs typeface="Mistral"/>
                <a:sym typeface="Mistral"/>
              </a:defRPr>
            </a:lvl2pPr>
            <a:lvl3pPr marL="0" indent="914400" algn="ctr">
              <a:lnSpc>
                <a:spcPct val="100000"/>
              </a:lnSpc>
              <a:spcBef>
                <a:spcPts val="1800"/>
              </a:spcBef>
              <a:buClrTx/>
              <a:buSzTx/>
              <a:buFontTx/>
              <a:buNone/>
              <a:defRPr>
                <a:solidFill>
                  <a:srgbClr val="000000"/>
                </a:solidFill>
                <a:latin typeface="Mistral"/>
                <a:ea typeface="Mistral"/>
                <a:cs typeface="Mistral"/>
                <a:sym typeface="Mistral"/>
              </a:defRPr>
            </a:lvl3pPr>
            <a:lvl4pPr marL="0" indent="1371600" algn="ctr">
              <a:lnSpc>
                <a:spcPct val="100000"/>
              </a:lnSpc>
              <a:spcBef>
                <a:spcPts val="1800"/>
              </a:spcBef>
              <a:buClrTx/>
              <a:buSzTx/>
              <a:buFontTx/>
              <a:buNone/>
              <a:defRPr>
                <a:solidFill>
                  <a:srgbClr val="000000"/>
                </a:solidFill>
                <a:latin typeface="Mistral"/>
                <a:ea typeface="Mistral"/>
                <a:cs typeface="Mistral"/>
                <a:sym typeface="Mistral"/>
              </a:defRPr>
            </a:lvl4pPr>
            <a:lvl5pPr marL="0" indent="1828800" algn="ctr">
              <a:lnSpc>
                <a:spcPct val="100000"/>
              </a:lnSpc>
              <a:spcBef>
                <a:spcPts val="1800"/>
              </a:spcBef>
              <a:buClrTx/>
              <a:buSzTx/>
              <a:buFontTx/>
              <a:buNone/>
              <a:defRPr>
                <a:solidFill>
                  <a:srgbClr val="000000"/>
                </a:solidFill>
                <a:latin typeface="Mistral"/>
                <a:ea typeface="Mistral"/>
                <a:cs typeface="Mistral"/>
                <a:sym typeface="Mistral"/>
              </a:defRPr>
            </a:lvl5pPr>
          </a:lstStyle>
          <a:p>
            <a:r>
              <a:t>Body Level One</a:t>
            </a:r>
          </a:p>
          <a:p>
            <a:pPr lvl="1"/>
            <a:r>
              <a:t>Body Level Two</a:t>
            </a:r>
          </a:p>
          <a:p>
            <a:pPr lvl="2"/>
            <a:r>
              <a:t>Body Level Three</a:t>
            </a:r>
          </a:p>
          <a:p>
            <a:pPr lvl="3"/>
            <a:r>
              <a:t>Body Level Four</a:t>
            </a:r>
          </a:p>
          <a:p>
            <a:pPr lvl="4"/>
            <a:r>
              <a:t>Body Level Five</a:t>
            </a:r>
          </a:p>
        </p:txBody>
      </p:sp>
      <p:pic>
        <p:nvPicPr>
          <p:cNvPr id="287" name="image8.png" descr="parAvion.png"/>
          <p:cNvPicPr>
            <a:picLocks noChangeAspect="1"/>
          </p:cNvPicPr>
          <p:nvPr/>
        </p:nvPicPr>
        <p:blipFill>
          <a:blip r:embed="rId3"/>
          <a:stretch>
            <a:fillRect/>
          </a:stretch>
        </p:blipFill>
        <p:spPr>
          <a:xfrm rot="308222">
            <a:off x="9904687" y="2619244"/>
            <a:ext cx="2107650" cy="451640"/>
          </a:xfrm>
          <a:prstGeom prst="rect">
            <a:avLst/>
          </a:prstGeom>
          <a:ln w="12700">
            <a:miter lim="400000"/>
          </a:ln>
        </p:spPr>
      </p:pic>
      <p:pic>
        <p:nvPicPr>
          <p:cNvPr id="288" name="image6.png" descr="pictureStamp-Frame.png"/>
          <p:cNvPicPr>
            <a:picLocks noChangeAspect="1"/>
          </p:cNvPicPr>
          <p:nvPr/>
        </p:nvPicPr>
        <p:blipFill>
          <a:blip r:embed="rId4"/>
          <a:stretch>
            <a:fillRect/>
          </a:stretch>
        </p:blipFill>
        <p:spPr>
          <a:xfrm rot="322260">
            <a:off x="8452862" y="604321"/>
            <a:ext cx="2147110" cy="2025116"/>
          </a:xfrm>
          <a:prstGeom prst="rect">
            <a:avLst/>
          </a:prstGeom>
          <a:ln w="12700">
            <a:miter lim="400000"/>
          </a:ln>
        </p:spPr>
      </p:pic>
      <p:pic>
        <p:nvPicPr>
          <p:cNvPr id="289" name="image6.png" descr="pictureStamp-Frame.png"/>
          <p:cNvPicPr>
            <a:picLocks noChangeAspect="1"/>
          </p:cNvPicPr>
          <p:nvPr/>
        </p:nvPicPr>
        <p:blipFill>
          <a:blip r:embed="rId4"/>
          <a:stretch>
            <a:fillRect/>
          </a:stretch>
        </p:blipFill>
        <p:spPr>
          <a:xfrm rot="322260">
            <a:off x="6522462" y="985322"/>
            <a:ext cx="2147110" cy="2025115"/>
          </a:xfrm>
          <a:prstGeom prst="rect">
            <a:avLst/>
          </a:prstGeom>
          <a:ln w="12700">
            <a:miter lim="400000"/>
          </a:ln>
        </p:spPr>
      </p:pic>
      <p:sp>
        <p:nvSpPr>
          <p:cNvPr id="290" name="Shape 290"/>
          <p:cNvSpPr>
            <a:spLocks noGrp="1"/>
          </p:cNvSpPr>
          <p:nvPr>
            <p:ph type="pic" sz="quarter" idx="13"/>
          </p:nvPr>
        </p:nvSpPr>
        <p:spPr>
          <a:xfrm rot="247118">
            <a:off x="6766959" y="1165773"/>
            <a:ext cx="1658113" cy="1664209"/>
          </a:xfrm>
          <a:prstGeom prst="rect">
            <a:avLst/>
          </a:prstGeom>
        </p:spPr>
        <p:txBody>
          <a:bodyPr lIns="91439" rIns="91439" anchor="t">
            <a:noAutofit/>
          </a:bodyPr>
          <a:lstStyle/>
          <a:p>
            <a:endParaRPr dirty="0"/>
          </a:p>
        </p:txBody>
      </p:sp>
      <p:sp>
        <p:nvSpPr>
          <p:cNvPr id="291" name="Shape 291"/>
          <p:cNvSpPr>
            <a:spLocks noGrp="1"/>
          </p:cNvSpPr>
          <p:nvPr>
            <p:ph type="pic" sz="quarter" idx="14"/>
          </p:nvPr>
        </p:nvSpPr>
        <p:spPr>
          <a:xfrm rot="271248">
            <a:off x="8697359" y="784773"/>
            <a:ext cx="1658113" cy="1664209"/>
          </a:xfrm>
          <a:prstGeom prst="rect">
            <a:avLst/>
          </a:prstGeom>
        </p:spPr>
        <p:txBody>
          <a:bodyPr lIns="91439" rIns="91439" anchor="t">
            <a:noAutofit/>
          </a:bodyPr>
          <a:lstStyle/>
          <a:p>
            <a:endParaRPr dirty="0"/>
          </a:p>
        </p:txBody>
      </p:sp>
      <p:sp>
        <p:nvSpPr>
          <p:cNvPr id="292" name="Shape 292"/>
          <p:cNvSpPr>
            <a:spLocks noGrp="1"/>
          </p:cNvSpPr>
          <p:nvPr>
            <p:ph type="pic" sz="quarter" idx="15"/>
          </p:nvPr>
        </p:nvSpPr>
        <p:spPr>
          <a:xfrm rot="253865">
            <a:off x="6025393" y="2873698"/>
            <a:ext cx="5242560" cy="2834641"/>
          </a:xfrm>
          <a:prstGeom prst="rect">
            <a:avLst/>
          </a:prstGeom>
          <a:ln w="31750" cap="sq">
            <a:solidFill>
              <a:srgbClr val="FDFDFD"/>
            </a:solidFill>
            <a:miter lim="800000"/>
          </a:ln>
          <a:effectLst>
            <a:outerShdw blurRad="88900" dist="44450" dir="6900000" rotWithShape="0">
              <a:srgbClr val="000000">
                <a:alpha val="20000"/>
              </a:srgbClr>
            </a:outerShdw>
          </a:effectLst>
        </p:spPr>
        <p:txBody>
          <a:bodyPr lIns="91439" rIns="91439" anchor="t">
            <a:noAutofit/>
          </a:bodyPr>
          <a:lstStyle/>
          <a:p>
            <a:endParaRPr dirty="0"/>
          </a:p>
        </p:txBody>
      </p:sp>
      <p:sp>
        <p:nvSpPr>
          <p:cNvPr id="293" name="Shape 293"/>
          <p:cNvSpPr>
            <a:spLocks noGrp="1"/>
          </p:cNvSpPr>
          <p:nvPr>
            <p:ph type="pic" sz="quarter" idx="16"/>
          </p:nvPr>
        </p:nvSpPr>
        <p:spPr>
          <a:xfrm rot="21193488">
            <a:off x="814237" y="450634"/>
            <a:ext cx="5242560" cy="2834641"/>
          </a:xfrm>
          <a:prstGeom prst="rect">
            <a:avLst/>
          </a:prstGeom>
          <a:ln w="31750" cap="sq">
            <a:solidFill>
              <a:srgbClr val="FDFDFD"/>
            </a:solidFill>
            <a:miter lim="800000"/>
          </a:ln>
          <a:effectLst>
            <a:outerShdw blurRad="88900" dist="44450" dir="900000" rotWithShape="0">
              <a:srgbClr val="000000">
                <a:alpha val="20000"/>
              </a:srgbClr>
            </a:outerShdw>
          </a:effectLst>
        </p:spPr>
        <p:txBody>
          <a:bodyPr lIns="91439" rIns="91439" anchor="t">
            <a:noAutofit/>
          </a:bodyPr>
          <a:lstStyle/>
          <a:p>
            <a:endParaRPr dirty="0"/>
          </a:p>
        </p:txBody>
      </p:sp>
      <p:sp>
        <p:nvSpPr>
          <p:cNvPr id="294" name="Shape 294"/>
          <p:cNvSpPr>
            <a:spLocks noGrp="1"/>
          </p:cNvSpPr>
          <p:nvPr>
            <p:ph type="title"/>
          </p:nvPr>
        </p:nvSpPr>
        <p:spPr>
          <a:xfrm rot="21240000">
            <a:off x="607631" y="3551614"/>
            <a:ext cx="4632961" cy="1097282"/>
          </a:xfrm>
          <a:prstGeom prst="rect">
            <a:avLst/>
          </a:prstGeom>
        </p:spPr>
        <p:txBody>
          <a:bodyPr/>
          <a:lstStyle>
            <a:lvl1pPr algn="ctr">
              <a:lnSpc>
                <a:spcPct val="100000"/>
              </a:lnSpc>
              <a:spcBef>
                <a:spcPts val="1800"/>
              </a:spcBef>
              <a:defRPr sz="2800" spc="0">
                <a:solidFill>
                  <a:srgbClr val="000000"/>
                </a:solidFill>
                <a:latin typeface="Mistral"/>
                <a:ea typeface="Mistral"/>
                <a:cs typeface="Mistral"/>
                <a:sym typeface="Mistral"/>
              </a:defRPr>
            </a:lvl1pPr>
          </a:lstStyle>
          <a:p>
            <a:r>
              <a:t>Title Text</a:t>
            </a:r>
          </a:p>
        </p:txBody>
      </p:sp>
      <p:sp>
        <p:nvSpPr>
          <p:cNvPr id="295" name="Shape 295"/>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165616407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nd Vertical Text">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302"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03" name="Shape 303"/>
          <p:cNvSpPr>
            <a:spLocks noGrp="1"/>
          </p:cNvSpPr>
          <p:nvPr>
            <p:ph type="title"/>
          </p:nvPr>
        </p:nvSpPr>
        <p:spPr>
          <a:xfrm>
            <a:off x="762000" y="274638"/>
            <a:ext cx="10668000" cy="1143001"/>
          </a:xfrm>
          <a:prstGeom prst="rect">
            <a:avLst/>
          </a:prstGeom>
        </p:spPr>
        <p:txBody>
          <a:bodyPr/>
          <a:lstStyle>
            <a:lvl1pPr algn="ctr">
              <a:lnSpc>
                <a:spcPct val="100000"/>
              </a:lnSpc>
              <a:defRPr sz="5400" spc="0">
                <a:solidFill>
                  <a:srgbClr val="000000"/>
                </a:solidFill>
                <a:latin typeface="Calisto MT"/>
                <a:ea typeface="Calisto MT"/>
                <a:cs typeface="Calisto MT"/>
                <a:sym typeface="Calisto MT"/>
              </a:defRPr>
            </a:lvl1pPr>
          </a:lstStyle>
          <a:p>
            <a:r>
              <a:t>Title Text</a:t>
            </a:r>
          </a:p>
        </p:txBody>
      </p:sp>
      <p:sp>
        <p:nvSpPr>
          <p:cNvPr id="304" name="Shape 304"/>
          <p:cNvSpPr>
            <a:spLocks noGrp="1"/>
          </p:cNvSpPr>
          <p:nvPr>
            <p:ph type="body" idx="1"/>
          </p:nvPr>
        </p:nvSpPr>
        <p:spPr>
          <a:xfrm>
            <a:off x="762000" y="1905000"/>
            <a:ext cx="10668000" cy="4114800"/>
          </a:xfrm>
          <a:prstGeom prst="rect">
            <a:avLst/>
          </a:prstGeom>
        </p:spPr>
        <p:txBody>
          <a:bodyPr anchor="t"/>
          <a:lstStyle>
            <a:lvl1pPr marL="457200" indent="-457200">
              <a:lnSpc>
                <a:spcPct val="100000"/>
              </a:lnSpc>
              <a:spcBef>
                <a:spcPts val="2000"/>
              </a:spcBef>
              <a:buClrTx/>
              <a:buChar char=""/>
              <a:defRPr sz="2400">
                <a:solidFill>
                  <a:srgbClr val="000000"/>
                </a:solidFill>
                <a:latin typeface="Calisto MT"/>
                <a:ea typeface="Calisto MT"/>
                <a:cs typeface="Calisto MT"/>
                <a:sym typeface="Calisto MT"/>
              </a:defRPr>
            </a:lvl1pPr>
            <a:lvl2pPr marL="955963" indent="-498763">
              <a:lnSpc>
                <a:spcPct val="100000"/>
              </a:lnSpc>
              <a:spcBef>
                <a:spcPts val="2000"/>
              </a:spcBef>
              <a:buClrTx/>
              <a:buChar char=""/>
              <a:defRPr sz="2400">
                <a:solidFill>
                  <a:srgbClr val="000000"/>
                </a:solidFill>
                <a:latin typeface="Calisto MT"/>
                <a:ea typeface="Calisto MT"/>
                <a:cs typeface="Calisto MT"/>
                <a:sym typeface="Calisto MT"/>
              </a:defRPr>
            </a:lvl2pPr>
            <a:lvl3pPr marL="1463039" indent="-548639">
              <a:lnSpc>
                <a:spcPct val="100000"/>
              </a:lnSpc>
              <a:spcBef>
                <a:spcPts val="2000"/>
              </a:spcBef>
              <a:buClrTx/>
              <a:buChar char=""/>
              <a:defRPr sz="2400">
                <a:solidFill>
                  <a:srgbClr val="000000"/>
                </a:solidFill>
                <a:latin typeface="Calisto MT"/>
                <a:ea typeface="Calisto MT"/>
                <a:cs typeface="Calisto MT"/>
                <a:sym typeface="Calisto MT"/>
              </a:defRPr>
            </a:lvl3pPr>
            <a:lvl4pPr marL="1981200" indent="-609600">
              <a:lnSpc>
                <a:spcPct val="100000"/>
              </a:lnSpc>
              <a:spcBef>
                <a:spcPts val="2000"/>
              </a:spcBef>
              <a:buClrTx/>
              <a:buChar char=""/>
              <a:defRPr sz="2400">
                <a:solidFill>
                  <a:srgbClr val="000000"/>
                </a:solidFill>
                <a:latin typeface="Calisto MT"/>
                <a:ea typeface="Calisto MT"/>
                <a:cs typeface="Calisto MT"/>
                <a:sym typeface="Calisto MT"/>
              </a:defRPr>
            </a:lvl4pPr>
            <a:lvl5pPr marL="2438400" indent="-609600">
              <a:lnSpc>
                <a:spcPct val="100000"/>
              </a:lnSpc>
              <a:spcBef>
                <a:spcPts val="2000"/>
              </a:spcBef>
              <a:buClrTx/>
              <a:buChar char=""/>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305" name="image5.png" descr="standardRule.png"/>
          <p:cNvPicPr>
            <a:picLocks noChangeAspect="1"/>
          </p:cNvPicPr>
          <p:nvPr/>
        </p:nvPicPr>
        <p:blipFill>
          <a:blip r:embed="rId3"/>
          <a:stretch>
            <a:fillRect/>
          </a:stretch>
        </p:blipFill>
        <p:spPr>
          <a:xfrm>
            <a:off x="3606800" y="1524000"/>
            <a:ext cx="4978400" cy="152400"/>
          </a:xfrm>
          <a:prstGeom prst="rect">
            <a:avLst/>
          </a:prstGeom>
          <a:ln w="12700">
            <a:miter lim="400000"/>
          </a:ln>
          <a:effectLst>
            <a:outerShdw blurRad="25400" rotWithShape="0">
              <a:srgbClr val="000000">
                <a:alpha val="40000"/>
              </a:srgbClr>
            </a:outerShdw>
          </a:effectLst>
        </p:spPr>
      </p:pic>
      <p:sp>
        <p:nvSpPr>
          <p:cNvPr id="306" name="Shape 306"/>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185115711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ertical Title and Text">
    <p:bg>
      <p:bgPr>
        <a:gradFill flip="none" rotWithShape="1">
          <a:gsLst>
            <a:gs pos="0">
              <a:srgbClr val="FFDAA7"/>
            </a:gs>
            <a:gs pos="40000">
              <a:srgbClr val="FFE9C1"/>
            </a:gs>
            <a:gs pos="100000">
              <a:srgbClr val="A17302"/>
            </a:gs>
          </a:gsLst>
          <a:path path="circle">
            <a:fillToRect l="50000" t="50000" r="50000" b="50000"/>
          </a:path>
        </a:gradFill>
        <a:effectLst/>
      </p:bgPr>
    </p:bg>
    <p:spTree>
      <p:nvGrpSpPr>
        <p:cNvPr id="1" name=""/>
        <p:cNvGrpSpPr/>
        <p:nvPr/>
      </p:nvGrpSpPr>
      <p:grpSpPr>
        <a:xfrm>
          <a:off x="0" y="0"/>
          <a:ext cx="0" cy="0"/>
          <a:chOff x="0" y="0"/>
          <a:chExt cx="0" cy="0"/>
        </a:xfrm>
      </p:grpSpPr>
      <p:pic>
        <p:nvPicPr>
          <p:cNvPr id="313" name="image3.png" descr="TextPageOverlay.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4" name="Shape 314"/>
          <p:cNvSpPr>
            <a:spLocks noGrp="1"/>
          </p:cNvSpPr>
          <p:nvPr>
            <p:ph type="title"/>
          </p:nvPr>
        </p:nvSpPr>
        <p:spPr>
          <a:xfrm>
            <a:off x="8928845" y="577850"/>
            <a:ext cx="2510120" cy="5461002"/>
          </a:xfrm>
          <a:prstGeom prst="rect">
            <a:avLst/>
          </a:prstGeom>
        </p:spPr>
        <p:txBody>
          <a:bodyPr/>
          <a:lstStyle>
            <a:lvl1pPr algn="ctr">
              <a:lnSpc>
                <a:spcPct val="100000"/>
              </a:lnSpc>
              <a:defRPr sz="4400" spc="0">
                <a:solidFill>
                  <a:srgbClr val="000000"/>
                </a:solidFill>
                <a:latin typeface="Calisto MT"/>
                <a:ea typeface="Calisto MT"/>
                <a:cs typeface="Calisto MT"/>
                <a:sym typeface="Calisto MT"/>
              </a:defRPr>
            </a:lvl1pPr>
          </a:lstStyle>
          <a:p>
            <a:r>
              <a:t>Title Text</a:t>
            </a:r>
          </a:p>
        </p:txBody>
      </p:sp>
      <p:sp>
        <p:nvSpPr>
          <p:cNvPr id="315" name="Shape 315"/>
          <p:cNvSpPr>
            <a:spLocks noGrp="1"/>
          </p:cNvSpPr>
          <p:nvPr>
            <p:ph type="body" idx="1"/>
          </p:nvPr>
        </p:nvSpPr>
        <p:spPr>
          <a:xfrm>
            <a:off x="770966" y="577850"/>
            <a:ext cx="7691718" cy="5461002"/>
          </a:xfrm>
          <a:prstGeom prst="rect">
            <a:avLst/>
          </a:prstGeom>
        </p:spPr>
        <p:txBody>
          <a:bodyPr anchor="t"/>
          <a:lstStyle>
            <a:lvl1pPr marL="457200" indent="-457200">
              <a:lnSpc>
                <a:spcPct val="100000"/>
              </a:lnSpc>
              <a:spcBef>
                <a:spcPts val="2000"/>
              </a:spcBef>
              <a:buClrTx/>
              <a:buChar char=""/>
              <a:defRPr sz="2400">
                <a:solidFill>
                  <a:srgbClr val="000000"/>
                </a:solidFill>
                <a:latin typeface="Calisto MT"/>
                <a:ea typeface="Calisto MT"/>
                <a:cs typeface="Calisto MT"/>
                <a:sym typeface="Calisto MT"/>
              </a:defRPr>
            </a:lvl1pPr>
            <a:lvl2pPr marL="955963" indent="-498763">
              <a:lnSpc>
                <a:spcPct val="100000"/>
              </a:lnSpc>
              <a:spcBef>
                <a:spcPts val="2000"/>
              </a:spcBef>
              <a:buClrTx/>
              <a:buChar char=""/>
              <a:defRPr sz="2400">
                <a:solidFill>
                  <a:srgbClr val="000000"/>
                </a:solidFill>
                <a:latin typeface="Calisto MT"/>
                <a:ea typeface="Calisto MT"/>
                <a:cs typeface="Calisto MT"/>
                <a:sym typeface="Calisto MT"/>
              </a:defRPr>
            </a:lvl2pPr>
            <a:lvl3pPr marL="1463039" indent="-548639">
              <a:lnSpc>
                <a:spcPct val="100000"/>
              </a:lnSpc>
              <a:spcBef>
                <a:spcPts val="2000"/>
              </a:spcBef>
              <a:buClrTx/>
              <a:buChar char=""/>
              <a:defRPr sz="2400">
                <a:solidFill>
                  <a:srgbClr val="000000"/>
                </a:solidFill>
                <a:latin typeface="Calisto MT"/>
                <a:ea typeface="Calisto MT"/>
                <a:cs typeface="Calisto MT"/>
                <a:sym typeface="Calisto MT"/>
              </a:defRPr>
            </a:lvl3pPr>
            <a:lvl4pPr marL="1981200" indent="-609600">
              <a:lnSpc>
                <a:spcPct val="100000"/>
              </a:lnSpc>
              <a:spcBef>
                <a:spcPts val="2000"/>
              </a:spcBef>
              <a:buClrTx/>
              <a:buChar char=""/>
              <a:defRPr sz="2400">
                <a:solidFill>
                  <a:srgbClr val="000000"/>
                </a:solidFill>
                <a:latin typeface="Calisto MT"/>
                <a:ea typeface="Calisto MT"/>
                <a:cs typeface="Calisto MT"/>
                <a:sym typeface="Calisto MT"/>
              </a:defRPr>
            </a:lvl4pPr>
            <a:lvl5pPr marL="2438400" indent="-609600">
              <a:lnSpc>
                <a:spcPct val="100000"/>
              </a:lnSpc>
              <a:spcBef>
                <a:spcPts val="2000"/>
              </a:spcBef>
              <a:buClrTx/>
              <a:buChar char=""/>
              <a:defRPr sz="2400">
                <a:solidFill>
                  <a:srgbClr val="000000"/>
                </a:solidFill>
                <a:latin typeface="Calisto MT"/>
                <a:ea typeface="Calisto MT"/>
                <a:cs typeface="Calisto MT"/>
                <a:sym typeface="Calisto MT"/>
              </a:defRPr>
            </a:lvl5pPr>
          </a:lstStyle>
          <a:p>
            <a:r>
              <a:t>Body Level One</a:t>
            </a:r>
          </a:p>
          <a:p>
            <a:pPr lvl="1"/>
            <a:r>
              <a:t>Body Level Two</a:t>
            </a:r>
          </a:p>
          <a:p>
            <a:pPr lvl="2"/>
            <a:r>
              <a:t>Body Level Three</a:t>
            </a:r>
          </a:p>
          <a:p>
            <a:pPr lvl="3"/>
            <a:r>
              <a:t>Body Level Four</a:t>
            </a:r>
          </a:p>
          <a:p>
            <a:pPr lvl="4"/>
            <a:r>
              <a:t>Body Level Five</a:t>
            </a:r>
          </a:p>
        </p:txBody>
      </p:sp>
      <p:pic>
        <p:nvPicPr>
          <p:cNvPr id="316" name="image9.png" descr="verticalRule.png"/>
          <p:cNvPicPr>
            <a:picLocks noChangeAspect="1"/>
          </p:cNvPicPr>
          <p:nvPr/>
        </p:nvPicPr>
        <p:blipFill>
          <a:blip r:embed="rId3"/>
          <a:stretch>
            <a:fillRect/>
          </a:stretch>
        </p:blipFill>
        <p:spPr>
          <a:xfrm>
            <a:off x="8683811" y="1562100"/>
            <a:ext cx="203201" cy="3733800"/>
          </a:xfrm>
          <a:prstGeom prst="rect">
            <a:avLst/>
          </a:prstGeom>
          <a:ln w="12700">
            <a:miter lim="400000"/>
          </a:ln>
          <a:effectLst>
            <a:outerShdw blurRad="25400" rotWithShape="0">
              <a:srgbClr val="000000">
                <a:alpha val="40000"/>
              </a:srgbClr>
            </a:outerShdw>
          </a:effectLst>
        </p:spPr>
      </p:pic>
      <p:sp>
        <p:nvSpPr>
          <p:cNvPr id="317" name="Shape 317"/>
          <p:cNvSpPr>
            <a:spLocks noGrp="1"/>
          </p:cNvSpPr>
          <p:nvPr>
            <p:ph type="sldNum" sz="quarter" idx="2"/>
          </p:nvPr>
        </p:nvSpPr>
        <p:spPr>
          <a:xfrm>
            <a:off x="5966241" y="6206696"/>
            <a:ext cx="259518" cy="269241"/>
          </a:xfrm>
          <a:prstGeom prst="rect">
            <a:avLst/>
          </a:prstGeom>
        </p:spPr>
        <p:txBody>
          <a:bodyPr/>
          <a:lstStyle>
            <a:lvl1pPr algn="ctr">
              <a:defRPr>
                <a:solidFill>
                  <a:srgbClr val="82682C"/>
                </a:solidFill>
                <a:latin typeface="Calisto MT"/>
                <a:ea typeface="Calisto MT"/>
                <a:cs typeface="Calisto MT"/>
                <a:sym typeface="Calisto MT"/>
              </a:defRPr>
            </a:lvl1pPr>
          </a:lstStyle>
          <a:p>
            <a:fld id="{86CB4B4D-7CA3-9044-876B-883B54F8677D}" type="slidenum">
              <a:t>‹#›</a:t>
            </a:fld>
            <a:endParaRPr dirty="0"/>
          </a:p>
        </p:txBody>
      </p:sp>
    </p:spTree>
    <p:extLst>
      <p:ext uri="{BB962C8B-B14F-4D97-AF65-F5344CB8AC3E}">
        <p14:creationId xmlns:p14="http://schemas.microsoft.com/office/powerpoint/2010/main" val="18765638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CA19-5E6A-454B-9AA6-F7A5A0577B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B11C5D-7871-45F9-96AC-E64F6AD6E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1318A-DCAB-419A-92F0-45E7CC6788B0}"/>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83854312-CEB1-4E75-AFA9-2D6CF5C74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F9634-2683-4F64-B77A-52714C4FC10A}"/>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64225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fld id="{D7DF7D93-CEF6-4D73-AF51-FDDC9BCC4FD6}" type="datetimeFigureOut">
              <a:rPr kumimoji="0" lang="en-US" sz="1800" b="0" i="0" u="none" strike="noStrike" kern="0" cap="none" spc="0" normalizeH="0" baseline="0" noProof="0">
                <a:ln>
                  <a:noFill/>
                </a:ln>
                <a:solidFill>
                  <a:srgbClr val="2F2B20"/>
                </a:solidFill>
                <a:effectLst/>
                <a:uLnTx/>
                <a:uFillTx/>
                <a:latin typeface="Corbel"/>
                <a:sym typeface="Corbel"/>
              </a:rPr>
              <a:pPr marL="0" marR="0" lvl="0" indent="0" algn="l" defTabSz="457200" rtl="0" eaLnBrk="1" fontAlgn="auto" latinLnBrk="0" hangingPunct="0">
                <a:lnSpc>
                  <a:spcPct val="100000"/>
                </a:lnSpc>
                <a:spcBef>
                  <a:spcPts val="0"/>
                </a:spcBef>
                <a:spcAft>
                  <a:spcPts val="0"/>
                </a:spcAft>
                <a:buClrTx/>
                <a:buSzTx/>
                <a:buFontTx/>
                <a:buNone/>
                <a:tabLst/>
                <a:defRPr/>
              </a:pPr>
              <a:t>4/29/2021</a:t>
            </a:fld>
            <a:endParaRPr kumimoji="0" lang="en-US" sz="1800" b="0" i="0" u="none" strike="noStrike" kern="0" cap="none" spc="0" normalizeH="0" baseline="0" noProof="0" dirty="0">
              <a:ln>
                <a:noFill/>
              </a:ln>
              <a:solidFill>
                <a:srgbClr val="2F2B20"/>
              </a:solidFill>
              <a:effectLst/>
              <a:uLnTx/>
              <a:uFillTx/>
              <a:latin typeface="Corbel"/>
              <a:sym typeface="Corbel"/>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F2B20"/>
              </a:solidFill>
              <a:effectLst/>
              <a:uLnTx/>
              <a:uFillTx/>
              <a:latin typeface="Corbel"/>
              <a:sym typeface="Corbel"/>
            </a:endParaRPr>
          </a:p>
        </p:txBody>
      </p:sp>
      <p:sp>
        <p:nvSpPr>
          <p:cNvPr id="9" name="Slide Number Placeholder 5"/>
          <p:cNvSpPr>
            <a:spLocks noGrp="1"/>
          </p:cNvSpPr>
          <p:nvPr>
            <p:ph type="sldNum" sz="quarter" idx="12"/>
          </p:nvPr>
        </p:nvSpPr>
        <p:spPr>
          <a:xfrm>
            <a:off x="11881973" y="6400413"/>
            <a:ext cx="283089" cy="276999"/>
          </a:xfrm>
        </p:spPr>
        <p:txBody>
          <a:bodyPr/>
          <a:lstStyle>
            <a:lvl1pPr>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fld id="{75178523-7D50-4F3C-97CB-5E8F890D7839}" type="slidenum">
              <a:rPr kumimoji="0" lang="en-US" sz="1200" b="0" i="0" u="none" strike="noStrike" kern="0" cap="none" spc="0" normalizeH="0" baseline="0" noProof="0">
                <a:ln>
                  <a:noFill/>
                </a:ln>
                <a:solidFill>
                  <a:srgbClr val="A9A57C"/>
                </a:solidFill>
                <a:effectLst/>
                <a:uLnTx/>
                <a:uFillTx/>
                <a:latin typeface="Corbel"/>
                <a:sym typeface="Corbel"/>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lang="en-US" sz="1200" b="0" i="0" u="none" strike="noStrike" kern="0" cap="none" spc="0" normalizeH="0" baseline="0" noProof="0" dirty="0">
              <a:ln>
                <a:noFill/>
              </a:ln>
              <a:solidFill>
                <a:srgbClr val="A9A57C"/>
              </a:solidFill>
              <a:effectLst/>
              <a:uLnTx/>
              <a:uFillTx/>
              <a:latin typeface="Corbel"/>
              <a:sym typeface="Corbel"/>
            </a:endParaRPr>
          </a:p>
        </p:txBody>
      </p:sp>
    </p:spTree>
    <p:extLst>
      <p:ext uri="{BB962C8B-B14F-4D97-AF65-F5344CB8AC3E}">
        <p14:creationId xmlns:p14="http://schemas.microsoft.com/office/powerpoint/2010/main" val="3098992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104" y="484632"/>
            <a:ext cx="11089410" cy="1097425"/>
          </a:xfrm>
        </p:spPr>
        <p:txBody>
          <a:bodyPr>
            <a:normAutofit/>
          </a:bodyPr>
          <a:lstStyle>
            <a:lvl1pPr>
              <a:defRPr sz="4000">
                <a:solidFill>
                  <a:srgbClr val="006666"/>
                </a:solidFill>
                <a:effectLst/>
                <a:latin typeface="Arial Rounded MT Bold" panose="020F070403050403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8A4C08AF-84E6-4329-8E67-FEA434B47075}" type="datetimeFigureOut">
              <a:rPr lang="en-US" dirty="0"/>
              <a:t>4/29/2021</a:t>
            </a:fld>
            <a:endParaRPr lang="en-US" dirty="0"/>
          </a:p>
        </p:txBody>
      </p:sp>
      <p:sp>
        <p:nvSpPr>
          <p:cNvPr id="5" name="Footer Placeholder 4"/>
          <p:cNvSpPr>
            <a:spLocks noGrp="1"/>
          </p:cNvSpPr>
          <p:nvPr>
            <p:ph type="ftr" sz="quarter" idx="11"/>
          </p:nvPr>
        </p:nvSpPr>
        <p:spPr>
          <a:xfrm>
            <a:off x="798285" y="6272784"/>
            <a:ext cx="6976247"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55513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99F343-052B-425D-B526-E804B4DE77BC}"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34E00-2D6B-4B65-9114-74D72C8C387D}" type="slidenum">
              <a:rPr lang="en-US" smtClean="0"/>
              <a:t>‹#›</a:t>
            </a:fld>
            <a:endParaRPr lang="en-US"/>
          </a:p>
        </p:txBody>
      </p:sp>
    </p:spTree>
    <p:extLst>
      <p:ext uri="{BB962C8B-B14F-4D97-AF65-F5344CB8AC3E}">
        <p14:creationId xmlns:p14="http://schemas.microsoft.com/office/powerpoint/2010/main" val="3702038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4/29/2021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8663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4/29/2021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5850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4/29/2021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476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4/29/2021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725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4/29/2021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0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4/29/2021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6386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4/29/2021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051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5539-82F3-46B3-816B-C62D81D6B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EE00C-2BEC-4AE7-A16B-1F95BAAD2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ABE04D-8855-444C-A5B8-5B66B4A5F9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440C0-7CC4-4E3E-B8AB-A274BC462B35}"/>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6" name="Footer Placeholder 5">
            <a:extLst>
              <a:ext uri="{FF2B5EF4-FFF2-40B4-BE49-F238E27FC236}">
                <a16:creationId xmlns:a16="http://schemas.microsoft.com/office/drawing/2014/main" id="{0654C709-9DA1-4ED6-A2B7-7BD7954BA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73570-D34B-4752-B621-BB03F6095804}"/>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1663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4/29/2021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63106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4/29/2021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6122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4/29/2021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04169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4/29/2021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3630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4/29/2021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6416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28530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1704447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499738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3574990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280457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E6C9-1343-487F-AEEC-D4464A7EC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82D4B7-14F2-46C3-BCCC-7EF78E6FB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D14931-C636-4E96-AF70-1F118D51D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98AD81-9675-4412-A650-2327E88576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77A07-CFA1-4A43-8CC6-AAA9808184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AA2C78-70B3-4755-9F21-BE4DBBE9D3F5}"/>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8" name="Footer Placeholder 7">
            <a:extLst>
              <a:ext uri="{FF2B5EF4-FFF2-40B4-BE49-F238E27FC236}">
                <a16:creationId xmlns:a16="http://schemas.microsoft.com/office/drawing/2014/main" id="{9E2FF64C-D9AD-4F28-8180-E82276AD7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3EA2A-0CEF-4DAC-85B1-88818F8EF3FE}"/>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427654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1618547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24992432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3775746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415306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3350242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4A0F9-5808-4D93-9BD0-B25774758B90}"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0C06D-8B1D-4BFE-9798-5F0A210E8030}" type="slidenum">
              <a:rPr lang="en-US" smtClean="0"/>
              <a:t>‹#›</a:t>
            </a:fld>
            <a:endParaRPr lang="en-US" dirty="0"/>
          </a:p>
        </p:txBody>
      </p:sp>
    </p:spTree>
    <p:extLst>
      <p:ext uri="{BB962C8B-B14F-4D97-AF65-F5344CB8AC3E}">
        <p14:creationId xmlns:p14="http://schemas.microsoft.com/office/powerpoint/2010/main" val="2530546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252919" y="1123837"/>
            <a:ext cx="2947482" cy="4601184"/>
          </a:xfrm>
          <a:prstGeom prst="rect">
            <a:avLst/>
          </a:prstGeom>
        </p:spPr>
        <p:txBody>
          <a:bodyPr/>
          <a:lstStyle/>
          <a:p>
            <a:r>
              <a:t>Title Text</a:t>
            </a:r>
          </a:p>
        </p:txBody>
      </p:sp>
      <p:sp>
        <p:nvSpPr>
          <p:cNvPr id="58" name="Shape 58"/>
          <p:cNvSpPr>
            <a:spLocks noGrp="1"/>
          </p:cNvSpPr>
          <p:nvPr>
            <p:ph type="body" sz="quarter" idx="1"/>
          </p:nvPr>
        </p:nvSpPr>
        <p:spPr>
          <a:xfrm>
            <a:off x="3867911" y="1023585"/>
            <a:ext cx="3474722" cy="807721"/>
          </a:xfrm>
          <a:prstGeom prst="rect">
            <a:avLst/>
          </a:prstGeom>
        </p:spPr>
        <p:txBody>
          <a:bodyPr anchor="b"/>
          <a:lstStyle>
            <a:lvl1pPr marL="0" indent="0">
              <a:spcBef>
                <a:spcPts val="0"/>
              </a:spcBef>
              <a:buClrTx/>
              <a:buSzTx/>
              <a:buFontTx/>
              <a:buNone/>
              <a:defRPr>
                <a:solidFill>
                  <a:srgbClr val="897D5D"/>
                </a:solidFill>
              </a:defRPr>
            </a:lvl1pPr>
            <a:lvl2pPr marL="0" indent="457200">
              <a:spcBef>
                <a:spcPts val="0"/>
              </a:spcBef>
              <a:buClrTx/>
              <a:buSzTx/>
              <a:buFontTx/>
              <a:buNone/>
              <a:defRPr>
                <a:solidFill>
                  <a:srgbClr val="897D5D"/>
                </a:solidFill>
              </a:defRPr>
            </a:lvl2pPr>
            <a:lvl3pPr marL="0" indent="914400">
              <a:spcBef>
                <a:spcPts val="0"/>
              </a:spcBef>
              <a:buClrTx/>
              <a:buSzTx/>
              <a:buFontTx/>
              <a:buNone/>
              <a:defRPr>
                <a:solidFill>
                  <a:srgbClr val="897D5D"/>
                </a:solidFill>
              </a:defRPr>
            </a:lvl3pPr>
            <a:lvl4pPr marL="0" indent="1371600">
              <a:spcBef>
                <a:spcPts val="0"/>
              </a:spcBef>
              <a:buClrTx/>
              <a:buSzTx/>
              <a:buFontTx/>
              <a:buNone/>
              <a:defRPr>
                <a:solidFill>
                  <a:srgbClr val="897D5D"/>
                </a:solidFill>
              </a:defRPr>
            </a:lvl4pPr>
            <a:lvl5pPr marL="0" indent="1828800">
              <a:spcBef>
                <a:spcPts val="0"/>
              </a:spcBef>
              <a:buClrTx/>
              <a:buSzTx/>
              <a:buFontTx/>
              <a:buNone/>
              <a:defRPr>
                <a:solidFill>
                  <a:srgbClr val="897D5D"/>
                </a:solidFill>
              </a:defRPr>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body" sz="quarter" idx="13"/>
          </p:nvPr>
        </p:nvSpPr>
        <p:spPr>
          <a:xfrm>
            <a:off x="7818463" y="1023585"/>
            <a:ext cx="3474721" cy="813172"/>
          </a:xfrm>
          <a:prstGeom prst="rect">
            <a:avLst/>
          </a:prstGeom>
        </p:spPr>
        <p:txBody>
          <a:bodyPr anchor="b"/>
          <a:lstStyle/>
          <a:p>
            <a:pPr marL="0" indent="0">
              <a:spcBef>
                <a:spcPts val="0"/>
              </a:spcBef>
              <a:buClrTx/>
              <a:buSzTx/>
              <a:buFontTx/>
              <a:buNone/>
              <a:defRPr>
                <a:solidFill>
                  <a:srgbClr val="897D5D"/>
                </a:solidFill>
              </a:defRPr>
            </a:pPr>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90937361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481138"/>
            <a:ext cx="10972800" cy="4525962"/>
          </a:xfrm>
        </p:spPr>
        <p:txBody>
          <a:bodyPr rtlCol="0">
            <a:normAutofit/>
          </a:bodyPr>
          <a:lstStyle/>
          <a:p>
            <a:pPr lvl="0"/>
            <a:endParaRPr lang="en-US" noProof="0" dirty="0"/>
          </a:p>
        </p:txBody>
      </p:sp>
      <p:sp>
        <p:nvSpPr>
          <p:cNvPr id="4" name="Date Placeholder 3"/>
          <p:cNvSpPr>
            <a:spLocks noGrp="1"/>
          </p:cNvSpPr>
          <p:nvPr>
            <p:ph type="dt" sz="half" idx="10"/>
          </p:nvPr>
        </p:nvSpPr>
        <p:spPr>
          <a:xfrm>
            <a:off x="8970433" y="6408739"/>
            <a:ext cx="2559051" cy="365125"/>
          </a:xfrm>
        </p:spPr>
        <p:txBody>
          <a:bodyPr/>
          <a:lstStyle>
            <a:lvl1pPr>
              <a:defRPr/>
            </a:lvl1pPr>
          </a:lstStyle>
          <a:p>
            <a:pPr>
              <a:defRPr/>
            </a:pPr>
            <a:fld id="{F8984433-9685-4E53-837E-2E73B215F8DE}" type="datetime1">
              <a:rPr lang="en-US"/>
              <a:pPr>
                <a:defRPr/>
              </a:pPr>
              <a:t>4/29/2021</a:t>
            </a:fld>
            <a:endParaRPr lang="en-US" dirty="0"/>
          </a:p>
        </p:txBody>
      </p:sp>
      <p:sp>
        <p:nvSpPr>
          <p:cNvPr id="5" name="Footer Placeholder 4"/>
          <p:cNvSpPr>
            <a:spLocks noGrp="1"/>
          </p:cNvSpPr>
          <p:nvPr>
            <p:ph type="ftr" sz="quarter" idx="11"/>
          </p:nvPr>
        </p:nvSpPr>
        <p:spPr>
          <a:xfrm>
            <a:off x="5839884" y="6408739"/>
            <a:ext cx="3134783" cy="365125"/>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11529484" y="6408739"/>
            <a:ext cx="488949" cy="365125"/>
          </a:xfrm>
        </p:spPr>
        <p:txBody>
          <a:bodyPr/>
          <a:lstStyle>
            <a:lvl1pPr>
              <a:defRPr smtClean="0"/>
            </a:lvl1pPr>
          </a:lstStyle>
          <a:p>
            <a:pPr>
              <a:defRPr/>
            </a:pPr>
            <a:fld id="{C3B04D76-DEFE-446A-A5B5-189C042F3EB5}" type="slidenum">
              <a:rPr lang="en-US" altLang="en-US"/>
              <a:pPr>
                <a:defRPr/>
              </a:pPr>
              <a:t>‹#›</a:t>
            </a:fld>
            <a:endParaRPr lang="en-US" altLang="en-US" dirty="0"/>
          </a:p>
        </p:txBody>
      </p:sp>
    </p:spTree>
    <p:extLst>
      <p:ext uri="{BB962C8B-B14F-4D97-AF65-F5344CB8AC3E}">
        <p14:creationId xmlns:p14="http://schemas.microsoft.com/office/powerpoint/2010/main" val="95656334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dirty="0"/>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D0AA20F9-8DE6-4F4A-9C7D-C777088C9D7C}" type="slidenum">
              <a:rPr lang="en-US" altLang="en-US"/>
              <a:pPr>
                <a:defRPr/>
              </a:pPr>
              <a:t>‹#›</a:t>
            </a:fld>
            <a:endParaRPr lang="en-US" altLang="en-US" dirty="0"/>
          </a:p>
        </p:txBody>
      </p:sp>
    </p:spTree>
    <p:extLst>
      <p:ext uri="{BB962C8B-B14F-4D97-AF65-F5344CB8AC3E}">
        <p14:creationId xmlns:p14="http://schemas.microsoft.com/office/powerpoint/2010/main" val="2637445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7995510-B09D-4D8B-84FE-68C825F00F7C}"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85E375-2111-4CBB-AA8A-B04AA558A846}" type="slidenum">
              <a:rPr lang="en-US" smtClean="0"/>
              <a:t>‹#›</a:t>
            </a:fld>
            <a:endParaRPr lang="en-US" dirty="0"/>
          </a:p>
        </p:txBody>
      </p:sp>
      <p:sp>
        <p:nvSpPr>
          <p:cNvPr id="9" name="Content Placeholder 8"/>
          <p:cNvSpPr>
            <a:spLocks noGrp="1"/>
          </p:cNvSpPr>
          <p:nvPr>
            <p:ph sz="quarter" idx="13"/>
          </p:nvPr>
        </p:nvSpPr>
        <p:spPr>
          <a:xfrm>
            <a:off x="1731264" y="2121407"/>
            <a:ext cx="42672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17920" y="2119313"/>
            <a:ext cx="42672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86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E1B5-F97E-4A70-BBDC-C5E006D5E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4ECBD0-475D-4027-BA0E-1CB9E2A79D4B}"/>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4" name="Footer Placeholder 3">
            <a:extLst>
              <a:ext uri="{FF2B5EF4-FFF2-40B4-BE49-F238E27FC236}">
                <a16:creationId xmlns:a16="http://schemas.microsoft.com/office/drawing/2014/main" id="{12E54A4B-C143-4C1E-A24A-8D5224C5F0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E1384C-D680-4E0E-98BA-7919E4702F14}"/>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107693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quarter" idx="1"/>
          </p:nvPr>
        </p:nvSpPr>
        <p:spPr>
          <a:xfrm>
            <a:off x="1117601" y="19050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7434" y="19050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1" y="40767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57434" y="40767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fld id="{20F0B2C8-5703-440B-B589-5447321F7112}" type="slidenum">
              <a:rPr lang="en-US" altLang="en-US"/>
              <a:pPr/>
              <a:t>‹#›</a:t>
            </a:fld>
            <a:endParaRPr lang="en-US" altLang="en-US"/>
          </a:p>
        </p:txBody>
      </p:sp>
    </p:spTree>
    <p:extLst>
      <p:ext uri="{BB962C8B-B14F-4D97-AF65-F5344CB8AC3E}">
        <p14:creationId xmlns:p14="http://schemas.microsoft.com/office/powerpoint/2010/main" val="2098862084"/>
      </p:ext>
    </p:extLst>
  </p:cSld>
  <p:clrMapOvr>
    <a:masterClrMapping/>
  </p:clrMapOvr>
  <p:transition spd="med">
    <p:circl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3663B317-6EE5-4B37-88C8-AE41DF979FB3}" type="datetimeFigureOut">
              <a:rPr lang="en-US" smtClean="0"/>
              <a:t>4/29/2021</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4F9AB76C-FA59-4A92-B8DE-2DFDEB28A386}" type="slidenum">
              <a:rPr lang="en-US" smtClean="0"/>
              <a:t>‹#›</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36870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63B317-6EE5-4B37-88C8-AE41DF979FB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1608891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63B317-6EE5-4B37-88C8-AE41DF979FB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3148920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663B317-6EE5-4B37-88C8-AE41DF979FB3}"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AB76C-FA59-4A92-B8DE-2DFDEB28A386}" type="slidenum">
              <a:rPr lang="en-US" smtClean="0"/>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131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63B317-6EE5-4B37-88C8-AE41DF979FB3}" type="datetimeFigureOut">
              <a:rPr lang="en-US" smtClean="0"/>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1576415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63B317-6EE5-4B37-88C8-AE41DF979FB3}" type="datetimeFigureOut">
              <a:rPr lang="en-US" smtClean="0"/>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2499710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3B317-6EE5-4B37-88C8-AE41DF979FB3}" type="datetimeFigureOut">
              <a:rPr lang="en-US" smtClean="0"/>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519594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3663B317-6EE5-4B37-88C8-AE41DF979FB3}" type="datetimeFigureOut">
              <a:rPr lang="en-US" smtClean="0"/>
              <a:t>4/29/2021</a:t>
            </a:fld>
            <a:endParaRPr lang="en-US"/>
          </a:p>
        </p:txBody>
      </p:sp>
      <p:sp>
        <p:nvSpPr>
          <p:cNvPr id="7" name="Slide Number Placeholder 6"/>
          <p:cNvSpPr>
            <a:spLocks noGrp="1"/>
          </p:cNvSpPr>
          <p:nvPr>
            <p:ph type="sldNum" sz="quarter" idx="12"/>
          </p:nvPr>
        </p:nvSpPr>
        <p:spPr/>
        <p:txBody>
          <a:bodyPr/>
          <a:lstStyle/>
          <a:p>
            <a:fld id="{4F9AB76C-FA59-4A92-B8DE-2DFDEB28A386}" type="slidenum">
              <a:rPr lang="en-US" smtClean="0"/>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4580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63B317-6EE5-4B37-88C8-AE41DF979FB3}" type="datetimeFigureOut">
              <a:rPr lang="en-US" smtClean="0"/>
              <a:t>4/29/2021</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163898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E4A43-6FB9-445F-8124-4CC2C577DD8E}"/>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3" name="Footer Placeholder 2">
            <a:extLst>
              <a:ext uri="{FF2B5EF4-FFF2-40B4-BE49-F238E27FC236}">
                <a16:creationId xmlns:a16="http://schemas.microsoft.com/office/drawing/2014/main" id="{A1AA0BB2-0C54-48E1-A3B0-B23183ABA1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D1F90C-C7D7-4BC0-8046-E20B83D6EE01}"/>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2558526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3B317-6EE5-4B37-88C8-AE41DF979FB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4151964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3B317-6EE5-4B37-88C8-AE41DF979FB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AB76C-FA59-4A92-B8DE-2DFDEB28A386}" type="slidenum">
              <a:rPr lang="en-US" smtClean="0"/>
              <a:t>‹#›</a:t>
            </a:fld>
            <a:endParaRPr lang="en-US"/>
          </a:p>
        </p:txBody>
      </p:sp>
    </p:spTree>
    <p:extLst>
      <p:ext uri="{BB962C8B-B14F-4D97-AF65-F5344CB8AC3E}">
        <p14:creationId xmlns:p14="http://schemas.microsoft.com/office/powerpoint/2010/main" val="1694463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AA45172-56C7-43A3-BE64-D0337D4E3B9F}" type="datetimeFigureOut">
              <a:rPr lang="en-US"/>
              <a:pPr>
                <a:defRPr/>
              </a:pPr>
              <a:t>4/29/2021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5983415-9DD4-4A77-893F-FE6ADF656544}" type="slidenum">
              <a:rPr lang="en-US"/>
              <a:pPr>
                <a:defRPr/>
              </a:pPr>
              <a:t>‹#›</a:t>
            </a:fld>
            <a:endParaRPr lang="en-US" dirty="0"/>
          </a:p>
        </p:txBody>
      </p:sp>
    </p:spTree>
    <p:extLst>
      <p:ext uri="{BB962C8B-B14F-4D97-AF65-F5344CB8AC3E}">
        <p14:creationId xmlns:p14="http://schemas.microsoft.com/office/powerpoint/2010/main" val="2786367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10710A-902E-423A-8A43-73D1FB386EBC}" type="datetimeFigureOut">
              <a:rPr lang="en-US"/>
              <a:pPr>
                <a:defRPr/>
              </a:pPr>
              <a:t>4/29/2021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620620F-13FD-411B-AFBA-0C3DB4C8785C}" type="slidenum">
              <a:rPr lang="en-US"/>
              <a:pPr>
                <a:defRPr/>
              </a:pPr>
              <a:t>‹#›</a:t>
            </a:fld>
            <a:endParaRPr lang="en-US" dirty="0"/>
          </a:p>
        </p:txBody>
      </p:sp>
    </p:spTree>
    <p:extLst>
      <p:ext uri="{BB962C8B-B14F-4D97-AF65-F5344CB8AC3E}">
        <p14:creationId xmlns:p14="http://schemas.microsoft.com/office/powerpoint/2010/main" val="3389380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1029E6-E4E2-4ED3-AFF4-B9CB0B392DE8}" type="datetimeFigureOut">
              <a:rPr lang="en-US"/>
              <a:pPr>
                <a:defRPr/>
              </a:pPr>
              <a:t>4/29/2021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33F871-0695-487C-B54B-ECC61A7B4660}" type="slidenum">
              <a:rPr lang="en-US"/>
              <a:pPr>
                <a:defRPr/>
              </a:pPr>
              <a:t>‹#›</a:t>
            </a:fld>
            <a:endParaRPr lang="en-US" dirty="0"/>
          </a:p>
        </p:txBody>
      </p:sp>
    </p:spTree>
    <p:extLst>
      <p:ext uri="{BB962C8B-B14F-4D97-AF65-F5344CB8AC3E}">
        <p14:creationId xmlns:p14="http://schemas.microsoft.com/office/powerpoint/2010/main" val="414964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D7BEF36-0D41-4BD8-A792-1A59FE6CAFCB}" type="datetimeFigureOut">
              <a:rPr lang="en-US"/>
              <a:pPr>
                <a:defRPr/>
              </a:pPr>
              <a:t>4/29/2021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110360B-E1B3-48CE-AD84-7A876E8A0EE5}" type="slidenum">
              <a:rPr lang="en-US"/>
              <a:pPr>
                <a:defRPr/>
              </a:pPr>
              <a:t>‹#›</a:t>
            </a:fld>
            <a:endParaRPr lang="en-US" dirty="0"/>
          </a:p>
        </p:txBody>
      </p:sp>
    </p:spTree>
    <p:extLst>
      <p:ext uri="{BB962C8B-B14F-4D97-AF65-F5344CB8AC3E}">
        <p14:creationId xmlns:p14="http://schemas.microsoft.com/office/powerpoint/2010/main" val="4224349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7DF7D93-CEF6-4D73-AF51-FDDC9BCC4FD6}" type="datetimeFigureOut">
              <a:rPr lang="en-US"/>
              <a:pPr>
                <a:defRPr/>
              </a:pPr>
              <a:t>4/29/2021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5178523-7D50-4F3C-97CB-5E8F890D7839}" type="slidenum">
              <a:rPr lang="en-US"/>
              <a:pPr>
                <a:defRPr/>
              </a:pPr>
              <a:t>‹#›</a:t>
            </a:fld>
            <a:endParaRPr lang="en-US" dirty="0"/>
          </a:p>
        </p:txBody>
      </p:sp>
    </p:spTree>
    <p:extLst>
      <p:ext uri="{BB962C8B-B14F-4D97-AF65-F5344CB8AC3E}">
        <p14:creationId xmlns:p14="http://schemas.microsoft.com/office/powerpoint/2010/main" val="1575086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58F3BB-0160-4B9D-8F36-F3FB27B78729}" type="datetimeFigureOut">
              <a:rPr lang="en-US"/>
              <a:pPr>
                <a:defRPr/>
              </a:pPr>
              <a:t>4/29/2021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E580FC5-9B35-436E-8295-E58BEEEFAF30}" type="slidenum">
              <a:rPr lang="en-US"/>
              <a:pPr>
                <a:defRPr/>
              </a:pPr>
              <a:t>‹#›</a:t>
            </a:fld>
            <a:endParaRPr lang="en-US" dirty="0"/>
          </a:p>
        </p:txBody>
      </p:sp>
    </p:spTree>
    <p:extLst>
      <p:ext uri="{BB962C8B-B14F-4D97-AF65-F5344CB8AC3E}">
        <p14:creationId xmlns:p14="http://schemas.microsoft.com/office/powerpoint/2010/main" val="1816664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B45C37-F66B-46C5-A6B4-34B0ABD47165}" type="datetimeFigureOut">
              <a:rPr lang="en-US"/>
              <a:pPr>
                <a:defRPr/>
              </a:pPr>
              <a:t>4/29/2021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4C06AC0-22A6-4D82-9804-3BF03315AE8D}" type="slidenum">
              <a:rPr lang="en-US"/>
              <a:pPr>
                <a:defRPr/>
              </a:pPr>
              <a:t>‹#›</a:t>
            </a:fld>
            <a:endParaRPr lang="en-US" dirty="0"/>
          </a:p>
        </p:txBody>
      </p:sp>
    </p:spTree>
    <p:extLst>
      <p:ext uri="{BB962C8B-B14F-4D97-AF65-F5344CB8AC3E}">
        <p14:creationId xmlns:p14="http://schemas.microsoft.com/office/powerpoint/2010/main" val="3081788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2AE960-8CCC-4421-BED1-57F72B7FDFCE}" type="datetimeFigureOut">
              <a:rPr lang="en-US"/>
              <a:pPr>
                <a:defRPr/>
              </a:pPr>
              <a:t>4/29/2021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13B576B-8576-4D9D-92F7-F7A2711372BF}" type="slidenum">
              <a:rPr lang="en-US"/>
              <a:pPr>
                <a:defRPr/>
              </a:pPr>
              <a:t>‹#›</a:t>
            </a:fld>
            <a:endParaRPr lang="en-US" dirty="0"/>
          </a:p>
        </p:txBody>
      </p:sp>
    </p:spTree>
    <p:extLst>
      <p:ext uri="{BB962C8B-B14F-4D97-AF65-F5344CB8AC3E}">
        <p14:creationId xmlns:p14="http://schemas.microsoft.com/office/powerpoint/2010/main" val="381015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5B74-FF35-48ED-80D9-D940B02E5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BA7FFF-245D-4425-A695-807B82062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AC067-7A3F-4C6D-A2A8-E8EFDF6DB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345B2-C0D4-46E1-AB65-E42E6F4DBCAE}"/>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6" name="Footer Placeholder 5">
            <a:extLst>
              <a:ext uri="{FF2B5EF4-FFF2-40B4-BE49-F238E27FC236}">
                <a16:creationId xmlns:a16="http://schemas.microsoft.com/office/drawing/2014/main" id="{2325180B-C958-43F9-BADD-BB2FE6E0B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829EA-9075-4518-A69F-5E4610C0448D}"/>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548346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74B11-FA64-4B9B-B6C0-8D92AEC7397A}" type="datetimeFigureOut">
              <a:rPr lang="en-US"/>
              <a:pPr>
                <a:defRPr/>
              </a:pPr>
              <a:t>4/29/2021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5766592-5702-4EFA-BB6A-713C5365B194}" type="slidenum">
              <a:rPr lang="en-US"/>
              <a:pPr>
                <a:defRPr/>
              </a:pPr>
              <a:t>‹#›</a:t>
            </a:fld>
            <a:endParaRPr lang="en-US" dirty="0"/>
          </a:p>
        </p:txBody>
      </p:sp>
    </p:spTree>
    <p:extLst>
      <p:ext uri="{BB962C8B-B14F-4D97-AF65-F5344CB8AC3E}">
        <p14:creationId xmlns:p14="http://schemas.microsoft.com/office/powerpoint/2010/main" val="2669753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8FD410-39A6-4A5B-B7D2-80C6FD8BFFAC}" type="datetimeFigureOut">
              <a:rPr lang="en-US"/>
              <a:pPr>
                <a:defRPr/>
              </a:pPr>
              <a:t>4/29/2021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713AB1-814A-4D0E-958D-67086EC348D5}" type="slidenum">
              <a:rPr lang="en-US"/>
              <a:pPr>
                <a:defRPr/>
              </a:pPr>
              <a:t>‹#›</a:t>
            </a:fld>
            <a:endParaRPr lang="en-US" dirty="0"/>
          </a:p>
        </p:txBody>
      </p:sp>
    </p:spTree>
    <p:extLst>
      <p:ext uri="{BB962C8B-B14F-4D97-AF65-F5344CB8AC3E}">
        <p14:creationId xmlns:p14="http://schemas.microsoft.com/office/powerpoint/2010/main" val="3461051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C526BC-3F07-4837-B598-76E349B51A09}" type="datetimeFigureOut">
              <a:rPr lang="en-US"/>
              <a:pPr>
                <a:defRPr/>
              </a:pPr>
              <a:t>4/29/2021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5E689D-86F6-4D9F-9647-8E23A7DBD589}" type="slidenum">
              <a:rPr lang="en-US"/>
              <a:pPr>
                <a:defRPr/>
              </a:pPr>
              <a:t>‹#›</a:t>
            </a:fld>
            <a:endParaRPr lang="en-US" dirty="0"/>
          </a:p>
        </p:txBody>
      </p:sp>
    </p:spTree>
    <p:extLst>
      <p:ext uri="{BB962C8B-B14F-4D97-AF65-F5344CB8AC3E}">
        <p14:creationId xmlns:p14="http://schemas.microsoft.com/office/powerpoint/2010/main" val="2364889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3"/>
        <p:cNvGrpSpPr/>
        <p:nvPr/>
      </p:nvGrpSpPr>
      <p:grpSpPr>
        <a:xfrm>
          <a:off x="0" y="0"/>
          <a:ext cx="0" cy="0"/>
          <a:chOff x="0" y="0"/>
          <a:chExt cx="0" cy="0"/>
        </a:xfrm>
      </p:grpSpPr>
      <p:sp>
        <p:nvSpPr>
          <p:cNvPr id="14" name="Google Shape;14;p8"/>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8"/>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8"/>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lvl="1" algn="ctr">
              <a:lnSpc>
                <a:spcPct val="100000"/>
              </a:lnSpc>
              <a:spcBef>
                <a:spcPts val="200"/>
              </a:spcBef>
              <a:spcAft>
                <a:spcPts val="0"/>
              </a:spcAft>
              <a:buClr>
                <a:srgbClr val="3F3F3F"/>
              </a:buClr>
              <a:buSzPts val="2400"/>
              <a:buNone/>
              <a:defRPr sz="2400"/>
            </a:lvl2pPr>
            <a:lvl3pPr lvl="2" algn="ctr">
              <a:lnSpc>
                <a:spcPct val="100000"/>
              </a:lnSpc>
              <a:spcBef>
                <a:spcPts val="400"/>
              </a:spcBef>
              <a:spcAft>
                <a:spcPts val="0"/>
              </a:spcAft>
              <a:buClr>
                <a:srgbClr val="3F3F3F"/>
              </a:buClr>
              <a:buSzPts val="2400"/>
              <a:buNone/>
              <a:defRPr sz="2400"/>
            </a:lvl3pPr>
            <a:lvl4pPr lvl="3" algn="ctr">
              <a:lnSpc>
                <a:spcPct val="100000"/>
              </a:lnSpc>
              <a:spcBef>
                <a:spcPts val="400"/>
              </a:spcBef>
              <a:spcAft>
                <a:spcPts val="0"/>
              </a:spcAft>
              <a:buClr>
                <a:srgbClr val="3F3F3F"/>
              </a:buClr>
              <a:buSzPts val="2000"/>
              <a:buNone/>
              <a:defRPr sz="2000"/>
            </a:lvl4pPr>
            <a:lvl5pPr lvl="4" algn="ctr">
              <a:lnSpc>
                <a:spcPct val="10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7" name="Google Shape;17;p8"/>
          <p:cNvCxnSpPr/>
          <p:nvPr/>
        </p:nvCxnSpPr>
        <p:spPr>
          <a:xfrm>
            <a:off x="1207658" y="4474741"/>
            <a:ext cx="9875520" cy="0"/>
          </a:xfrm>
          <a:prstGeom prst="straightConnector1">
            <a:avLst/>
          </a:prstGeom>
          <a:noFill/>
          <a:ln w="12700" cap="flat" cmpd="sng">
            <a:solidFill>
              <a:srgbClr val="3F3F3F"/>
            </a:solidFill>
            <a:prstDash val="solid"/>
            <a:round/>
            <a:headEnd type="none" w="sm" len="sm"/>
            <a:tailEnd type="none" w="sm" len="sm"/>
          </a:ln>
        </p:spPr>
      </p:cxnSp>
      <p:sp>
        <p:nvSpPr>
          <p:cNvPr id="18" name="Google Shape;18;p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86536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1"/>
        <p:cNvGrpSpPr/>
        <p:nvPr/>
      </p:nvGrpSpPr>
      <p:grpSpPr>
        <a:xfrm>
          <a:off x="0" y="0"/>
          <a:ext cx="0" cy="0"/>
          <a:chOff x="0" y="0"/>
          <a:chExt cx="0" cy="0"/>
        </a:xfrm>
      </p:grpSpPr>
      <p:sp>
        <p:nvSpPr>
          <p:cNvPr id="22" name="Google Shape;22;p9"/>
          <p:cNvSpPr/>
          <p:nvPr/>
        </p:nvSpPr>
        <p:spPr>
          <a:xfrm>
            <a:off x="16" y="0"/>
            <a:ext cx="4654296" cy="6858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9"/>
          <p:cNvSpPr txBox="1">
            <a:spLocks noGrp="1"/>
          </p:cNvSpPr>
          <p:nvPr>
            <p:ph type="title"/>
          </p:nvPr>
        </p:nvSpPr>
        <p:spPr>
          <a:xfrm>
            <a:off x="643466" y="786383"/>
            <a:ext cx="3517567" cy="2093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9"/>
          <p:cNvSpPr txBox="1">
            <a:spLocks noGrp="1"/>
          </p:cNvSpPr>
          <p:nvPr>
            <p:ph type="body" idx="1"/>
          </p:nvPr>
        </p:nvSpPr>
        <p:spPr>
          <a:xfrm>
            <a:off x="5458984" y="812799"/>
            <a:ext cx="5928344" cy="5294757"/>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 name="Google Shape;25;p9"/>
          <p:cNvSpPr txBox="1">
            <a:spLocks noGrp="1"/>
          </p:cNvSpPr>
          <p:nvPr>
            <p:ph type="body" idx="2"/>
          </p:nvPr>
        </p:nvSpPr>
        <p:spPr>
          <a:xfrm>
            <a:off x="643465" y="3043050"/>
            <a:ext cx="3517567" cy="306450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1800"/>
              <a:buNone/>
              <a:defRPr sz="1800">
                <a:solidFill>
                  <a:srgbClr val="FFFFFF"/>
                </a:solidFill>
              </a:defRPr>
            </a:lvl1pPr>
            <a:lvl2pPr marL="914400" lvl="1" indent="-228600" algn="l">
              <a:lnSpc>
                <a:spcPct val="100000"/>
              </a:lnSpc>
              <a:spcBef>
                <a:spcPts val="2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6" name="Google Shape;26;p9"/>
          <p:cNvSpPr txBox="1">
            <a:spLocks noGrp="1"/>
          </p:cNvSpPr>
          <p:nvPr>
            <p:ph type="dt" idx="10"/>
          </p:nvPr>
        </p:nvSpPr>
        <p:spPr>
          <a:xfrm>
            <a:off x="643464" y="6446520"/>
            <a:ext cx="351756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9"/>
          <p:cNvSpPr txBox="1">
            <a:spLocks noGrp="1"/>
          </p:cNvSpPr>
          <p:nvPr>
            <p:ph type="ftr" idx="11"/>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chemeClr val="dk2"/>
                </a:solidFill>
                <a:latin typeface="Libre Franklin"/>
                <a:ea typeface="Libre Franklin"/>
                <a:cs typeface="Libre Franklin"/>
                <a:sym typeface="Libre Franklin"/>
              </a:defRPr>
            </a:lvl1pPr>
            <a:lvl2pPr marL="0" lvl="1" indent="0" algn="l">
              <a:spcBef>
                <a:spcPts val="0"/>
              </a:spcBef>
              <a:buNone/>
              <a:defRPr sz="800">
                <a:solidFill>
                  <a:schemeClr val="dk2"/>
                </a:solidFill>
                <a:latin typeface="Libre Franklin"/>
                <a:ea typeface="Libre Franklin"/>
                <a:cs typeface="Libre Franklin"/>
                <a:sym typeface="Libre Franklin"/>
              </a:defRPr>
            </a:lvl2pPr>
            <a:lvl3pPr marL="0" lvl="2" indent="0" algn="l">
              <a:spcBef>
                <a:spcPts val="0"/>
              </a:spcBef>
              <a:buNone/>
              <a:defRPr sz="800">
                <a:solidFill>
                  <a:schemeClr val="dk2"/>
                </a:solidFill>
                <a:latin typeface="Libre Franklin"/>
                <a:ea typeface="Libre Franklin"/>
                <a:cs typeface="Libre Franklin"/>
                <a:sym typeface="Libre Franklin"/>
              </a:defRPr>
            </a:lvl3pPr>
            <a:lvl4pPr marL="0" lvl="3" indent="0" algn="l">
              <a:spcBef>
                <a:spcPts val="0"/>
              </a:spcBef>
              <a:buNone/>
              <a:defRPr sz="800">
                <a:solidFill>
                  <a:schemeClr val="dk2"/>
                </a:solidFill>
                <a:latin typeface="Libre Franklin"/>
                <a:ea typeface="Libre Franklin"/>
                <a:cs typeface="Libre Franklin"/>
                <a:sym typeface="Libre Franklin"/>
              </a:defRPr>
            </a:lvl4pPr>
            <a:lvl5pPr marL="0" lvl="4" indent="0" algn="l">
              <a:spcBef>
                <a:spcPts val="0"/>
              </a:spcBef>
              <a:buNone/>
              <a:defRPr sz="800">
                <a:solidFill>
                  <a:schemeClr val="dk2"/>
                </a:solidFill>
                <a:latin typeface="Libre Franklin"/>
                <a:ea typeface="Libre Franklin"/>
                <a:cs typeface="Libre Franklin"/>
                <a:sym typeface="Libre Franklin"/>
              </a:defRPr>
            </a:lvl5pPr>
            <a:lvl6pPr marL="0" lvl="5" indent="0" algn="l">
              <a:spcBef>
                <a:spcPts val="0"/>
              </a:spcBef>
              <a:buNone/>
              <a:defRPr sz="800">
                <a:solidFill>
                  <a:schemeClr val="dk2"/>
                </a:solidFill>
                <a:latin typeface="Libre Franklin"/>
                <a:ea typeface="Libre Franklin"/>
                <a:cs typeface="Libre Franklin"/>
                <a:sym typeface="Libre Franklin"/>
              </a:defRPr>
            </a:lvl6pPr>
            <a:lvl7pPr marL="0" lvl="6" indent="0" algn="l">
              <a:spcBef>
                <a:spcPts val="0"/>
              </a:spcBef>
              <a:buNone/>
              <a:defRPr sz="800">
                <a:solidFill>
                  <a:schemeClr val="dk2"/>
                </a:solidFill>
                <a:latin typeface="Libre Franklin"/>
                <a:ea typeface="Libre Franklin"/>
                <a:cs typeface="Libre Franklin"/>
                <a:sym typeface="Libre Franklin"/>
              </a:defRPr>
            </a:lvl7pPr>
            <a:lvl8pPr marL="0" lvl="7" indent="0" algn="l">
              <a:spcBef>
                <a:spcPts val="0"/>
              </a:spcBef>
              <a:buNone/>
              <a:defRPr sz="800">
                <a:solidFill>
                  <a:schemeClr val="dk2"/>
                </a:solidFill>
                <a:latin typeface="Libre Franklin"/>
                <a:ea typeface="Libre Franklin"/>
                <a:cs typeface="Libre Franklin"/>
                <a:sym typeface="Libre Franklin"/>
              </a:defRPr>
            </a:lvl8pPr>
            <a:lvl9pPr marL="0" lvl="8" indent="0" algn="l">
              <a:spcBef>
                <a:spcPts val="0"/>
              </a:spcBef>
              <a:buNone/>
              <a:defRPr sz="800">
                <a:solidFill>
                  <a:schemeClr val="dk2"/>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940804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1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1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58970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1" name="Google Shape;51;p13"/>
          <p:cNvSpPr txBox="1">
            <a:spLocks noGrp="1"/>
          </p:cNvSpPr>
          <p:nvPr>
            <p:ph type="body" idx="2"/>
          </p:nvPr>
        </p:nvSpPr>
        <p:spPr>
          <a:xfrm>
            <a:off x="6515944" y="2120900"/>
            <a:ext cx="4639736" cy="3748194"/>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13"/>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3"/>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13"/>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71323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1097280"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8" name="Google Shape;58;p14"/>
          <p:cNvSpPr txBox="1">
            <a:spLocks noGrp="1"/>
          </p:cNvSpPr>
          <p:nvPr>
            <p:ph type="body" idx="2"/>
          </p:nvPr>
        </p:nvSpPr>
        <p:spPr>
          <a:xfrm>
            <a:off x="1097280" y="2958274"/>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9" name="Google Shape;59;p14"/>
          <p:cNvSpPr txBox="1">
            <a:spLocks noGrp="1"/>
          </p:cNvSpPr>
          <p:nvPr>
            <p:ph type="body" idx="3"/>
          </p:nvPr>
        </p:nvSpPr>
        <p:spPr>
          <a:xfrm>
            <a:off x="6515944"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0" name="Google Shape;60;p14"/>
          <p:cNvSpPr txBox="1">
            <a:spLocks noGrp="1"/>
          </p:cNvSpPr>
          <p:nvPr>
            <p:ph type="body" idx="4"/>
          </p:nvPr>
        </p:nvSpPr>
        <p:spPr>
          <a:xfrm>
            <a:off x="6515944" y="2958273"/>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14"/>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14"/>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4"/>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34616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5"/>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5"/>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15"/>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91356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9"/>
        <p:cNvGrpSpPr/>
        <p:nvPr/>
      </p:nvGrpSpPr>
      <p:grpSpPr>
        <a:xfrm>
          <a:off x="0" y="0"/>
          <a:ext cx="0" cy="0"/>
          <a:chOff x="0" y="0"/>
          <a:chExt cx="0" cy="0"/>
        </a:xfrm>
      </p:grpSpPr>
      <p:sp>
        <p:nvSpPr>
          <p:cNvPr id="70" name="Google Shape;70;p16"/>
          <p:cNvSpPr/>
          <p:nvPr/>
        </p:nvSpPr>
        <p:spPr>
          <a:xfrm>
            <a:off x="0" y="4578350"/>
            <a:ext cx="12188825" cy="227965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16"/>
          <p:cNvSpPr>
            <a:spLocks noGrp="1"/>
          </p:cNvSpPr>
          <p:nvPr>
            <p:ph type="pic" idx="2"/>
          </p:nvPr>
        </p:nvSpPr>
        <p:spPr>
          <a:xfrm>
            <a:off x="15" y="0"/>
            <a:ext cx="12191985" cy="4578350"/>
          </a:xfrm>
          <a:prstGeom prst="rect">
            <a:avLst/>
          </a:prstGeom>
          <a:solidFill>
            <a:srgbClr val="D8D8D8"/>
          </a:solidFill>
          <a:ln>
            <a:noFill/>
          </a:ln>
        </p:spPr>
        <p:txBody>
          <a:bodyPr spcFirstLastPara="1" wrap="square" lIns="457200" tIns="457200" rIns="0" bIns="45700" anchor="t" anchorCtr="0">
            <a:normAutofit/>
          </a:bodyPr>
          <a:lstStyle>
            <a:lvl1pPr marR="0" lvl="0" algn="l" rtl="0">
              <a:lnSpc>
                <a:spcPct val="110000"/>
              </a:lnSpc>
              <a:spcBef>
                <a:spcPts val="1200"/>
              </a:spcBef>
              <a:spcAft>
                <a:spcPts val="0"/>
              </a:spcAft>
              <a:buClr>
                <a:schemeClr val="accent1"/>
              </a:buClr>
              <a:buSzPts val="3200"/>
              <a:buFont typeface="Calibri"/>
              <a:buNone/>
              <a:defRPr sz="3200" b="0" i="0" u="none" strike="noStrike" cap="none">
                <a:solidFill>
                  <a:srgbClr val="3F3F3F"/>
                </a:solidFill>
                <a:latin typeface="Libre Franklin"/>
                <a:ea typeface="Libre Franklin"/>
                <a:cs typeface="Libre Franklin"/>
                <a:sym typeface="Libre Franklin"/>
              </a:defRPr>
            </a:lvl1pPr>
            <a:lvl2pPr marR="0" lvl="1" algn="l" rtl="0">
              <a:lnSpc>
                <a:spcPct val="100000"/>
              </a:lnSpc>
              <a:spcBef>
                <a:spcPts val="200"/>
              </a:spcBef>
              <a:spcAft>
                <a:spcPts val="0"/>
              </a:spcAft>
              <a:buClr>
                <a:srgbClr val="3F3F3F"/>
              </a:buClr>
              <a:buSzPts val="2800"/>
              <a:buFont typeface="Calibri"/>
              <a:buNone/>
              <a:defRPr sz="2800" b="0" i="0" u="none" strike="noStrike" cap="none">
                <a:solidFill>
                  <a:srgbClr val="3F3F3F"/>
                </a:solidFill>
                <a:latin typeface="Libre Franklin"/>
                <a:ea typeface="Libre Franklin"/>
                <a:cs typeface="Libre Franklin"/>
                <a:sym typeface="Libre Franklin"/>
              </a:defRPr>
            </a:lvl2pPr>
            <a:lvl3pPr marR="0" lvl="2" algn="l" rtl="0">
              <a:lnSpc>
                <a:spcPct val="100000"/>
              </a:lnSpc>
              <a:spcBef>
                <a:spcPts val="400"/>
              </a:spcBef>
              <a:spcAft>
                <a:spcPts val="0"/>
              </a:spcAft>
              <a:buClr>
                <a:srgbClr val="3F3F3F"/>
              </a:buClr>
              <a:buSzPts val="2400"/>
              <a:buFont typeface="Calibri"/>
              <a:buNone/>
              <a:defRPr sz="2400" b="0" i="0" u="none" strike="noStrike" cap="none">
                <a:solidFill>
                  <a:srgbClr val="3F3F3F"/>
                </a:solidFill>
                <a:latin typeface="Libre Franklin"/>
                <a:ea typeface="Libre Franklin"/>
                <a:cs typeface="Libre Franklin"/>
                <a:sym typeface="Libre Franklin"/>
              </a:defRPr>
            </a:lvl3pPr>
            <a:lvl4pPr marR="0" lvl="3"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Libre Franklin"/>
                <a:ea typeface="Libre Franklin"/>
                <a:cs typeface="Libre Franklin"/>
                <a:sym typeface="Libre Franklin"/>
              </a:defRPr>
            </a:lvl4pPr>
            <a:lvl5pPr marR="0" lvl="4"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9pPr>
          </a:lstStyle>
          <a:p>
            <a:endParaRPr dirty="0"/>
          </a:p>
        </p:txBody>
      </p:sp>
      <p:sp>
        <p:nvSpPr>
          <p:cNvPr id="72" name="Google Shape;72;p16"/>
          <p:cNvSpPr txBox="1">
            <a:spLocks noGrp="1"/>
          </p:cNvSpPr>
          <p:nvPr>
            <p:ph type="title"/>
          </p:nvPr>
        </p:nvSpPr>
        <p:spPr>
          <a:xfrm>
            <a:off x="1097279" y="4799362"/>
            <a:ext cx="10113645" cy="743682"/>
          </a:xfrm>
          <a:prstGeom prst="rect">
            <a:avLst/>
          </a:prstGeom>
          <a:no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6"/>
          <p:cNvSpPr txBox="1">
            <a:spLocks noGrp="1"/>
          </p:cNvSpPr>
          <p:nvPr>
            <p:ph type="body" idx="1"/>
          </p:nvPr>
        </p:nvSpPr>
        <p:spPr>
          <a:xfrm>
            <a:off x="1097279" y="5715000"/>
            <a:ext cx="10113264" cy="609600"/>
          </a:xfrm>
          <a:prstGeom prst="rect">
            <a:avLst/>
          </a:prstGeom>
          <a:noFill/>
          <a:ln>
            <a:noFill/>
          </a:ln>
        </p:spPr>
        <p:txBody>
          <a:bodyPr spcFirstLastPara="1" wrap="square" lIns="91425" tIns="0" rIns="91425" bIns="0" anchor="t" anchorCtr="0">
            <a:normAutofit/>
          </a:bodyPr>
          <a:lstStyle>
            <a:lvl1pPr marL="457200" lvl="0" indent="-228600" algn="l">
              <a:lnSpc>
                <a:spcPct val="110000"/>
              </a:lnSpc>
              <a:spcBef>
                <a:spcPts val="0"/>
              </a:spcBef>
              <a:spcAft>
                <a:spcPts val="0"/>
              </a:spcAft>
              <a:buSzPts val="1800"/>
              <a:buNone/>
              <a:defRPr sz="1800">
                <a:solidFill>
                  <a:srgbClr val="FFFFFF"/>
                </a:solidFill>
              </a:defRPr>
            </a:lvl1pPr>
            <a:lvl2pPr marL="914400" lvl="1" indent="-228600" algn="l">
              <a:lnSpc>
                <a:spcPct val="100000"/>
              </a:lnSpc>
              <a:spcBef>
                <a:spcPts val="6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4" name="Google Shape;74;p16"/>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16"/>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6"/>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0306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AA7B-F0D9-43F3-8C8E-2BE57304C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86530C-B2C9-46CB-98F3-5E41F0FB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89EC1-9FBA-4ECE-B12A-A4E77FFCB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A652F-B97E-448B-B66A-C3164410D174}"/>
              </a:ext>
            </a:extLst>
          </p:cNvPr>
          <p:cNvSpPr>
            <a:spLocks noGrp="1"/>
          </p:cNvSpPr>
          <p:nvPr>
            <p:ph type="dt" sz="half" idx="10"/>
          </p:nvPr>
        </p:nvSpPr>
        <p:spPr/>
        <p:txBody>
          <a:bodyPr/>
          <a:lstStyle/>
          <a:p>
            <a:fld id="{717D1C79-988B-4B9B-B749-1D7CC9D14010}" type="datetimeFigureOut">
              <a:rPr lang="en-US" smtClean="0"/>
              <a:t>4/29/2021</a:t>
            </a:fld>
            <a:endParaRPr lang="en-US"/>
          </a:p>
        </p:txBody>
      </p:sp>
      <p:sp>
        <p:nvSpPr>
          <p:cNvPr id="6" name="Footer Placeholder 5">
            <a:extLst>
              <a:ext uri="{FF2B5EF4-FFF2-40B4-BE49-F238E27FC236}">
                <a16:creationId xmlns:a16="http://schemas.microsoft.com/office/drawing/2014/main" id="{86B6C836-4E6D-4DF7-924B-5FB4CC558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B115F-B6EF-4FB1-9654-C5B496201034}"/>
              </a:ext>
            </a:extLst>
          </p:cNvPr>
          <p:cNvSpPr>
            <a:spLocks noGrp="1"/>
          </p:cNvSpPr>
          <p:nvPr>
            <p:ph type="sldNum" sz="quarter" idx="12"/>
          </p:nvPr>
        </p:nvSpPr>
        <p:spPr/>
        <p:txBody>
          <a:bodyPr/>
          <a:lstStyle/>
          <a:p>
            <a:fld id="{AB36C613-EE40-4D01-ABD5-A388E158EC23}" type="slidenum">
              <a:rPr lang="en-US" smtClean="0"/>
              <a:t>‹#›</a:t>
            </a:fld>
            <a:endParaRPr lang="en-US"/>
          </a:p>
        </p:txBody>
      </p:sp>
    </p:spTree>
    <p:extLst>
      <p:ext uri="{BB962C8B-B14F-4D97-AF65-F5344CB8AC3E}">
        <p14:creationId xmlns:p14="http://schemas.microsoft.com/office/powerpoint/2010/main" val="36086417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7"/>
          <p:cNvSpPr txBox="1">
            <a:spLocks noGrp="1"/>
          </p:cNvSpPr>
          <p:nvPr>
            <p:ph type="body" idx="1"/>
          </p:nvPr>
        </p:nvSpPr>
        <p:spPr>
          <a:xfrm rot="5400000">
            <a:off x="4246034" y="-1040553"/>
            <a:ext cx="3760891" cy="100584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0" name="Google Shape;80;p17"/>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17"/>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999348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3"/>
        <p:cNvGrpSpPr/>
        <p:nvPr/>
      </p:nvGrpSpPr>
      <p:grpSpPr>
        <a:xfrm>
          <a:off x="0" y="0"/>
          <a:ext cx="0" cy="0"/>
          <a:chOff x="0" y="0"/>
          <a:chExt cx="0" cy="0"/>
        </a:xfrm>
      </p:grpSpPr>
      <p:sp>
        <p:nvSpPr>
          <p:cNvPr id="84" name="Google Shape;84;p18"/>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18"/>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8"/>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1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1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1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7517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7.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AED22-4905-4BC5-994D-0D322B171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9228B3-3814-4C90-98C4-6F5C43874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10784-B7E2-42FE-A2EF-3DBBC70F6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D1C79-988B-4B9B-B749-1D7CC9D14010}" type="datetimeFigureOut">
              <a:rPr lang="en-US" smtClean="0"/>
              <a:t>4/29/2021</a:t>
            </a:fld>
            <a:endParaRPr lang="en-US"/>
          </a:p>
        </p:txBody>
      </p:sp>
      <p:sp>
        <p:nvSpPr>
          <p:cNvPr id="5" name="Footer Placeholder 4">
            <a:extLst>
              <a:ext uri="{FF2B5EF4-FFF2-40B4-BE49-F238E27FC236}">
                <a16:creationId xmlns:a16="http://schemas.microsoft.com/office/drawing/2014/main" id="{697823FC-2CDC-4B31-984E-B3240719B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2E0D2-471B-41A3-84A6-CEFACBDC2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6C613-EE40-4D01-ABD5-A388E158EC23}" type="slidenum">
              <a:rPr lang="en-US" smtClean="0"/>
              <a:t>‹#›</a:t>
            </a:fld>
            <a:endParaRPr lang="en-US"/>
          </a:p>
        </p:txBody>
      </p:sp>
    </p:spTree>
    <p:extLst>
      <p:ext uri="{BB962C8B-B14F-4D97-AF65-F5344CB8AC3E}">
        <p14:creationId xmlns:p14="http://schemas.microsoft.com/office/powerpoint/2010/main" val="1321340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24821"/>
            <a:ext cx="10972800" cy="124263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609600" y="1467453"/>
            <a:ext cx="10972800" cy="479145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08521" y="6404292"/>
            <a:ext cx="256541" cy="269241"/>
          </a:xfrm>
          <a:prstGeom prst="rect">
            <a:avLst/>
          </a:prstGeom>
          <a:ln w="12700">
            <a:miter lim="400000"/>
          </a:ln>
        </p:spPr>
        <p:txBody>
          <a:bodyPr wrap="none" lIns="45719" rIns="45719" anchor="ctr">
            <a:spAutoFit/>
          </a:bodyPr>
          <a:lstStyle>
            <a:lvl1pPr algn="r">
              <a:defRPr sz="1200">
                <a:solidFill>
                  <a:schemeClr val="accent1"/>
                </a:solidFill>
              </a:defRPr>
            </a:lvl1pPr>
          </a:lstStyle>
          <a:p>
            <a:fld id="{86CB4B4D-7CA3-9044-876B-883B54F8677D}" type="slidenum">
              <a:t>‹#›</a:t>
            </a:fld>
            <a:endParaRPr dirty="0"/>
          </a:p>
        </p:txBody>
      </p:sp>
    </p:spTree>
    <p:extLst>
      <p:ext uri="{BB962C8B-B14F-4D97-AF65-F5344CB8AC3E}">
        <p14:creationId xmlns:p14="http://schemas.microsoft.com/office/powerpoint/2010/main" val="2817132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3600" b="0" i="0" u="none" strike="noStrike" cap="none" spc="-60" baseline="0">
          <a:ln>
            <a:noFill/>
          </a:ln>
          <a:solidFill>
            <a:srgbClr val="FFFFFF"/>
          </a:solidFill>
          <a:uFillTx/>
          <a:latin typeface="Corbel"/>
          <a:ea typeface="Corbel"/>
          <a:cs typeface="Corbel"/>
          <a:sym typeface="Corbel"/>
        </a:defRPr>
      </a:lvl9pPr>
    </p:titleStyle>
    <p:bodyStyle>
      <a:lvl1pPr marL="182879" marR="0" indent="-182879"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1pPr>
      <a:lvl2pPr marL="706119" marR="0" indent="-203200"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2pPr>
      <a:lvl3pPr marL="1188719" marR="0" indent="-228600"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3pPr>
      <a:lvl4pPr marL="1678577" marR="0" indent="-261257"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4pPr>
      <a:lvl5pPr marL="2135777" marR="0" indent="-261257"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5pPr>
      <a:lvl6pPr marL="2612571" marR="0" indent="-326571"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6pPr>
      <a:lvl7pPr marL="3069771" marR="0" indent="-326571"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7pPr>
      <a:lvl8pPr marL="3526971" marR="0" indent="-326571"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8pPr>
      <a:lvl9pPr marL="3984171" marR="0" indent="-326571" algn="l" defTabSz="914400" rtl="0" latinLnBrk="0">
        <a:lnSpc>
          <a:spcPct val="90000"/>
        </a:lnSpc>
        <a:spcBef>
          <a:spcPts val="1200"/>
        </a:spcBef>
        <a:spcAft>
          <a:spcPts val="0"/>
        </a:spcAft>
        <a:buClr>
          <a:schemeClr val="accent1"/>
        </a:buClr>
        <a:buSzPct val="100000"/>
        <a:buFont typeface="Wingdings 2"/>
        <a:buChar char="●"/>
        <a:tabLst/>
        <a:defRPr sz="2000" b="0" i="0" u="none" strike="noStrike" cap="none" spc="0" baseline="0">
          <a:ln>
            <a:noFill/>
          </a:ln>
          <a:solidFill>
            <a:srgbClr val="6F664C"/>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4/29/2021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3844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843">
              <a:srgbClr val="B7D3ED"/>
            </a:gs>
            <a:gs pos="71687">
              <a:srgbClr val="B8D4ED"/>
            </a:gs>
            <a:gs pos="69375">
              <a:srgbClr val="BAD5EE"/>
            </a:gs>
            <a:gs pos="64750">
              <a:srgbClr val="BED7EF"/>
            </a:gs>
            <a:gs pos="55500">
              <a:srgbClr val="C6DCF1"/>
            </a:gs>
            <a:gs pos="37000">
              <a:srgbClr val="D6E6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4A0F9-5808-4D93-9BD0-B25774758B90}" type="datetimeFigureOut">
              <a:rPr lang="en-US" smtClean="0"/>
              <a:t>4/29/2021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0C06D-8B1D-4BFE-9798-5F0A210E8030}" type="slidenum">
              <a:rPr lang="en-US" smtClean="0"/>
              <a:t>‹#›</a:t>
            </a:fld>
            <a:endParaRPr lang="en-US" dirty="0"/>
          </a:p>
        </p:txBody>
      </p:sp>
    </p:spTree>
    <p:extLst>
      <p:ext uri="{BB962C8B-B14F-4D97-AF65-F5344CB8AC3E}">
        <p14:creationId xmlns:p14="http://schemas.microsoft.com/office/powerpoint/2010/main" val="31513819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3663B317-6EE5-4B37-88C8-AE41DF979FB3}" type="datetimeFigureOut">
              <a:rPr lang="en-US" smtClean="0"/>
              <a:t>4/29/2021</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4F9AB76C-FA59-4A92-B8DE-2DFDEB28A386}" type="slidenum">
              <a:rPr lang="en-US" smtClean="0"/>
              <a:t>‹#›</a:t>
            </a:fld>
            <a:endParaRPr lang="en-US"/>
          </a:p>
        </p:txBody>
      </p:sp>
    </p:spTree>
    <p:extLst>
      <p:ext uri="{BB962C8B-B14F-4D97-AF65-F5344CB8AC3E}">
        <p14:creationId xmlns:p14="http://schemas.microsoft.com/office/powerpoint/2010/main" val="1853708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18F2ED2-0F30-472D-8278-C3507CDFA944}" type="datetimeFigureOut">
              <a:rPr lang="en-US"/>
              <a:pPr>
                <a:defRPr/>
              </a:pPr>
              <a:t>4/29/2021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1D35C27-D7EC-4D19-B521-D7498FC6355C}" type="slidenum">
              <a:rPr lang="en-US"/>
              <a:pPr>
                <a:defRPr/>
              </a:pPr>
              <a:t>‹#›</a:t>
            </a:fld>
            <a:endParaRPr lang="en-US" dirty="0"/>
          </a:p>
        </p:txBody>
      </p:sp>
    </p:spTree>
    <p:extLst>
      <p:ext uri="{BB962C8B-B14F-4D97-AF65-F5344CB8AC3E}">
        <p14:creationId xmlns:p14="http://schemas.microsoft.com/office/powerpoint/2010/main" val="33406057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7;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F3F3F"/>
              </a:buClr>
              <a:buSzPts val="47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7"/>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49250" algn="l" rtl="0">
              <a:lnSpc>
                <a:spcPct val="110000"/>
              </a:lnSpc>
              <a:spcBef>
                <a:spcPts val="1200"/>
              </a:spcBef>
              <a:spcAft>
                <a:spcPts val="0"/>
              </a:spcAft>
              <a:buClr>
                <a:schemeClr val="accent1"/>
              </a:buClr>
              <a:buSzPts val="1900"/>
              <a:buFont typeface="Calibri"/>
              <a:buChar char=" "/>
              <a:defRPr sz="1900" b="0" i="0" u="none" strike="noStrike" cap="none">
                <a:solidFill>
                  <a:srgbClr val="3F3F3F"/>
                </a:solidFill>
                <a:latin typeface="Libre Franklin"/>
                <a:ea typeface="Libre Franklin"/>
                <a:cs typeface="Libre Franklin"/>
                <a:sym typeface="Libre Franklin"/>
              </a:defRPr>
            </a:lvl1pPr>
            <a:lvl2pPr marL="914400" marR="0" lvl="1" indent="-336550" algn="l" rtl="0">
              <a:lnSpc>
                <a:spcPct val="100000"/>
              </a:lnSpc>
              <a:spcBef>
                <a:spcPts val="200"/>
              </a:spcBef>
              <a:spcAft>
                <a:spcPts val="0"/>
              </a:spcAft>
              <a:buClr>
                <a:srgbClr val="3F3F3F"/>
              </a:buClr>
              <a:buSzPts val="1700"/>
              <a:buFont typeface="Calibri"/>
              <a:buChar char="◦"/>
              <a:defRPr sz="1700" b="0" i="0" u="none" strike="noStrike" cap="none">
                <a:solidFill>
                  <a:srgbClr val="3F3F3F"/>
                </a:solidFill>
                <a:latin typeface="Libre Franklin"/>
                <a:ea typeface="Libre Franklin"/>
                <a:cs typeface="Libre Franklin"/>
                <a:sym typeface="Libre Franklin"/>
              </a:defRPr>
            </a:lvl2pPr>
            <a:lvl3pPr marL="1371600" marR="0" lvl="2"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3pPr>
            <a:lvl4pPr marL="1828800" marR="0" lvl="3"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4pPr>
            <a:lvl5pPr marL="2286000" marR="0" lvl="4"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9pPr>
          </a:lstStyle>
          <a:p>
            <a:endParaRPr/>
          </a:p>
        </p:txBody>
      </p:sp>
      <p:sp>
        <p:nvSpPr>
          <p:cNvPr id="9" name="Google Shape;9;p7"/>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0" name="Google Shape;10;p7"/>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1" name="Google Shape;11;p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Libre Franklin"/>
                <a:ea typeface="Libre Franklin"/>
                <a:cs typeface="Libre Franklin"/>
                <a:sym typeface="Libre Franklin"/>
              </a:defRPr>
            </a:lvl1pPr>
            <a:lvl2pPr marL="0" marR="0" lvl="1" indent="0" algn="l" rtl="0">
              <a:spcBef>
                <a:spcPts val="0"/>
              </a:spcBef>
              <a:buNone/>
              <a:defRPr sz="800" b="0" i="0" u="none" strike="noStrike" cap="none">
                <a:solidFill>
                  <a:srgbClr val="FFFFFF"/>
                </a:solidFill>
                <a:latin typeface="Libre Franklin"/>
                <a:ea typeface="Libre Franklin"/>
                <a:cs typeface="Libre Franklin"/>
                <a:sym typeface="Libre Franklin"/>
              </a:defRPr>
            </a:lvl2pPr>
            <a:lvl3pPr marL="0" marR="0" lvl="2" indent="0" algn="l" rtl="0">
              <a:spcBef>
                <a:spcPts val="0"/>
              </a:spcBef>
              <a:buNone/>
              <a:defRPr sz="800" b="0" i="0" u="none" strike="noStrike" cap="none">
                <a:solidFill>
                  <a:srgbClr val="FFFFFF"/>
                </a:solidFill>
                <a:latin typeface="Libre Franklin"/>
                <a:ea typeface="Libre Franklin"/>
                <a:cs typeface="Libre Franklin"/>
                <a:sym typeface="Libre Franklin"/>
              </a:defRPr>
            </a:lvl3pPr>
            <a:lvl4pPr marL="0" marR="0" lvl="3" indent="0" algn="l" rtl="0">
              <a:spcBef>
                <a:spcPts val="0"/>
              </a:spcBef>
              <a:buNone/>
              <a:defRPr sz="800" b="0" i="0" u="none" strike="noStrike" cap="none">
                <a:solidFill>
                  <a:srgbClr val="FFFFFF"/>
                </a:solidFill>
                <a:latin typeface="Libre Franklin"/>
                <a:ea typeface="Libre Franklin"/>
                <a:cs typeface="Libre Franklin"/>
                <a:sym typeface="Libre Franklin"/>
              </a:defRPr>
            </a:lvl4pPr>
            <a:lvl5pPr marL="0" marR="0" lvl="4" indent="0" algn="l" rtl="0">
              <a:spcBef>
                <a:spcPts val="0"/>
              </a:spcBef>
              <a:buNone/>
              <a:defRPr sz="800" b="0" i="0" u="none" strike="noStrike" cap="none">
                <a:solidFill>
                  <a:srgbClr val="FFFFFF"/>
                </a:solidFill>
                <a:latin typeface="Libre Franklin"/>
                <a:ea typeface="Libre Franklin"/>
                <a:cs typeface="Libre Franklin"/>
                <a:sym typeface="Libre Franklin"/>
              </a:defRPr>
            </a:lvl5pPr>
            <a:lvl6pPr marL="0" marR="0" lvl="5" indent="0" algn="l" rtl="0">
              <a:spcBef>
                <a:spcPts val="0"/>
              </a:spcBef>
              <a:buNone/>
              <a:defRPr sz="800" b="0" i="0" u="none" strike="noStrike" cap="none">
                <a:solidFill>
                  <a:srgbClr val="FFFFFF"/>
                </a:solidFill>
                <a:latin typeface="Libre Franklin"/>
                <a:ea typeface="Libre Franklin"/>
                <a:cs typeface="Libre Franklin"/>
                <a:sym typeface="Libre Franklin"/>
              </a:defRPr>
            </a:lvl6pPr>
            <a:lvl7pPr marL="0" marR="0" lvl="6" indent="0" algn="l" rtl="0">
              <a:spcBef>
                <a:spcPts val="0"/>
              </a:spcBef>
              <a:buNone/>
              <a:defRPr sz="800" b="0" i="0" u="none" strike="noStrike" cap="none">
                <a:solidFill>
                  <a:srgbClr val="FFFFFF"/>
                </a:solidFill>
                <a:latin typeface="Libre Franklin"/>
                <a:ea typeface="Libre Franklin"/>
                <a:cs typeface="Libre Franklin"/>
                <a:sym typeface="Libre Franklin"/>
              </a:defRPr>
            </a:lvl7pPr>
            <a:lvl8pPr marL="0" marR="0" lvl="7" indent="0" algn="l" rtl="0">
              <a:spcBef>
                <a:spcPts val="0"/>
              </a:spcBef>
              <a:buNone/>
              <a:defRPr sz="800" b="0" i="0" u="none" strike="noStrike" cap="none">
                <a:solidFill>
                  <a:srgbClr val="FFFFFF"/>
                </a:solidFill>
                <a:latin typeface="Libre Franklin"/>
                <a:ea typeface="Libre Franklin"/>
                <a:cs typeface="Libre Franklin"/>
                <a:sym typeface="Libre Franklin"/>
              </a:defRPr>
            </a:lvl8pPr>
            <a:lvl9pPr marL="0" marR="0" lvl="8" indent="0" algn="l" rtl="0">
              <a:spcBef>
                <a:spcPts val="0"/>
              </a:spcBef>
              <a:buNone/>
              <a:defRPr sz="800" b="0" i="0" u="none" strike="noStrike" cap="none">
                <a:solidFill>
                  <a:srgbClr val="FFFFFF"/>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cxnSp>
        <p:nvCxnSpPr>
          <p:cNvPr id="12" name="Google Shape;12;p7"/>
          <p:cNvCxnSpPr/>
          <p:nvPr/>
        </p:nvCxnSpPr>
        <p:spPr>
          <a:xfrm>
            <a:off x="1193532" y="1897380"/>
            <a:ext cx="9966960" cy="0"/>
          </a:xfrm>
          <a:prstGeom prst="straightConnector1">
            <a:avLst/>
          </a:prstGeom>
          <a:noFill/>
          <a:ln w="12700" cap="flat" cmpd="sng">
            <a:solidFill>
              <a:srgbClr val="3F3F3F"/>
            </a:solidFill>
            <a:prstDash val="solid"/>
            <a:round/>
            <a:headEnd type="none" w="sm" len="sm"/>
            <a:tailEnd type="none" w="sm" len="sm"/>
          </a:ln>
        </p:spPr>
      </p:cxnSp>
    </p:spTree>
    <p:extLst>
      <p:ext uri="{BB962C8B-B14F-4D97-AF65-F5344CB8AC3E}">
        <p14:creationId xmlns:p14="http://schemas.microsoft.com/office/powerpoint/2010/main" val="2942537706"/>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aliforniacareers.info/" TargetMode="Externa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hyperlink" Target="http://www.connectedcalifornia.org/curriculum/work_based_learning" TargetMode="Externa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noce.edu/programs/program-finder/"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FF85D9-B099-4E6F-B6F0-F041B6CA9C83}"/>
              </a:ext>
            </a:extLst>
          </p:cNvPr>
          <p:cNvSpPr>
            <a:spLocks noGrp="1"/>
          </p:cNvSpPr>
          <p:nvPr>
            <p:ph type="subTitle" idx="1"/>
          </p:nvPr>
        </p:nvSpPr>
        <p:spPr>
          <a:xfrm>
            <a:off x="460514" y="4768431"/>
            <a:ext cx="10810460" cy="2089569"/>
          </a:xfrm>
        </p:spPr>
        <p:txBody>
          <a:bodyPr>
            <a:normAutofit fontScale="85000" lnSpcReduction="20000"/>
          </a:bodyPr>
          <a:lstStyle/>
          <a:p>
            <a:pPr marL="0" marR="0" lvl="0" indent="0" algn="ctr" rtl="0">
              <a:spcBef>
                <a:spcPts val="0"/>
              </a:spcBef>
              <a:spcAft>
                <a:spcPts val="0"/>
              </a:spcAft>
              <a:buNone/>
            </a:pPr>
            <a:r>
              <a:rPr lang="en-US" sz="5200" b="1" dirty="0">
                <a:solidFill>
                  <a:schemeClr val="tx1"/>
                </a:solidFill>
                <a:latin typeface="Arial "/>
              </a:rPr>
              <a:t>Career Pathway Focus </a:t>
            </a:r>
          </a:p>
          <a:p>
            <a:pPr marL="0" marR="0" lvl="0" indent="0" algn="ctr" rtl="0">
              <a:spcBef>
                <a:spcPts val="0"/>
              </a:spcBef>
              <a:spcAft>
                <a:spcPts val="0"/>
              </a:spcAft>
              <a:buNone/>
            </a:pPr>
            <a:r>
              <a:rPr lang="en-US" sz="5200" b="1" dirty="0">
                <a:solidFill>
                  <a:schemeClr val="tx1"/>
                </a:solidFill>
                <a:latin typeface="Arial "/>
              </a:rPr>
              <a:t>on Employment Preparation and </a:t>
            </a:r>
          </a:p>
          <a:p>
            <a:pPr marL="0" marR="0" lvl="0" indent="0" algn="ctr" rtl="0">
              <a:spcBef>
                <a:spcPts val="0"/>
              </a:spcBef>
              <a:spcAft>
                <a:spcPts val="0"/>
              </a:spcAft>
              <a:buNone/>
            </a:pPr>
            <a:r>
              <a:rPr lang="en-US" sz="5200" b="1" dirty="0">
                <a:solidFill>
                  <a:schemeClr val="tx1"/>
                </a:solidFill>
                <a:latin typeface="Arial "/>
              </a:rPr>
              <a:t>Competitive Integrated Employment (CIE)</a:t>
            </a:r>
          </a:p>
          <a:p>
            <a:endParaRPr lang="en-US" dirty="0"/>
          </a:p>
        </p:txBody>
      </p:sp>
      <p:pic>
        <p:nvPicPr>
          <p:cNvPr id="5" name="Picture 4">
            <a:extLst>
              <a:ext uri="{FF2B5EF4-FFF2-40B4-BE49-F238E27FC236}">
                <a16:creationId xmlns:a16="http://schemas.microsoft.com/office/drawing/2014/main" id="{DB4B341D-01A4-4040-8D1E-B2C491B9BA24}"/>
              </a:ext>
            </a:extLst>
          </p:cNvPr>
          <p:cNvPicPr>
            <a:picLocks noChangeAspect="1"/>
          </p:cNvPicPr>
          <p:nvPr/>
        </p:nvPicPr>
        <p:blipFill>
          <a:blip r:embed="rId2"/>
          <a:stretch>
            <a:fillRect/>
          </a:stretch>
        </p:blipFill>
        <p:spPr>
          <a:xfrm>
            <a:off x="2027583" y="1025954"/>
            <a:ext cx="7126237" cy="3305155"/>
          </a:xfrm>
          <a:prstGeom prst="rect">
            <a:avLst/>
          </a:prstGeom>
        </p:spPr>
      </p:pic>
    </p:spTree>
    <p:extLst>
      <p:ext uri="{BB962C8B-B14F-4D97-AF65-F5344CB8AC3E}">
        <p14:creationId xmlns:p14="http://schemas.microsoft.com/office/powerpoint/2010/main" val="3622630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316B09-3B78-4291-80F3-FC406237416D}"/>
              </a:ext>
            </a:extLst>
          </p:cNvPr>
          <p:cNvPicPr>
            <a:picLocks noChangeAspect="1"/>
          </p:cNvPicPr>
          <p:nvPr/>
        </p:nvPicPr>
        <p:blipFill>
          <a:blip r:embed="rId2"/>
          <a:stretch>
            <a:fillRect/>
          </a:stretch>
        </p:blipFill>
        <p:spPr>
          <a:xfrm>
            <a:off x="0" y="2390"/>
            <a:ext cx="12191999" cy="6394299"/>
          </a:xfrm>
          <a:prstGeom prst="rect">
            <a:avLst/>
          </a:prstGeom>
        </p:spPr>
      </p:pic>
      <p:sp>
        <p:nvSpPr>
          <p:cNvPr id="7" name="TextBox 6">
            <a:extLst>
              <a:ext uri="{FF2B5EF4-FFF2-40B4-BE49-F238E27FC236}">
                <a16:creationId xmlns:a16="http://schemas.microsoft.com/office/drawing/2014/main" id="{97040836-F90D-4E2E-8AB4-84F8823BDFB2}"/>
              </a:ext>
            </a:extLst>
          </p:cNvPr>
          <p:cNvSpPr txBox="1"/>
          <p:nvPr/>
        </p:nvSpPr>
        <p:spPr>
          <a:xfrm>
            <a:off x="3907824" y="6396689"/>
            <a:ext cx="618455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https://tinyurl.com/p3ceww35</a:t>
            </a:r>
          </a:p>
        </p:txBody>
      </p:sp>
    </p:spTree>
    <p:extLst>
      <p:ext uri="{BB962C8B-B14F-4D97-AF65-F5344CB8AC3E}">
        <p14:creationId xmlns:p14="http://schemas.microsoft.com/office/powerpoint/2010/main" val="3857567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0475B1-9030-4DA1-A696-EBDE7D343A36}"/>
              </a:ext>
            </a:extLst>
          </p:cNvPr>
          <p:cNvPicPr>
            <a:picLocks noChangeAspect="1"/>
          </p:cNvPicPr>
          <p:nvPr/>
        </p:nvPicPr>
        <p:blipFill>
          <a:blip r:embed="rId2"/>
          <a:stretch>
            <a:fillRect/>
          </a:stretch>
        </p:blipFill>
        <p:spPr>
          <a:xfrm>
            <a:off x="375557" y="244929"/>
            <a:ext cx="11478986" cy="5982876"/>
          </a:xfrm>
          <a:prstGeom prst="rect">
            <a:avLst/>
          </a:prstGeom>
        </p:spPr>
      </p:pic>
      <p:sp>
        <p:nvSpPr>
          <p:cNvPr id="4" name="TextBox 3">
            <a:extLst>
              <a:ext uri="{FF2B5EF4-FFF2-40B4-BE49-F238E27FC236}">
                <a16:creationId xmlns:a16="http://schemas.microsoft.com/office/drawing/2014/main" id="{26F43C2E-FCC7-4BD4-9B67-AFA9496C5687}"/>
              </a:ext>
            </a:extLst>
          </p:cNvPr>
          <p:cNvSpPr txBox="1"/>
          <p:nvPr/>
        </p:nvSpPr>
        <p:spPr>
          <a:xfrm>
            <a:off x="375557" y="6339289"/>
            <a:ext cx="12490109"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https://docs.google.com/presentation/d/1t5WdYXLaRi0Zxu93GNqbcy-BcW4iuxaxDFRXIy7W4Zs/present?slide=id.g5411839f89_7_2</a:t>
            </a:r>
          </a:p>
        </p:txBody>
      </p:sp>
    </p:spTree>
    <p:extLst>
      <p:ext uri="{BB962C8B-B14F-4D97-AF65-F5344CB8AC3E}">
        <p14:creationId xmlns:p14="http://schemas.microsoft.com/office/powerpoint/2010/main" val="361422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BD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C9EA-CDC1-4C1E-B20A-033AF324625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5AA68C9-AA7D-4A9C-B6CE-EF6E968C5E17}"/>
              </a:ext>
            </a:extLst>
          </p:cNvPr>
          <p:cNvPicPr>
            <a:picLocks noChangeAspect="1"/>
          </p:cNvPicPr>
          <p:nvPr/>
        </p:nvPicPr>
        <p:blipFill>
          <a:blip r:embed="rId2"/>
          <a:stretch>
            <a:fillRect/>
          </a:stretch>
        </p:blipFill>
        <p:spPr>
          <a:xfrm>
            <a:off x="423862" y="301260"/>
            <a:ext cx="11344275" cy="6255479"/>
          </a:xfrm>
          <a:prstGeom prst="rect">
            <a:avLst/>
          </a:prstGeom>
          <a:ln w="57150">
            <a:solidFill>
              <a:srgbClr val="0000CC"/>
            </a:solidFill>
          </a:ln>
        </p:spPr>
      </p:pic>
      <p:sp>
        <p:nvSpPr>
          <p:cNvPr id="6" name="TextBox 5">
            <a:extLst>
              <a:ext uri="{FF2B5EF4-FFF2-40B4-BE49-F238E27FC236}">
                <a16:creationId xmlns:a16="http://schemas.microsoft.com/office/drawing/2014/main" id="{BC0A6DAE-E723-48FD-84F1-768A617B02AA}"/>
              </a:ext>
            </a:extLst>
          </p:cNvPr>
          <p:cNvSpPr txBox="1"/>
          <p:nvPr/>
        </p:nvSpPr>
        <p:spPr>
          <a:xfrm>
            <a:off x="4328283" y="3336324"/>
            <a:ext cx="353543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rgbClr val="0000CC"/>
                </a:solidFill>
              </a:rPr>
              <a:t>https://cccmypathproject.org/</a:t>
            </a:r>
          </a:p>
        </p:txBody>
      </p:sp>
    </p:spTree>
    <p:extLst>
      <p:ext uri="{BB962C8B-B14F-4D97-AF65-F5344CB8AC3E}">
        <p14:creationId xmlns:p14="http://schemas.microsoft.com/office/powerpoint/2010/main" val="396521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BD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B2A3-84A2-44D0-B1D8-9B81326AADE3}"/>
              </a:ext>
            </a:extLst>
          </p:cNvPr>
          <p:cNvSpPr>
            <a:spLocks noGrp="1"/>
          </p:cNvSpPr>
          <p:nvPr>
            <p:ph type="title"/>
          </p:nvPr>
        </p:nvSpPr>
        <p:spPr>
          <a:xfrm>
            <a:off x="798038" y="1321905"/>
            <a:ext cx="11089410" cy="1097425"/>
          </a:xfrm>
        </p:spPr>
        <p:txBody>
          <a:bodyPr/>
          <a:lstStyle/>
          <a:p>
            <a:r>
              <a:rPr lang="en-US" dirty="0">
                <a:solidFill>
                  <a:srgbClr val="C00000"/>
                </a:solidFill>
              </a:rPr>
              <a:t>California Community Colleges: </a:t>
            </a:r>
            <a:r>
              <a:rPr lang="en-US" sz="5400" dirty="0"/>
              <a:t>My Path</a:t>
            </a:r>
          </a:p>
        </p:txBody>
      </p:sp>
      <p:sp>
        <p:nvSpPr>
          <p:cNvPr id="4" name="TextBox 3">
            <a:extLst>
              <a:ext uri="{FF2B5EF4-FFF2-40B4-BE49-F238E27FC236}">
                <a16:creationId xmlns:a16="http://schemas.microsoft.com/office/drawing/2014/main" id="{B12BE1DA-62D9-4A59-9BBD-596FD081FC86}"/>
              </a:ext>
            </a:extLst>
          </p:cNvPr>
          <p:cNvSpPr txBox="1"/>
          <p:nvPr/>
        </p:nvSpPr>
        <p:spPr>
          <a:xfrm>
            <a:off x="3398108" y="6032286"/>
            <a:ext cx="859618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rgbClr val="0000CC"/>
                </a:solidFill>
                <a:latin typeface="Arial "/>
              </a:rPr>
              <a:t>https://tinyurl.com/3pp4jthz</a:t>
            </a:r>
            <a:endParaRPr lang="en-US" sz="2800" b="1" dirty="0">
              <a:solidFill>
                <a:srgbClr val="0000CC"/>
              </a:solidFill>
              <a:latin typeface="Arial "/>
            </a:endParaRPr>
          </a:p>
        </p:txBody>
      </p:sp>
      <p:pic>
        <p:nvPicPr>
          <p:cNvPr id="6" name="Picture 5">
            <a:extLst>
              <a:ext uri="{FF2B5EF4-FFF2-40B4-BE49-F238E27FC236}">
                <a16:creationId xmlns:a16="http://schemas.microsoft.com/office/drawing/2014/main" id="{E4B97976-16BD-4E77-9A55-8AD433D7F7BD}"/>
              </a:ext>
            </a:extLst>
          </p:cNvPr>
          <p:cNvPicPr>
            <a:picLocks noChangeAspect="1"/>
          </p:cNvPicPr>
          <p:nvPr/>
        </p:nvPicPr>
        <p:blipFill>
          <a:blip r:embed="rId2"/>
          <a:stretch>
            <a:fillRect/>
          </a:stretch>
        </p:blipFill>
        <p:spPr>
          <a:xfrm>
            <a:off x="304552" y="2341316"/>
            <a:ext cx="11582896" cy="3194779"/>
          </a:xfrm>
          <a:prstGeom prst="rect">
            <a:avLst/>
          </a:prstGeom>
          <a:ln w="57150">
            <a:solidFill>
              <a:srgbClr val="0000CC"/>
            </a:solidFill>
          </a:ln>
        </p:spPr>
      </p:pic>
      <p:pic>
        <p:nvPicPr>
          <p:cNvPr id="8" name="Picture 7">
            <a:extLst>
              <a:ext uri="{FF2B5EF4-FFF2-40B4-BE49-F238E27FC236}">
                <a16:creationId xmlns:a16="http://schemas.microsoft.com/office/drawing/2014/main" id="{B4E35013-39E5-45E6-8499-30EEC3281F20}"/>
              </a:ext>
            </a:extLst>
          </p:cNvPr>
          <p:cNvPicPr>
            <a:picLocks noChangeAspect="1"/>
          </p:cNvPicPr>
          <p:nvPr/>
        </p:nvPicPr>
        <p:blipFill>
          <a:blip r:embed="rId3"/>
          <a:stretch>
            <a:fillRect/>
          </a:stretch>
        </p:blipFill>
        <p:spPr>
          <a:xfrm>
            <a:off x="411396" y="224480"/>
            <a:ext cx="2633820" cy="1097425"/>
          </a:xfrm>
          <a:prstGeom prst="rect">
            <a:avLst/>
          </a:prstGeom>
          <a:ln w="38100">
            <a:solidFill>
              <a:srgbClr val="0000CC"/>
            </a:solidFill>
          </a:ln>
        </p:spPr>
      </p:pic>
    </p:spTree>
    <p:extLst>
      <p:ext uri="{BB962C8B-B14F-4D97-AF65-F5344CB8AC3E}">
        <p14:creationId xmlns:p14="http://schemas.microsoft.com/office/powerpoint/2010/main" val="4405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D6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B9E8-0CCC-49CC-A54D-991A59B2EA93}"/>
              </a:ext>
            </a:extLst>
          </p:cNvPr>
          <p:cNvSpPr>
            <a:spLocks noGrp="1"/>
          </p:cNvSpPr>
          <p:nvPr>
            <p:ph type="title"/>
          </p:nvPr>
        </p:nvSpPr>
        <p:spPr>
          <a:xfrm>
            <a:off x="252918" y="1123837"/>
            <a:ext cx="3176081" cy="4601184"/>
          </a:xfrm>
        </p:spPr>
        <p:txBody>
          <a:bodyPr>
            <a:normAutofit/>
          </a:bodyPr>
          <a:lstStyle/>
          <a:p>
            <a:r>
              <a:rPr lang="en-US" sz="5400" b="1" dirty="0">
                <a:solidFill>
                  <a:schemeClr val="bg1"/>
                </a:solidFill>
              </a:rPr>
              <a:t>Career Pathways</a:t>
            </a:r>
          </a:p>
        </p:txBody>
      </p:sp>
      <p:sp>
        <p:nvSpPr>
          <p:cNvPr id="3" name="Text Placeholder 2">
            <a:extLst>
              <a:ext uri="{FF2B5EF4-FFF2-40B4-BE49-F238E27FC236}">
                <a16:creationId xmlns:a16="http://schemas.microsoft.com/office/drawing/2014/main" id="{D591DE99-85EF-4DBE-84C5-C03F4B434391}"/>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2219B585-E9F8-427E-A2D0-5695A0788AC4}"/>
              </a:ext>
            </a:extLst>
          </p:cNvPr>
          <p:cNvPicPr>
            <a:picLocks noChangeAspect="1"/>
          </p:cNvPicPr>
          <p:nvPr/>
        </p:nvPicPr>
        <p:blipFill>
          <a:blip r:embed="rId2"/>
          <a:stretch>
            <a:fillRect/>
          </a:stretch>
        </p:blipFill>
        <p:spPr>
          <a:xfrm>
            <a:off x="4006516" y="120316"/>
            <a:ext cx="7772400" cy="6593305"/>
          </a:xfrm>
          <a:prstGeom prst="rect">
            <a:avLst/>
          </a:prstGeom>
          <a:ln w="76200">
            <a:solidFill>
              <a:schemeClr val="tx1"/>
            </a:solidFill>
          </a:ln>
        </p:spPr>
      </p:pic>
    </p:spTree>
    <p:extLst>
      <p:ext uri="{BB962C8B-B14F-4D97-AF65-F5344CB8AC3E}">
        <p14:creationId xmlns:p14="http://schemas.microsoft.com/office/powerpoint/2010/main" val="2518438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CD6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B9E8-0CCC-49CC-A54D-991A59B2EA93}"/>
              </a:ext>
            </a:extLst>
          </p:cNvPr>
          <p:cNvSpPr>
            <a:spLocks noGrp="1"/>
          </p:cNvSpPr>
          <p:nvPr>
            <p:ph type="title"/>
          </p:nvPr>
        </p:nvSpPr>
        <p:spPr>
          <a:xfrm>
            <a:off x="252918" y="1123837"/>
            <a:ext cx="3176081" cy="4601184"/>
          </a:xfrm>
        </p:spPr>
        <p:txBody>
          <a:bodyPr>
            <a:normAutofit/>
          </a:bodyPr>
          <a:lstStyle/>
          <a:p>
            <a:r>
              <a:rPr lang="en-US" sz="5400" b="1" dirty="0">
                <a:solidFill>
                  <a:schemeClr val="bg1"/>
                </a:solidFill>
              </a:rPr>
              <a:t>Career Pathways</a:t>
            </a:r>
          </a:p>
        </p:txBody>
      </p:sp>
      <p:sp>
        <p:nvSpPr>
          <p:cNvPr id="3" name="Text Placeholder 2">
            <a:extLst>
              <a:ext uri="{FF2B5EF4-FFF2-40B4-BE49-F238E27FC236}">
                <a16:creationId xmlns:a16="http://schemas.microsoft.com/office/drawing/2014/main" id="{D591DE99-85EF-4DBE-84C5-C03F4B434391}"/>
              </a:ext>
            </a:extLst>
          </p:cNvPr>
          <p:cNvSpPr>
            <a:spLocks noGrp="1"/>
          </p:cNvSpPr>
          <p:nvPr>
            <p:ph type="body" idx="1"/>
          </p:nvPr>
        </p:nvSpPr>
        <p:spPr/>
        <p:txBody>
          <a:bodyPr/>
          <a:lstStyle/>
          <a:p>
            <a:endParaRPr lang="en-US" dirty="0"/>
          </a:p>
        </p:txBody>
      </p:sp>
      <p:pic>
        <p:nvPicPr>
          <p:cNvPr id="5" name="Content Placeholder 4">
            <a:extLst>
              <a:ext uri="{FF2B5EF4-FFF2-40B4-BE49-F238E27FC236}">
                <a16:creationId xmlns:a16="http://schemas.microsoft.com/office/drawing/2014/main" id="{87172844-D269-4E04-99A7-64075E4FBE4D}"/>
              </a:ext>
            </a:extLst>
          </p:cNvPr>
          <p:cNvPicPr>
            <a:picLocks noGrp="1"/>
          </p:cNvPicPr>
          <p:nvPr>
            <p:ph idx="1"/>
          </p:nvPr>
        </p:nvPicPr>
        <p:blipFill>
          <a:blip r:embed="rId2"/>
          <a:stretch>
            <a:fillRect/>
          </a:stretch>
        </p:blipFill>
        <p:spPr>
          <a:xfrm>
            <a:off x="3869268" y="236306"/>
            <a:ext cx="7948263" cy="6312402"/>
          </a:xfrm>
          <a:prstGeom prst="rect">
            <a:avLst/>
          </a:prstGeom>
          <a:ln w="57150">
            <a:solidFill>
              <a:schemeClr val="tx1"/>
            </a:solidFill>
          </a:ln>
        </p:spPr>
      </p:pic>
    </p:spTree>
    <p:extLst>
      <p:ext uri="{BB962C8B-B14F-4D97-AF65-F5344CB8AC3E}">
        <p14:creationId xmlns:p14="http://schemas.microsoft.com/office/powerpoint/2010/main" val="4910929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9EFF1-B1B0-4B6A-AEB6-D81AB3555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755" y="1069092"/>
            <a:ext cx="5934013" cy="4450510"/>
          </a:xfrm>
          <a:prstGeom prst="rect">
            <a:avLst/>
          </a:prstGeom>
          <a:ln w="57150">
            <a:solidFill>
              <a:schemeClr val="tx1"/>
            </a:solidFill>
          </a:ln>
        </p:spPr>
      </p:pic>
      <p:sp>
        <p:nvSpPr>
          <p:cNvPr id="5" name="TextBox 4">
            <a:extLst>
              <a:ext uri="{FF2B5EF4-FFF2-40B4-BE49-F238E27FC236}">
                <a16:creationId xmlns:a16="http://schemas.microsoft.com/office/drawing/2014/main" id="{5496C43C-A002-4E48-B0D8-B7BD1D61CBA5}"/>
              </a:ext>
            </a:extLst>
          </p:cNvPr>
          <p:cNvSpPr txBox="1"/>
          <p:nvPr/>
        </p:nvSpPr>
        <p:spPr>
          <a:xfrm>
            <a:off x="5931567" y="1536175"/>
            <a:ext cx="5763128"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orbel"/>
                <a:ea typeface="Corbel"/>
                <a:cs typeface="Corbel"/>
                <a:sym typeface="Corbel"/>
              </a:rPr>
              <a:t>Identifying</a:t>
            </a:r>
            <a:r>
              <a:rPr kumimoji="0" lang="en-US" sz="6000" b="1" i="0" u="none" strike="noStrike" kern="1200" cap="none" spc="0" normalizeH="0" baseline="0" noProof="0" dirty="0">
                <a:ln>
                  <a:noFill/>
                </a:ln>
                <a:solidFill>
                  <a:srgbClr val="2F2B20"/>
                </a:solidFill>
                <a:effectLst/>
                <a:uLnTx/>
                <a:uFillTx/>
                <a:latin typeface="Corbel"/>
                <a:ea typeface="Corbel"/>
                <a:cs typeface="Corbel"/>
                <a:sym typeface="Corbel"/>
              </a:rPr>
              <a:t> &amp; </a:t>
            </a:r>
            <a:r>
              <a:rPr kumimoji="0" lang="en-US" sz="6000" b="1" i="0" u="none" strike="noStrike" kern="1200" cap="none" spc="0" normalizeH="0" baseline="0" noProof="0" dirty="0">
                <a:ln>
                  <a:noFill/>
                </a:ln>
                <a:solidFill>
                  <a:srgbClr val="FF0000"/>
                </a:solidFill>
                <a:effectLst/>
                <a:uLnTx/>
                <a:uFillTx/>
                <a:latin typeface="Corbel"/>
                <a:ea typeface="Corbel"/>
                <a:cs typeface="Corbel"/>
                <a:sym typeface="Corbel"/>
              </a:rPr>
              <a:t>Exploring </a:t>
            </a:r>
            <a:r>
              <a:rPr kumimoji="0" lang="en-US" sz="6000" b="1" i="0" u="none" strike="noStrike" kern="1200" cap="none" spc="0" normalizeH="0" baseline="0" noProof="0" dirty="0">
                <a:ln>
                  <a:noFill/>
                </a:ln>
                <a:solidFill>
                  <a:srgbClr val="0033CC"/>
                </a:solidFill>
                <a:effectLst/>
                <a:uLnTx/>
                <a:uFillTx/>
                <a:latin typeface="Corbel"/>
                <a:ea typeface="Corbel"/>
                <a:cs typeface="Corbel"/>
                <a:sym typeface="Corbel"/>
              </a:rPr>
              <a:t>Career Pathways &amp; Certificates</a:t>
            </a:r>
          </a:p>
        </p:txBody>
      </p:sp>
    </p:spTree>
    <p:extLst>
      <p:ext uri="{BB962C8B-B14F-4D97-AF65-F5344CB8AC3E}">
        <p14:creationId xmlns:p14="http://schemas.microsoft.com/office/powerpoint/2010/main" val="13773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6C92DA-62DD-4530-B48A-7D2BC8E18512}"/>
              </a:ext>
            </a:extLst>
          </p:cNvPr>
          <p:cNvSpPr txBox="1"/>
          <p:nvPr/>
        </p:nvSpPr>
        <p:spPr>
          <a:xfrm>
            <a:off x="7354201" y="438015"/>
            <a:ext cx="6097656" cy="461665"/>
          </a:xfrm>
          <a:prstGeom prst="rect">
            <a:avLst/>
          </a:prstGeom>
          <a:noFill/>
        </p:spPr>
        <p:txBody>
          <a:bodyPr wrap="square">
            <a:spAutoFit/>
          </a:bodyPr>
          <a:lstStyle/>
          <a:p>
            <a:pPr marL="0" marR="0">
              <a:spcBef>
                <a:spcPts val="0"/>
              </a:spcBef>
              <a:spcAft>
                <a:spcPts val="0"/>
              </a:spcAft>
            </a:pPr>
            <a:r>
              <a:rPr lang="en-US" sz="2400" b="1" u="sng" dirty="0">
                <a:solidFill>
                  <a:srgbClr val="0000CC"/>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https://www.californiacareers.info/</a:t>
            </a:r>
            <a:endParaRPr lang="en-US" sz="2400" b="1" dirty="0">
              <a:solidFill>
                <a:srgbClr val="0000CC"/>
              </a:solidFill>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1E0F80C7-2318-4D76-B818-B124F2D1A663}"/>
              </a:ext>
            </a:extLst>
          </p:cNvPr>
          <p:cNvPicPr>
            <a:picLocks noChangeAspect="1"/>
          </p:cNvPicPr>
          <p:nvPr/>
        </p:nvPicPr>
        <p:blipFill>
          <a:blip r:embed="rId3"/>
          <a:stretch>
            <a:fillRect/>
          </a:stretch>
        </p:blipFill>
        <p:spPr>
          <a:xfrm>
            <a:off x="500826" y="1105685"/>
            <a:ext cx="10456299" cy="2908924"/>
          </a:xfrm>
          <a:prstGeom prst="rect">
            <a:avLst/>
          </a:prstGeom>
          <a:ln w="12700">
            <a:solidFill>
              <a:schemeClr val="tx1"/>
            </a:solidFill>
          </a:ln>
        </p:spPr>
      </p:pic>
      <p:pic>
        <p:nvPicPr>
          <p:cNvPr id="7" name="Picture 6">
            <a:extLst>
              <a:ext uri="{FF2B5EF4-FFF2-40B4-BE49-F238E27FC236}">
                <a16:creationId xmlns:a16="http://schemas.microsoft.com/office/drawing/2014/main" id="{786D0591-4D57-4ED1-9378-D23B84A0246E}"/>
              </a:ext>
            </a:extLst>
          </p:cNvPr>
          <p:cNvPicPr>
            <a:picLocks noChangeAspect="1"/>
          </p:cNvPicPr>
          <p:nvPr/>
        </p:nvPicPr>
        <p:blipFill>
          <a:blip r:embed="rId4"/>
          <a:stretch>
            <a:fillRect/>
          </a:stretch>
        </p:blipFill>
        <p:spPr>
          <a:xfrm>
            <a:off x="500826" y="225692"/>
            <a:ext cx="4095750" cy="723900"/>
          </a:xfrm>
          <a:prstGeom prst="rect">
            <a:avLst/>
          </a:prstGeom>
        </p:spPr>
      </p:pic>
      <p:pic>
        <p:nvPicPr>
          <p:cNvPr id="13" name="Picture 12" descr="Qr code&#10;&#10;Description automatically generated">
            <a:extLst>
              <a:ext uri="{FF2B5EF4-FFF2-40B4-BE49-F238E27FC236}">
                <a16:creationId xmlns:a16="http://schemas.microsoft.com/office/drawing/2014/main" id="{D5C04C11-C3D7-444A-BCF6-0574EB2E0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708" y="4508158"/>
            <a:ext cx="2032980" cy="1848476"/>
          </a:xfrm>
          <a:prstGeom prst="rect">
            <a:avLst/>
          </a:prstGeom>
        </p:spPr>
      </p:pic>
      <p:pic>
        <p:nvPicPr>
          <p:cNvPr id="14" name="Picture 13">
            <a:extLst>
              <a:ext uri="{FF2B5EF4-FFF2-40B4-BE49-F238E27FC236}">
                <a16:creationId xmlns:a16="http://schemas.microsoft.com/office/drawing/2014/main" id="{4D05F371-4D3B-447A-A74F-0CC8B7AC40A9}"/>
              </a:ext>
            </a:extLst>
          </p:cNvPr>
          <p:cNvPicPr>
            <a:picLocks noChangeAspect="1"/>
          </p:cNvPicPr>
          <p:nvPr/>
        </p:nvPicPr>
        <p:blipFill>
          <a:blip r:embed="rId6"/>
          <a:stretch>
            <a:fillRect/>
          </a:stretch>
        </p:blipFill>
        <p:spPr>
          <a:xfrm>
            <a:off x="500826" y="4137420"/>
            <a:ext cx="5343525" cy="2589952"/>
          </a:xfrm>
          <a:prstGeom prst="rect">
            <a:avLst/>
          </a:prstGeom>
        </p:spPr>
      </p:pic>
    </p:spTree>
    <p:extLst>
      <p:ext uri="{BB962C8B-B14F-4D97-AF65-F5344CB8AC3E}">
        <p14:creationId xmlns:p14="http://schemas.microsoft.com/office/powerpoint/2010/main" val="2965192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Shape 2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16F3B92-D423-422C-95A8-C06212176151}"/>
              </a:ext>
            </a:extLst>
          </p:cNvPr>
          <p:cNvPicPr>
            <a:picLocks noChangeAspect="1"/>
          </p:cNvPicPr>
          <p:nvPr/>
        </p:nvPicPr>
        <p:blipFill>
          <a:blip r:embed="rId2"/>
          <a:stretch>
            <a:fillRect/>
          </a:stretch>
        </p:blipFill>
        <p:spPr>
          <a:xfrm>
            <a:off x="751658" y="983891"/>
            <a:ext cx="3114638" cy="3993126"/>
          </a:xfrm>
          <a:prstGeom prst="rect">
            <a:avLst/>
          </a:prstGeom>
        </p:spPr>
      </p:pic>
      <p:sp>
        <p:nvSpPr>
          <p:cNvPr id="29" name="Freeform: Shape 2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55BE34F-D017-4EB3-B9DC-638C0E236C0D}"/>
              </a:ext>
            </a:extLst>
          </p:cNvPr>
          <p:cNvPicPr>
            <a:picLocks noChangeAspect="1"/>
          </p:cNvPicPr>
          <p:nvPr/>
        </p:nvPicPr>
        <p:blipFill>
          <a:blip r:embed="rId3"/>
          <a:stretch>
            <a:fillRect/>
          </a:stretch>
        </p:blipFill>
        <p:spPr>
          <a:xfrm>
            <a:off x="5378752" y="1415441"/>
            <a:ext cx="6508448" cy="4576237"/>
          </a:xfrm>
          <a:prstGeom prst="rect">
            <a:avLst/>
          </a:prstGeom>
        </p:spPr>
      </p:pic>
    </p:spTree>
    <p:extLst>
      <p:ext uri="{BB962C8B-B14F-4D97-AF65-F5344CB8AC3E}">
        <p14:creationId xmlns:p14="http://schemas.microsoft.com/office/powerpoint/2010/main" val="1126647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1C2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EC8A03-03D4-426B-8B36-3806F0C3D853}"/>
              </a:ext>
            </a:extLst>
          </p:cNvPr>
          <p:cNvPicPr>
            <a:picLocks noChangeAspect="1"/>
          </p:cNvPicPr>
          <p:nvPr/>
        </p:nvPicPr>
        <p:blipFill>
          <a:blip r:embed="rId2"/>
          <a:stretch>
            <a:fillRect/>
          </a:stretch>
        </p:blipFill>
        <p:spPr>
          <a:xfrm>
            <a:off x="1256199" y="650497"/>
            <a:ext cx="3899745" cy="5571066"/>
          </a:xfrm>
          <a:prstGeom prst="rect">
            <a:avLst/>
          </a:prstGeom>
        </p:spPr>
      </p:pic>
      <p:sp>
        <p:nvSpPr>
          <p:cNvPr id="14" name="Rectangle 13">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1C2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3537E0-8C7B-4419-82F0-FF18F8B872E2}"/>
              </a:ext>
            </a:extLst>
          </p:cNvPr>
          <p:cNvPicPr>
            <a:picLocks noChangeAspect="1"/>
          </p:cNvPicPr>
          <p:nvPr/>
        </p:nvPicPr>
        <p:blipFill>
          <a:blip r:embed="rId3"/>
          <a:stretch>
            <a:fillRect/>
          </a:stretch>
        </p:blipFill>
        <p:spPr>
          <a:xfrm>
            <a:off x="6256866" y="643467"/>
            <a:ext cx="5458121" cy="5578096"/>
          </a:xfrm>
          <a:prstGeom prst="rect">
            <a:avLst/>
          </a:prstGeom>
        </p:spPr>
      </p:pic>
    </p:spTree>
    <p:extLst>
      <p:ext uri="{BB962C8B-B14F-4D97-AF65-F5344CB8AC3E}">
        <p14:creationId xmlns:p14="http://schemas.microsoft.com/office/powerpoint/2010/main" val="426830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585432" y="969217"/>
            <a:ext cx="3517500" cy="1353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6600"/>
              </a:buClr>
              <a:buSzPts val="4800"/>
              <a:buFont typeface="Arial"/>
              <a:buNone/>
            </a:pPr>
            <a:r>
              <a:rPr lang="en-US" sz="4800" b="1" dirty="0">
                <a:solidFill>
                  <a:srgbClr val="FF6600"/>
                </a:solidFill>
                <a:latin typeface="Arial"/>
                <a:ea typeface="Arial"/>
                <a:cs typeface="Arial"/>
                <a:sym typeface="Arial"/>
              </a:rPr>
              <a:t>OC Experts</a:t>
            </a:r>
            <a:br>
              <a:rPr lang="en-US" sz="4800" dirty="0"/>
            </a:br>
            <a:endParaRPr sz="4800" dirty="0"/>
          </a:p>
        </p:txBody>
      </p:sp>
      <p:sp>
        <p:nvSpPr>
          <p:cNvPr id="116" name="Google Shape;116;p3"/>
          <p:cNvSpPr txBox="1">
            <a:spLocks noGrp="1"/>
          </p:cNvSpPr>
          <p:nvPr>
            <p:ph type="body" idx="1"/>
          </p:nvPr>
        </p:nvSpPr>
        <p:spPr>
          <a:xfrm>
            <a:off x="4809068" y="358016"/>
            <a:ext cx="7382932" cy="6958828"/>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120000"/>
              </a:lnSpc>
              <a:spcBef>
                <a:spcPts val="0"/>
              </a:spcBef>
              <a:spcAft>
                <a:spcPts val="0"/>
              </a:spcAft>
              <a:buNone/>
              <a:tabLst>
                <a:tab pos="914400" algn="l"/>
              </a:tabLst>
            </a:pPr>
            <a:r>
              <a:rPr lang="en-US" sz="8600" b="1" dirty="0">
                <a:solidFill>
                  <a:srgbClr val="FF6600"/>
                </a:solidFill>
                <a:latin typeface="Arial"/>
                <a:ea typeface="Arial"/>
                <a:cs typeface="Arial"/>
                <a:sym typeface="Arial"/>
              </a:rPr>
              <a:t> </a:t>
            </a:r>
          </a:p>
          <a:p>
            <a:pPr marL="0" indent="0">
              <a:lnSpc>
                <a:spcPct val="107000"/>
              </a:lnSpc>
              <a:spcBef>
                <a:spcPts val="0"/>
              </a:spcBef>
              <a:spcAft>
                <a:spcPts val="800"/>
              </a:spcAft>
              <a:buNone/>
            </a:pPr>
            <a:r>
              <a:rPr lang="en-US" sz="17600" b="1" dirty="0">
                <a:solidFill>
                  <a:srgbClr val="00CCFF"/>
                </a:solidFill>
                <a:latin typeface="Arial" panose="020B0604020202020204" pitchFamily="34" charset="0"/>
                <a:ea typeface="Calibri" panose="020F0502020204030204" pitchFamily="34" charset="0"/>
                <a:cs typeface="Times New Roman" panose="02020603050405020304" pitchFamily="18" charset="0"/>
              </a:rPr>
              <a:t>Richard Rosenberg</a:t>
            </a:r>
          </a:p>
          <a:p>
            <a:pPr marL="0" indent="0">
              <a:lnSpc>
                <a:spcPct val="107000"/>
              </a:lnSpc>
              <a:spcBef>
                <a:spcPts val="0"/>
              </a:spcBef>
              <a:spcAft>
                <a:spcPts val="800"/>
              </a:spcAft>
              <a:buNone/>
            </a:pPr>
            <a:r>
              <a:rPr lang="en-US" sz="1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Transition Specialist &amp; Consultant</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Chapman University Thompson Policy Institute</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San Diego State University Interwork Institute</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California State University, Los Angeles</a:t>
            </a:r>
          </a:p>
          <a:p>
            <a:pPr marL="0" indent="0">
              <a:lnSpc>
                <a:spcPct val="107000"/>
              </a:lnSpc>
              <a:spcBef>
                <a:spcPts val="0"/>
              </a:spcBef>
              <a:spcAft>
                <a:spcPts val="800"/>
              </a:spcAft>
              <a:buNone/>
            </a:pPr>
            <a:endParaRPr lang="en-US" sz="8000" b="1" dirty="0">
              <a:solidFill>
                <a:srgbClr val="00CCFF"/>
              </a:solidFill>
              <a:latin typeface="Arial" panose="020B0604020202020204" pitchFamily="34" charset="0"/>
              <a:ea typeface="Arial"/>
              <a:cs typeface="Arial"/>
              <a:sym typeface="Arial"/>
            </a:endParaRPr>
          </a:p>
          <a:p>
            <a:pPr marL="0" indent="0">
              <a:lnSpc>
                <a:spcPct val="107000"/>
              </a:lnSpc>
              <a:spcBef>
                <a:spcPts val="0"/>
              </a:spcBef>
              <a:spcAft>
                <a:spcPts val="800"/>
              </a:spcAft>
              <a:buNone/>
            </a:pPr>
            <a:r>
              <a:rPr lang="en-US" sz="17600" b="1" dirty="0">
                <a:solidFill>
                  <a:srgbClr val="00CCFF"/>
                </a:solidFill>
                <a:latin typeface="Arial" panose="020B0604020202020204" pitchFamily="34" charset="0"/>
                <a:ea typeface="Arial"/>
                <a:cs typeface="Arial"/>
                <a:sym typeface="Arial"/>
              </a:rPr>
              <a:t>Linda O’Neal</a:t>
            </a:r>
          </a:p>
          <a:p>
            <a:pPr marL="0" indent="0">
              <a:lnSpc>
                <a:spcPct val="107000"/>
              </a:lnSpc>
              <a:spcBef>
                <a:spcPts val="0"/>
              </a:spcBef>
              <a:spcAft>
                <a:spcPts val="800"/>
              </a:spcAft>
              <a:buNone/>
            </a:pPr>
            <a:r>
              <a:rPr lang="en-US" sz="1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Transition Specialist &amp; Consultant</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Chapman University Thompson Policy Institute</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San Diego State University Interwork Institute</a:t>
            </a:r>
          </a:p>
          <a:p>
            <a:pPr marL="0" indent="0">
              <a:lnSpc>
                <a:spcPct val="107000"/>
              </a:lnSpc>
              <a:spcBef>
                <a:spcPts val="0"/>
              </a:spcBef>
              <a:spcAft>
                <a:spcPts val="800"/>
              </a:spcAft>
              <a:buNone/>
            </a:pPr>
            <a:r>
              <a:rPr lang="en-US" sz="9600" b="1" dirty="0">
                <a:solidFill>
                  <a:srgbClr val="FF6600"/>
                </a:solidFill>
                <a:latin typeface="Arial" panose="020B0604020202020204" pitchFamily="34" charset="0"/>
                <a:ea typeface="Arial"/>
                <a:cs typeface="Arial"/>
                <a:sym typeface="Arial"/>
              </a:rPr>
              <a:t>Regional Center of Orange County</a:t>
            </a:r>
          </a:p>
          <a:p>
            <a:pPr marL="0" indent="0">
              <a:lnSpc>
                <a:spcPct val="107000"/>
              </a:lnSpc>
              <a:spcBef>
                <a:spcPts val="0"/>
              </a:spcBef>
              <a:spcAft>
                <a:spcPts val="800"/>
              </a:spcAft>
              <a:buNone/>
            </a:pPr>
            <a:endParaRPr lang="en-US" sz="17600" b="1" dirty="0">
              <a:solidFill>
                <a:srgbClr val="00CCFF"/>
              </a:solidFill>
              <a:latin typeface="Arial" panose="020B0604020202020204" pitchFamily="34" charset="0"/>
              <a:ea typeface="Arial"/>
              <a:cs typeface="Arial"/>
              <a:sym typeface="Arial"/>
            </a:endParaRPr>
          </a:p>
          <a:p>
            <a:pPr marL="0" lvl="0" indent="0" algn="l" rtl="0">
              <a:lnSpc>
                <a:spcPct val="120000"/>
              </a:lnSpc>
              <a:spcBef>
                <a:spcPts val="0"/>
              </a:spcBef>
              <a:spcAft>
                <a:spcPts val="0"/>
              </a:spcAft>
              <a:buNone/>
              <a:tabLst>
                <a:tab pos="914400" algn="l"/>
              </a:tabLst>
            </a:pPr>
            <a:r>
              <a:rPr lang="en-US" sz="11200" b="1" dirty="0">
                <a:solidFill>
                  <a:schemeClr val="tx1"/>
                </a:solidFill>
                <a:latin typeface="Arial"/>
                <a:cs typeface="Arial"/>
                <a:sym typeface="Arial"/>
              </a:rPr>
              <a:t> </a:t>
            </a:r>
            <a:endParaRPr lang="en-US" sz="8000" b="1" dirty="0">
              <a:solidFill>
                <a:schemeClr val="tx1"/>
              </a:solidFill>
              <a:latin typeface="Arial"/>
              <a:ea typeface="Arial"/>
              <a:cs typeface="Arial"/>
              <a:sym typeface="Arial"/>
            </a:endParaRPr>
          </a:p>
          <a:p>
            <a:pPr marL="0" lvl="0" indent="0" algn="l" rtl="0">
              <a:lnSpc>
                <a:spcPct val="80000"/>
              </a:lnSpc>
              <a:spcBef>
                <a:spcPts val="0"/>
              </a:spcBef>
              <a:spcAft>
                <a:spcPts val="0"/>
              </a:spcAft>
              <a:buSzPts val="2790"/>
              <a:buNone/>
            </a:pPr>
            <a:endParaRPr sz="5000" b="1" dirty="0">
              <a:solidFill>
                <a:schemeClr val="tx1"/>
              </a:solidFill>
              <a:latin typeface="Arial"/>
              <a:ea typeface="Arial"/>
              <a:cs typeface="Arial"/>
              <a:sym typeface="Arial"/>
            </a:endParaRPr>
          </a:p>
          <a:p>
            <a:pPr marL="398463" lvl="0" indent="-398463" algn="l" rtl="0">
              <a:lnSpc>
                <a:spcPct val="80000"/>
              </a:lnSpc>
              <a:spcBef>
                <a:spcPts val="0"/>
              </a:spcBef>
              <a:spcAft>
                <a:spcPts val="0"/>
              </a:spcAft>
              <a:buSzPts val="2015"/>
              <a:buNone/>
            </a:pPr>
            <a:endParaRPr sz="5000" b="1" dirty="0">
              <a:solidFill>
                <a:srgbClr val="00CCFF"/>
              </a:solidFill>
              <a:latin typeface="Arial"/>
              <a:ea typeface="Arial"/>
              <a:cs typeface="Arial"/>
              <a:sym typeface="Arial"/>
            </a:endParaRPr>
          </a:p>
          <a:p>
            <a:pPr marL="0" lvl="0" indent="0" algn="l" rtl="0">
              <a:lnSpc>
                <a:spcPct val="80000"/>
              </a:lnSpc>
              <a:spcBef>
                <a:spcPts val="0"/>
              </a:spcBef>
              <a:spcAft>
                <a:spcPts val="0"/>
              </a:spcAft>
              <a:buSzPts val="2790"/>
              <a:buNone/>
            </a:pPr>
            <a:endParaRPr sz="2790" b="1" dirty="0">
              <a:solidFill>
                <a:srgbClr val="00CCFF"/>
              </a:solidFill>
              <a:latin typeface="Arial"/>
              <a:ea typeface="Arial"/>
              <a:cs typeface="Arial"/>
              <a:sym typeface="Arial"/>
            </a:endParaRPr>
          </a:p>
          <a:p>
            <a:pPr marL="0" lvl="0" indent="0" algn="l" rtl="0">
              <a:lnSpc>
                <a:spcPct val="80000"/>
              </a:lnSpc>
              <a:spcBef>
                <a:spcPts val="0"/>
              </a:spcBef>
              <a:spcAft>
                <a:spcPts val="0"/>
              </a:spcAft>
              <a:buSzPts val="2790"/>
              <a:buNone/>
            </a:pPr>
            <a:r>
              <a:rPr lang="en-US" sz="2790" b="1" dirty="0">
                <a:solidFill>
                  <a:srgbClr val="FF6600"/>
                </a:solidFill>
                <a:latin typeface="Arial"/>
                <a:ea typeface="Arial"/>
                <a:cs typeface="Arial"/>
                <a:sym typeface="Arial"/>
              </a:rPr>
              <a:t>    </a:t>
            </a:r>
            <a:endParaRPr sz="2480" b="1" dirty="0">
              <a:solidFill>
                <a:srgbClr val="FF6600"/>
              </a:solidFill>
              <a:latin typeface="Arial"/>
              <a:ea typeface="Arial"/>
              <a:cs typeface="Arial"/>
              <a:sym typeface="Arial"/>
            </a:endParaRPr>
          </a:p>
          <a:p>
            <a:pPr marL="0" lvl="0" indent="0" algn="l" rtl="0">
              <a:lnSpc>
                <a:spcPct val="80000"/>
              </a:lnSpc>
              <a:spcBef>
                <a:spcPts val="0"/>
              </a:spcBef>
              <a:spcAft>
                <a:spcPts val="0"/>
              </a:spcAft>
              <a:buSzPts val="2790"/>
              <a:buNone/>
            </a:pPr>
            <a:r>
              <a:rPr lang="en-US" sz="2790" b="1" dirty="0">
                <a:solidFill>
                  <a:srgbClr val="00B0F0"/>
                </a:solidFill>
                <a:latin typeface="Arial"/>
                <a:ea typeface="Arial"/>
                <a:cs typeface="Arial"/>
                <a:sym typeface="Arial"/>
              </a:rPr>
              <a:t>     </a:t>
            </a:r>
            <a:endParaRPr dirty="0"/>
          </a:p>
          <a:p>
            <a:pPr marL="0" lvl="0" indent="0" algn="l" rtl="0">
              <a:lnSpc>
                <a:spcPct val="80000"/>
              </a:lnSpc>
              <a:spcBef>
                <a:spcPts val="0"/>
              </a:spcBef>
              <a:spcAft>
                <a:spcPts val="0"/>
              </a:spcAft>
              <a:buSzPts val="1550"/>
              <a:buNone/>
            </a:pPr>
            <a:endParaRPr sz="1550" b="1" dirty="0">
              <a:solidFill>
                <a:srgbClr val="00B0F0"/>
              </a:solidFill>
              <a:latin typeface="Arial"/>
              <a:ea typeface="Arial"/>
              <a:cs typeface="Arial"/>
              <a:sym typeface="Arial"/>
            </a:endParaRPr>
          </a:p>
          <a:p>
            <a:pPr marL="0" lvl="0" indent="0" algn="l" rtl="0">
              <a:lnSpc>
                <a:spcPct val="90000"/>
              </a:lnSpc>
              <a:spcBef>
                <a:spcPts val="1200"/>
              </a:spcBef>
              <a:spcAft>
                <a:spcPts val="0"/>
              </a:spcAft>
              <a:buSzPts val="2790"/>
              <a:buNone/>
            </a:pPr>
            <a:endParaRPr sz="2790" dirty="0">
              <a:solidFill>
                <a:srgbClr val="00B0F0"/>
              </a:solidFill>
            </a:endParaRPr>
          </a:p>
          <a:p>
            <a:pPr marL="0" lvl="0" indent="0" algn="l" rtl="0">
              <a:lnSpc>
                <a:spcPct val="90000"/>
              </a:lnSpc>
              <a:spcBef>
                <a:spcPts val="1400"/>
              </a:spcBef>
              <a:spcAft>
                <a:spcPts val="0"/>
              </a:spcAft>
              <a:buSzPts val="1472"/>
              <a:buNone/>
            </a:pPr>
            <a:r>
              <a:rPr lang="en-US" sz="1472" dirty="0"/>
              <a:t>  </a:t>
            </a:r>
            <a:endParaRPr sz="1472" dirty="0"/>
          </a:p>
        </p:txBody>
      </p:sp>
      <p:sp>
        <p:nvSpPr>
          <p:cNvPr id="117" name="Google Shape;117;p3"/>
          <p:cNvSpPr txBox="1">
            <a:spLocks noGrp="1"/>
          </p:cNvSpPr>
          <p:nvPr>
            <p:ph type="body" idx="2"/>
          </p:nvPr>
        </p:nvSpPr>
        <p:spPr>
          <a:xfrm>
            <a:off x="-1" y="1983922"/>
            <a:ext cx="4688365" cy="73254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00CCFF"/>
                </a:solidFill>
              </a:rPr>
              <a:t>Career Pathway </a:t>
            </a:r>
            <a:r>
              <a:rPr lang="en-US" sz="3600" b="1" dirty="0">
                <a:solidFill>
                  <a:schemeClr val="bg1"/>
                </a:solidFill>
              </a:rPr>
              <a:t>Focus </a:t>
            </a:r>
          </a:p>
          <a:p>
            <a:pPr marL="0" marR="0" lvl="0" indent="0" algn="ctr" rtl="0">
              <a:spcBef>
                <a:spcPts val="0"/>
              </a:spcBef>
              <a:spcAft>
                <a:spcPts val="0"/>
              </a:spcAft>
              <a:buNone/>
            </a:pPr>
            <a:r>
              <a:rPr lang="en-US" sz="3600" b="1" dirty="0">
                <a:solidFill>
                  <a:schemeClr val="bg1"/>
                </a:solidFill>
              </a:rPr>
              <a:t>on Employment Preparation &amp; </a:t>
            </a:r>
          </a:p>
          <a:p>
            <a:pPr marL="0" marR="0" lvl="0" indent="0" algn="ctr" rtl="0">
              <a:spcBef>
                <a:spcPts val="0"/>
              </a:spcBef>
              <a:spcAft>
                <a:spcPts val="0"/>
              </a:spcAft>
              <a:buNone/>
            </a:pPr>
            <a:r>
              <a:rPr lang="en-US" sz="3600" b="1" dirty="0">
                <a:solidFill>
                  <a:srgbClr val="009900"/>
                </a:solidFill>
              </a:rPr>
              <a:t>Competitive Integrated Employment (CIE)</a:t>
            </a:r>
          </a:p>
          <a:p>
            <a:pPr marL="0" lvl="0" indent="0" algn="ctr" rtl="0">
              <a:lnSpc>
                <a:spcPct val="100000"/>
              </a:lnSpc>
              <a:spcBef>
                <a:spcPts val="0"/>
              </a:spcBef>
              <a:spcAft>
                <a:spcPts val="0"/>
              </a:spcAft>
              <a:buClr>
                <a:schemeClr val="dk1"/>
              </a:buClr>
              <a:buFont typeface="Arial"/>
              <a:buNone/>
            </a:pPr>
            <a:endParaRPr lang="en-US" sz="5400" b="1" dirty="0">
              <a:solidFill>
                <a:srgbClr val="00B0F0"/>
              </a:solidFill>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8">
            <a:extLst>
              <a:ext uri="{FF2B5EF4-FFF2-40B4-BE49-F238E27FC236}">
                <a16:creationId xmlns:a16="http://schemas.microsoft.com/office/drawing/2014/main" id="{9F5D8805-54A6-4FAC-A097-2930C4771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696" y="303276"/>
            <a:ext cx="4737046" cy="5943068"/>
          </a:xfrm>
          <a:prstGeom prst="rect">
            <a:avLst/>
          </a:prstGeom>
          <a:ln w="57150">
            <a:solidFill>
              <a:schemeClr val="tx1"/>
            </a:solidFill>
          </a:ln>
        </p:spPr>
      </p:pic>
      <p:pic>
        <p:nvPicPr>
          <p:cNvPr id="4" name="Content Placeholder 7">
            <a:extLst>
              <a:ext uri="{FF2B5EF4-FFF2-40B4-BE49-F238E27FC236}">
                <a16:creationId xmlns:a16="http://schemas.microsoft.com/office/drawing/2014/main" id="{CC50F7FB-A915-4931-9883-994DEF746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89" y="303276"/>
            <a:ext cx="4737048" cy="5943068"/>
          </a:xfrm>
          <a:prstGeom prst="rect">
            <a:avLst/>
          </a:prstGeom>
          <a:ln w="57150">
            <a:solidFill>
              <a:schemeClr val="tx1"/>
            </a:solidFill>
          </a:ln>
        </p:spPr>
      </p:pic>
    </p:spTree>
    <p:extLst>
      <p:ext uri="{BB962C8B-B14F-4D97-AF65-F5344CB8AC3E}">
        <p14:creationId xmlns:p14="http://schemas.microsoft.com/office/powerpoint/2010/main" val="390283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12" y="162039"/>
            <a:ext cx="4852988" cy="920804"/>
          </a:xfrm>
        </p:spPr>
        <p:txBody>
          <a:bodyPr/>
          <a:lstStyle/>
          <a:p>
            <a:r>
              <a:rPr lang="en-US" dirty="0"/>
              <a:t>Paid Work Experience</a:t>
            </a:r>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02" b="7802"/>
          <a:stretch>
            <a:fillRect/>
          </a:stretch>
        </p:blipFill>
        <p:spPr/>
      </p:pic>
      <p:sp>
        <p:nvSpPr>
          <p:cNvPr id="4" name="Text Placeholder 3"/>
          <p:cNvSpPr>
            <a:spLocks noGrp="1"/>
          </p:cNvSpPr>
          <p:nvPr>
            <p:ph type="body" sz="half" idx="2"/>
          </p:nvPr>
        </p:nvSpPr>
        <p:spPr>
          <a:xfrm>
            <a:off x="405654" y="1588170"/>
            <a:ext cx="5237156" cy="4343399"/>
          </a:xfrm>
        </p:spPr>
        <p:txBody>
          <a:bodyPr>
            <a:normAutofit fontScale="40000" lnSpcReduction="20000"/>
          </a:bodyPr>
          <a:lstStyle/>
          <a:p>
            <a:r>
              <a:rPr lang="en-US" sz="3600" dirty="0"/>
              <a:t>Cristian completed a paid work experience at TJ Maxx in San Clemente. The </a:t>
            </a:r>
            <a:r>
              <a:rPr lang="en-US" sz="3600" dirty="0" err="1"/>
              <a:t>CaPromise</a:t>
            </a:r>
            <a:r>
              <a:rPr lang="en-US" sz="3600" dirty="0"/>
              <a:t> staff worked with him to make accommodations for his orthopedic impairment. The TJMAXX staff really liked him and offered natural support. He worked in the back unloading boxes and placing items in stacks according to size. </a:t>
            </a:r>
          </a:p>
          <a:p>
            <a:endParaRPr lang="en-US" sz="3600" dirty="0"/>
          </a:p>
          <a:p>
            <a:r>
              <a:rPr lang="en-US" sz="3600" dirty="0"/>
              <a:t>Although he preferred being in the back away from customers, he would often be asked to place the clothes on hangers and put them out on the floor. He was happy to do so.</a:t>
            </a:r>
          </a:p>
          <a:p>
            <a:endParaRPr lang="en-US" sz="3600" dirty="0"/>
          </a:p>
          <a:p>
            <a:r>
              <a:rPr lang="en-US" sz="3600" dirty="0"/>
              <a:t>Due to complicated health issues, Cristian had to travel and was not hired at that time. He recently went back to talk with the manager and was hired on to help through the holidays. </a:t>
            </a:r>
          </a:p>
          <a:p>
            <a:endParaRPr lang="en-US" sz="3600" dirty="0"/>
          </a:p>
          <a:p>
            <a:endParaRPr lang="en-US" dirty="0"/>
          </a:p>
        </p:txBody>
      </p:sp>
    </p:spTree>
    <p:extLst>
      <p:ext uri="{BB962C8B-B14F-4D97-AF65-F5344CB8AC3E}">
        <p14:creationId xmlns:p14="http://schemas.microsoft.com/office/powerpoint/2010/main" val="359726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9BA8B7"/>
        </a:solidFill>
        <a:effectLst/>
      </p:bgPr>
    </p:bg>
    <p:spTree>
      <p:nvGrpSpPr>
        <p:cNvPr id="1" name=""/>
        <p:cNvGrpSpPr/>
        <p:nvPr/>
      </p:nvGrpSpPr>
      <p:grpSpPr>
        <a:xfrm>
          <a:off x="0" y="0"/>
          <a:ext cx="0" cy="0"/>
          <a:chOff x="0" y="0"/>
          <a:chExt cx="0" cy="0"/>
        </a:xfrm>
      </p:grpSpPr>
      <p:pic>
        <p:nvPicPr>
          <p:cNvPr id="4" name="Picture 2" descr="\\ad.iusd.org\site\CV\STAFF\bplass\My Documents\My Pictures\IATP\Atria Golden Creek.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93695" y="1092649"/>
            <a:ext cx="3810000" cy="252509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42913"/>
            <a:ext cx="3097446" cy="4217559"/>
          </a:xfrm>
          <a:prstGeom prst="rect">
            <a:avLst/>
          </a:prstGeom>
          <a:ln w="57150">
            <a:solidFill>
              <a:schemeClr val="tx1"/>
            </a:solidFill>
          </a:ln>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695" y="3915565"/>
            <a:ext cx="3810000" cy="2855038"/>
          </a:xfrm>
          <a:prstGeom prst="rect">
            <a:avLst/>
          </a:prstGeom>
          <a:ln w="57150">
            <a:solidFill>
              <a:schemeClr val="tx1"/>
            </a:solidFill>
          </a:ln>
        </p:spPr>
      </p:pic>
      <p:pic>
        <p:nvPicPr>
          <p:cNvPr id="8" name="Picture Placeholder 4" descr="Reid at Atria.JPG"/>
          <p:cNvPicPr>
            <a:picLocks noChangeAspect="1"/>
          </p:cNvPicPr>
          <p:nvPr/>
        </p:nvPicPr>
        <p:blipFill>
          <a:blip r:embed="rId5" cstate="print"/>
          <a:stretch>
            <a:fillRect/>
          </a:stretch>
        </p:blipFill>
        <p:spPr>
          <a:xfrm>
            <a:off x="7991899" y="1754827"/>
            <a:ext cx="3810000" cy="3725825"/>
          </a:xfrm>
          <a:prstGeom prst="rect">
            <a:avLst/>
          </a:prstGeom>
          <a:noFill/>
          <a:ln w="57150">
            <a:solidFill>
              <a:schemeClr val="tx1"/>
            </a:solidFill>
          </a:ln>
        </p:spPr>
      </p:pic>
      <p:sp>
        <p:nvSpPr>
          <p:cNvPr id="7" name="TextBox 6"/>
          <p:cNvSpPr txBox="1"/>
          <p:nvPr/>
        </p:nvSpPr>
        <p:spPr>
          <a:xfrm>
            <a:off x="1537112" y="279655"/>
            <a:ext cx="8681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410B8"/>
                </a:solidFill>
                <a:effectLst/>
                <a:uLnTx/>
                <a:uFillTx/>
                <a:latin typeface="Arial "/>
                <a:ea typeface="+mn-ea"/>
                <a:cs typeface="+mn-cs"/>
                <a:sym typeface="Corbel"/>
              </a:rPr>
              <a:t>ATRIA Golden Creek Senior Living</a:t>
            </a:r>
          </a:p>
        </p:txBody>
      </p:sp>
    </p:spTree>
    <p:extLst>
      <p:ext uri="{BB962C8B-B14F-4D97-AF65-F5344CB8AC3E}">
        <p14:creationId xmlns:p14="http://schemas.microsoft.com/office/powerpoint/2010/main" val="4097858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9BA8B7"/>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ormAutofit/>
          </a:bodyPr>
          <a:lstStyle/>
          <a:p>
            <a:pPr algn="l"/>
            <a:r>
              <a:rPr lang="en-US" sz="1800" dirty="0"/>
              <a:t>Cassie and Sandy work in the warehouse printing new price labels for DVD’s, CD’s and Video Games.</a:t>
            </a:r>
          </a:p>
        </p:txBody>
      </p:sp>
      <p:pic>
        <p:nvPicPr>
          <p:cNvPr id="5" name="Picture Placeholder 4" descr="Cassie and Sandy.jpg"/>
          <p:cNvPicPr>
            <a:picLocks noGrp="1" noChangeAspect="1"/>
          </p:cNvPicPr>
          <p:nvPr>
            <p:ph type="pic" idx="1"/>
          </p:nvPr>
        </p:nvPicPr>
        <p:blipFill>
          <a:blip r:embed="rId2" cstate="print"/>
          <a:stretch>
            <a:fillRect/>
          </a:stretch>
        </p:blipFill>
        <p:spPr>
          <a:xfrm>
            <a:off x="3519903" y="874439"/>
            <a:ext cx="7884695" cy="5617109"/>
          </a:xfrm>
          <a:prstGeom prst="rect">
            <a:avLst/>
          </a:prstGeom>
          <a:noFill/>
          <a:ln w="76200">
            <a:solidFill>
              <a:schemeClr val="tx1"/>
            </a:solidFill>
          </a:ln>
        </p:spPr>
      </p:pic>
      <p:sp>
        <p:nvSpPr>
          <p:cNvPr id="3" name="AutoShape 2" descr="Image result for Best Buy Logo">
            <a:extLst>
              <a:ext uri="{FF2B5EF4-FFF2-40B4-BE49-F238E27FC236}">
                <a16:creationId xmlns:a16="http://schemas.microsoft.com/office/drawing/2014/main" id="{2539F81F-80B0-4F5F-AA91-017F48BA56CF}"/>
              </a:ext>
            </a:extLst>
          </p:cNvPr>
          <p:cNvSpPr>
            <a:spLocks noChangeAspect="1" noChangeArrowheads="1"/>
          </p:cNvSpPr>
          <p:nvPr/>
        </p:nvSpPr>
        <p:spPr bwMode="auto">
          <a:xfrm>
            <a:off x="5405438" y="2876550"/>
            <a:ext cx="1381125"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F2B20"/>
              </a:solidFill>
              <a:effectLst/>
              <a:uLnTx/>
              <a:uFillTx/>
              <a:latin typeface="Corbel"/>
              <a:ea typeface="+mn-ea"/>
              <a:cs typeface="+mn-cs"/>
              <a:sym typeface="Corbel"/>
            </a:endParaRPr>
          </a:p>
        </p:txBody>
      </p:sp>
      <p:pic>
        <p:nvPicPr>
          <p:cNvPr id="7" name="Picture 6" descr="A close up of a sign&#10;&#10;Description generated with very high confidence">
            <a:extLst>
              <a:ext uri="{FF2B5EF4-FFF2-40B4-BE49-F238E27FC236}">
                <a16:creationId xmlns:a16="http://schemas.microsoft.com/office/drawing/2014/main" id="{44632E51-E092-47CC-AACA-96133F483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77" y="310189"/>
            <a:ext cx="3625494" cy="2566361"/>
          </a:xfrm>
          <a:prstGeom prst="rect">
            <a:avLst/>
          </a:prstGeom>
        </p:spPr>
      </p:pic>
    </p:spTree>
    <p:extLst>
      <p:ext uri="{BB962C8B-B14F-4D97-AF65-F5344CB8AC3E}">
        <p14:creationId xmlns:p14="http://schemas.microsoft.com/office/powerpoint/2010/main" val="270114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BA8B7"/>
        </a:solidFill>
        <a:effectLst/>
      </p:bgPr>
    </p:bg>
    <p:spTree>
      <p:nvGrpSpPr>
        <p:cNvPr id="1" name=""/>
        <p:cNvGrpSpPr/>
        <p:nvPr/>
      </p:nvGrpSpPr>
      <p:grpSpPr>
        <a:xfrm>
          <a:off x="0" y="0"/>
          <a:ext cx="0" cy="0"/>
          <a:chOff x="0" y="0"/>
          <a:chExt cx="0" cy="0"/>
        </a:xfrm>
      </p:grpSpPr>
      <p:pic>
        <p:nvPicPr>
          <p:cNvPr id="3" name="Picture 2" descr="A person in a blue car&#10;&#10;Description generated with high confidence">
            <a:extLst>
              <a:ext uri="{FF2B5EF4-FFF2-40B4-BE49-F238E27FC236}">
                <a16:creationId xmlns:a16="http://schemas.microsoft.com/office/drawing/2014/main" id="{24B0FC57-5E20-4249-B276-DC7154702E61}"/>
              </a:ext>
            </a:extLst>
          </p:cNvPr>
          <p:cNvPicPr>
            <a:picLocks noChangeAspect="1"/>
          </p:cNvPicPr>
          <p:nvPr/>
        </p:nvPicPr>
        <p:blipFill rotWithShape="1">
          <a:blip r:embed="rId2">
            <a:extLst>
              <a:ext uri="{28A0092B-C50C-407E-A947-70E740481C1C}">
                <a14:useLocalDpi xmlns:a14="http://schemas.microsoft.com/office/drawing/2010/main" val="0"/>
              </a:ext>
            </a:extLst>
          </a:blip>
          <a:srcRect t="28882" r="-1" b="32803"/>
          <a:stretch/>
        </p:blipFill>
        <p:spPr>
          <a:xfrm>
            <a:off x="643467" y="643467"/>
            <a:ext cx="10905066" cy="5571066"/>
          </a:xfrm>
          <a:prstGeom prst="rect">
            <a:avLst/>
          </a:prstGeom>
          <a:ln w="76200">
            <a:solidFill>
              <a:schemeClr val="tx1"/>
            </a:solidFill>
          </a:ln>
        </p:spPr>
      </p:pic>
    </p:spTree>
    <p:extLst>
      <p:ext uri="{BB962C8B-B14F-4D97-AF65-F5344CB8AC3E}">
        <p14:creationId xmlns:p14="http://schemas.microsoft.com/office/powerpoint/2010/main" val="560699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3372" y="187690"/>
            <a:ext cx="9601196" cy="1303867"/>
          </a:xfrm>
        </p:spPr>
        <p:txBody>
          <a:bodyPr/>
          <a:lstStyle/>
          <a:p>
            <a:pPr>
              <a:defRPr/>
            </a:pPr>
            <a:r>
              <a:rPr lang="en-US" dirty="0"/>
              <a:t> </a:t>
            </a:r>
            <a:r>
              <a:rPr lang="en-US" dirty="0">
                <a:solidFill>
                  <a:srgbClr val="0000FF"/>
                </a:solidFill>
                <a:latin typeface="Arial Rounded MT Bold" panose="020F0704030504030204" pitchFamily="34" charset="0"/>
              </a:rPr>
              <a:t>Work Training &amp; Employment</a:t>
            </a:r>
          </a:p>
        </p:txBody>
      </p:sp>
      <p:pic>
        <p:nvPicPr>
          <p:cNvPr id="145411" name="Picture 2" descr="C:\Documents and Settings\loneal\Desktop\Jimmy Welding 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480117"/>
            <a:ext cx="4839570" cy="4920683"/>
          </a:xfrm>
        </p:spPr>
      </p:pic>
      <p:sp>
        <p:nvSpPr>
          <p:cNvPr id="145412" name="Rectangle 4"/>
          <p:cNvSpPr>
            <a:spLocks noChangeArrowheads="1"/>
          </p:cNvSpPr>
          <p:nvPr/>
        </p:nvSpPr>
        <p:spPr bwMode="auto">
          <a:xfrm>
            <a:off x="5967414" y="3244850"/>
            <a:ext cx="25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45413" name="Picture 1" descr="C:\Documents and Settings\loneal\Desktop\Jimmy Welding 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91557"/>
            <a:ext cx="5375564" cy="49092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4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A1EBE9-03D0-417F-91A6-BDA769B62204}"/>
              </a:ext>
            </a:extLst>
          </p:cNvPr>
          <p:cNvSpPr>
            <a:spLocks noGrp="1"/>
          </p:cNvSpPr>
          <p:nvPr>
            <p:ph type="body" sz="quarter" idx="1"/>
          </p:nvPr>
        </p:nvSpPr>
        <p:spPr>
          <a:xfrm>
            <a:off x="4710659" y="2768587"/>
            <a:ext cx="7481341" cy="3202425"/>
          </a:xfrm>
        </p:spPr>
        <p:txBody>
          <a:bodyPr>
            <a:noAutofit/>
          </a:bodyPr>
          <a:lstStyle/>
          <a:p>
            <a:r>
              <a:rPr lang="en-US" dirty="0">
                <a:latin typeface="Arial "/>
              </a:rPr>
              <a:t>Work-based learning should be an integral part of a more comprehensive program that integrates academic courses and career technical education. </a:t>
            </a:r>
          </a:p>
          <a:p>
            <a:endParaRPr lang="en-US" dirty="0">
              <a:latin typeface="Arial "/>
            </a:endParaRPr>
          </a:p>
          <a:p>
            <a:r>
              <a:rPr lang="en-US" dirty="0">
                <a:latin typeface="Arial "/>
              </a:rPr>
              <a:t>There is an array of work-based learning experiences for career awareness, career exploration, career preparation and career training. Resources and information regarding work -based learning can be found at:</a:t>
            </a:r>
          </a:p>
          <a:p>
            <a:endParaRPr lang="en-US" dirty="0">
              <a:latin typeface="Arial "/>
            </a:endParaRPr>
          </a:p>
          <a:p>
            <a:r>
              <a:rPr lang="en-US" u="sng" dirty="0">
                <a:latin typeface="Arial "/>
                <a:hlinkClick r:id="rId2"/>
              </a:rPr>
              <a:t>http://www.connectedcalifornia.org/curriculum/</a:t>
            </a:r>
          </a:p>
          <a:p>
            <a:r>
              <a:rPr lang="en-US" u="sng" dirty="0" err="1">
                <a:latin typeface="Arial "/>
                <a:hlinkClick r:id="rId2"/>
              </a:rPr>
              <a:t>work_based_learning</a:t>
            </a:r>
            <a:r>
              <a:rPr lang="en-US" dirty="0">
                <a:latin typeface="Arial "/>
              </a:rPr>
              <a:t> </a:t>
            </a:r>
            <a:r>
              <a:rPr lang="en-US" b="1" dirty="0"/>
              <a:t>	</a:t>
            </a:r>
            <a:endParaRPr lang="en-US" dirty="0"/>
          </a:p>
        </p:txBody>
      </p:sp>
      <p:sp>
        <p:nvSpPr>
          <p:cNvPr id="4" name="Text Placeholder 3">
            <a:extLst>
              <a:ext uri="{FF2B5EF4-FFF2-40B4-BE49-F238E27FC236}">
                <a16:creationId xmlns:a16="http://schemas.microsoft.com/office/drawing/2014/main" id="{C423B9D1-D4B8-4D79-8696-35D7537938FD}"/>
              </a:ext>
            </a:extLst>
          </p:cNvPr>
          <p:cNvSpPr>
            <a:spLocks noGrp="1"/>
          </p:cNvSpPr>
          <p:nvPr>
            <p:ph type="body" sz="quarter" idx="13"/>
          </p:nvPr>
        </p:nvSpPr>
        <p:spPr>
          <a:xfrm>
            <a:off x="167781" y="228552"/>
            <a:ext cx="3267558" cy="3669403"/>
          </a:xfrm>
        </p:spPr>
        <p:txBody>
          <a:bodyPr>
            <a:noAutofit/>
          </a:bodyPr>
          <a:lstStyle/>
          <a:p>
            <a:pPr marL="0" indent="0">
              <a:buNone/>
            </a:pPr>
            <a:r>
              <a:rPr lang="en-US" sz="2400" b="1" dirty="0">
                <a:solidFill>
                  <a:srgbClr val="008000"/>
                </a:solidFill>
                <a:latin typeface="Arial" panose="020B0604020202020204" pitchFamily="34" charset="0"/>
                <a:cs typeface="Arial" panose="020B0604020202020204" pitchFamily="34" charset="0"/>
              </a:rPr>
              <a:t>PAID EMPLOYMENT</a:t>
            </a:r>
            <a:endParaRPr lang="en-US" sz="2400" b="1" dirty="0">
              <a:solidFill>
                <a:srgbClr val="0000FF"/>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Work Experience</a:t>
            </a:r>
          </a:p>
          <a:p>
            <a:pPr>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Internships</a:t>
            </a:r>
          </a:p>
          <a:p>
            <a:pPr>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On-the Job Training (OJT)</a:t>
            </a:r>
          </a:p>
          <a:p>
            <a:pPr>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Jobs</a:t>
            </a:r>
          </a:p>
          <a:p>
            <a:pPr>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Apprenticeships</a:t>
            </a:r>
          </a:p>
          <a:p>
            <a:pPr>
              <a:buFont typeface="Arial" panose="020B0604020202020204" pitchFamily="34" charset="0"/>
              <a:buChar char="•"/>
            </a:pP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3F15DFA-94DC-4A86-B8BE-0A0837AA8F9E}"/>
              </a:ext>
            </a:extLst>
          </p:cNvPr>
          <p:cNvSpPr/>
          <p:nvPr/>
        </p:nvSpPr>
        <p:spPr>
          <a:xfrm>
            <a:off x="0" y="3429000"/>
            <a:ext cx="4804115" cy="3108543"/>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
                <a:ea typeface="+mn-ea"/>
                <a:cs typeface="+mn-cs"/>
                <a:sym typeface="Corbel"/>
              </a:rPr>
              <a:t>NON-PAID WBL OPPORTUNITIES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FF"/>
              </a:solidFill>
              <a:effectLst/>
              <a:uLnTx/>
              <a:uFillTx/>
              <a:latin typeface="Arial "/>
              <a:ea typeface="+mn-ea"/>
              <a:cs typeface="+mn-cs"/>
              <a:sym typeface="Corbel"/>
            </a:endParaRP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rPr>
              <a:t>Internships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endParaRP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rPr>
              <a:t>Job Shadows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endParaRP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rPr>
              <a:t>Community Based Learning</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endParaRP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rPr>
              <a:t>Volunteer  Work</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endParaRP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orbel"/>
              </a:rPr>
              <a:t>Work Experience</a:t>
            </a:r>
          </a:p>
        </p:txBody>
      </p:sp>
    </p:spTree>
    <p:extLst>
      <p:ext uri="{BB962C8B-B14F-4D97-AF65-F5344CB8AC3E}">
        <p14:creationId xmlns:p14="http://schemas.microsoft.com/office/powerpoint/2010/main" val="15606217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468880" y="1656555"/>
            <a:ext cx="9273540" cy="780961"/>
          </a:xfrm>
        </p:spPr>
        <p:txBody>
          <a:bodyPr>
            <a:normAutofit fontScale="90000"/>
          </a:bodyPr>
          <a:lstStyle/>
          <a:p>
            <a:pPr eaLnBrk="1" hangingPunct="1"/>
            <a:r>
              <a:rPr lang="en-US" altLang="en-US" sz="6700" b="1" dirty="0">
                <a:solidFill>
                  <a:srgbClr val="008000"/>
                </a:solidFill>
                <a:latin typeface="Arial Rounded MT Bold" panose="020F0704030504030204" pitchFamily="34" charset="0"/>
                <a:cs typeface="Arial" panose="020B0604020202020204" pitchFamily="34" charset="0"/>
              </a:rPr>
              <a:t>Competitive Integrated </a:t>
            </a:r>
            <a:br>
              <a:rPr lang="en-US" altLang="en-US" sz="6700" b="1" dirty="0">
                <a:solidFill>
                  <a:srgbClr val="008000"/>
                </a:solidFill>
                <a:latin typeface="Arial Rounded MT Bold" panose="020F0704030504030204" pitchFamily="34" charset="0"/>
                <a:cs typeface="Arial" panose="020B0604020202020204" pitchFamily="34" charset="0"/>
              </a:rPr>
            </a:br>
            <a:r>
              <a:rPr lang="en-US" altLang="en-US" sz="6700" b="1" dirty="0">
                <a:solidFill>
                  <a:srgbClr val="008000"/>
                </a:solidFill>
                <a:latin typeface="Arial Rounded MT Bold" panose="020F0704030504030204" pitchFamily="34" charset="0"/>
                <a:cs typeface="Arial" panose="020B0604020202020204" pitchFamily="34" charset="0"/>
              </a:rPr>
              <a:t>Employment </a:t>
            </a:r>
            <a:br>
              <a:rPr lang="en-US" altLang="en-US" sz="5400" b="1" dirty="0">
                <a:solidFill>
                  <a:srgbClr val="008000"/>
                </a:solidFill>
                <a:latin typeface="Arial Rounded MT Bold" panose="020F0704030504030204" pitchFamily="34" charset="0"/>
              </a:rPr>
            </a:br>
            <a:endParaRPr lang="en-US" altLang="en-US" sz="5400" b="1" dirty="0">
              <a:solidFill>
                <a:srgbClr val="008000"/>
              </a:solidFill>
              <a:latin typeface="Arial Rounded MT Bold" panose="020F0704030504030204" pitchFamily="34" charset="0"/>
            </a:endParaRPr>
          </a:p>
        </p:txBody>
      </p:sp>
      <p:sp>
        <p:nvSpPr>
          <p:cNvPr id="28675" name="TextBox 2"/>
          <p:cNvSpPr txBox="1">
            <a:spLocks noChangeArrowheads="1"/>
          </p:cNvSpPr>
          <p:nvPr/>
        </p:nvSpPr>
        <p:spPr bwMode="auto">
          <a:xfrm>
            <a:off x="455930" y="685798"/>
            <a:ext cx="20129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srgbClr val="0000FF"/>
                </a:solidFill>
                <a:effectLst/>
                <a:uLnTx/>
                <a:uFillTx/>
                <a:latin typeface="Arial Rounded MT Bold" panose="020F0704030504030204" pitchFamily="34" charset="0"/>
                <a:ea typeface="+mn-ea"/>
                <a:cs typeface="Arial" panose="020B0604020202020204" pitchFamily="34" charset="0"/>
              </a:rPr>
              <a:t>CIE</a:t>
            </a:r>
          </a:p>
        </p:txBody>
      </p:sp>
      <p:sp>
        <p:nvSpPr>
          <p:cNvPr id="2" name="Rectangle 1"/>
          <p:cNvSpPr/>
          <p:nvPr/>
        </p:nvSpPr>
        <p:spPr>
          <a:xfrm>
            <a:off x="1071822" y="2747079"/>
            <a:ext cx="10233660" cy="34317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Definition of Competitive Integrated Employment in WIOA: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457200" rtl="0" eaLnBrk="1" fontAlgn="auto" latinLnBrk="0" hangingPunct="1">
              <a:lnSpc>
                <a:spcPct val="100000"/>
              </a:lnSpc>
              <a:spcBef>
                <a:spcPts val="960"/>
              </a:spcBef>
              <a:spcAft>
                <a:spcPts val="960"/>
              </a:spcAft>
              <a:buClrTx/>
              <a:buSzTx/>
              <a:buFontTx/>
              <a:buNone/>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The term "competitive integrated employment" means work that is performed on a full-time or part-time basis (including self-employment)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342900" marR="0" lvl="0" indent="-342900" algn="l" defTabSz="457200" rtl="0" eaLnBrk="1" fontAlgn="auto" latinLnBrk="0" hangingPunct="1">
              <a:lnSpc>
                <a:spcPct val="100000"/>
              </a:lnSpc>
              <a:spcBef>
                <a:spcPts val="960"/>
              </a:spcBef>
              <a:spcAft>
                <a:spcPts val="960"/>
              </a:spcAft>
              <a:buClrTx/>
              <a:buSzTx/>
              <a:buFont typeface="Symbol" panose="05050102010706020507" pitchFamily="18" charset="2"/>
              <a:buChar char=""/>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Paid minimum wage or above, depending on the job</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860223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92768-35D5-42A1-89F4-11D5EDF0476A}"/>
              </a:ext>
            </a:extLst>
          </p:cNvPr>
          <p:cNvSpPr/>
          <p:nvPr/>
        </p:nvSpPr>
        <p:spPr>
          <a:xfrm>
            <a:off x="525780" y="1854458"/>
            <a:ext cx="10927080" cy="4308872"/>
          </a:xfrm>
          <a:prstGeom prst="rect">
            <a:avLst/>
          </a:prstGeom>
        </p:spPr>
        <p:txBody>
          <a:bodyPr wrap="square">
            <a:spAutoFit/>
          </a:bodyPr>
          <a:lstStyle/>
          <a:p>
            <a:pPr marL="342900" marR="0" lvl="0" indent="-342900" algn="l" defTabSz="914400" rtl="0" eaLnBrk="1" fontAlgn="auto" latinLnBrk="0" hangingPunct="1">
              <a:lnSpc>
                <a:spcPct val="100000"/>
              </a:lnSpc>
              <a:spcBef>
                <a:spcPts val="960"/>
              </a:spcBef>
              <a:spcAft>
                <a:spcPts val="960"/>
              </a:spcAft>
              <a:buClrTx/>
              <a:buSzTx/>
              <a:buFont typeface="Symbol" panose="05050102010706020507" pitchFamily="18" charset="2"/>
              <a:buChar char=""/>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With non-disabled peers</a:t>
            </a:r>
          </a:p>
          <a:p>
            <a:pPr marL="342900" marR="0" lvl="0" indent="-342900" algn="l" defTabSz="914400" rtl="0" eaLnBrk="1" fontAlgn="auto" latinLnBrk="0" hangingPunct="1">
              <a:lnSpc>
                <a:spcPct val="100000"/>
              </a:lnSpc>
              <a:spcBef>
                <a:spcPts val="960"/>
              </a:spcBef>
              <a:spcAft>
                <a:spcPts val="960"/>
              </a:spcAft>
              <a:buClrTx/>
              <a:buSzTx/>
              <a:buFont typeface="Symbol" panose="05050102010706020507" pitchFamily="18" charset="2"/>
              <a:buChar char=""/>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In an integrated Setting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342900" marR="0" lvl="0" indent="-342900" algn="l" defTabSz="914400" rtl="0" eaLnBrk="1" fontAlgn="auto" latinLnBrk="0" hangingPunct="1">
              <a:lnSpc>
                <a:spcPct val="100000"/>
              </a:lnSpc>
              <a:spcBef>
                <a:spcPts val="960"/>
              </a:spcBef>
              <a:spcAft>
                <a:spcPts val="960"/>
              </a:spcAft>
              <a:buClrTx/>
              <a:buSzTx/>
              <a:buFont typeface="Symbol" panose="05050102010706020507" pitchFamily="18" charset="2"/>
              <a:buChar char=""/>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If self-employed, yields an income that is comparable to the income received by other individuals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960"/>
              </a:spcBef>
              <a:spcAft>
                <a:spcPts val="960"/>
              </a:spcAft>
              <a:buClrTx/>
              <a:buSzTx/>
              <a:buFontTx/>
              <a:buNone/>
              <a:tabLst/>
              <a:defRPr/>
            </a:pPr>
            <a:r>
              <a:rPr kumimoji="0" lang="en-US" sz="3200" b="0" i="0" u="none" strike="noStrike" kern="1200" cap="none" spc="0" normalizeH="0" baseline="0" noProof="0" dirty="0">
                <a:ln>
                  <a:noFill/>
                </a:ln>
                <a:solidFill>
                  <a:srgbClr val="202020"/>
                </a:solidFill>
                <a:effectLst/>
                <a:uLnTx/>
                <a:uFillTx/>
                <a:latin typeface="Arial" panose="020B0604020202020204" pitchFamily="34" charset="0"/>
                <a:ea typeface="MS Mincho"/>
                <a:cs typeface="Arial" panose="020B0604020202020204" pitchFamily="34" charset="0"/>
              </a:rPr>
              <a:t>As appropriate, present opportunities for advancement that are similar to those for other employees who are not individuals with disabilities and who have similar positions.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3" name="Rectangle 2">
            <a:extLst>
              <a:ext uri="{FF2B5EF4-FFF2-40B4-BE49-F238E27FC236}">
                <a16:creationId xmlns:a16="http://schemas.microsoft.com/office/drawing/2014/main" id="{FBA9220B-9A35-4595-9D2F-D4420213B041}"/>
              </a:ext>
            </a:extLst>
          </p:cNvPr>
          <p:cNvSpPr/>
          <p:nvPr/>
        </p:nvSpPr>
        <p:spPr>
          <a:xfrm>
            <a:off x="845820" y="777240"/>
            <a:ext cx="1060704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Definition of Competitive Integrated Employment in WIOA... continued: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2643842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D8A4E7-6984-4C12-A636-2F23E22D0181}"/>
              </a:ext>
            </a:extLst>
          </p:cNvPr>
          <p:cNvSpPr txBox="1"/>
          <p:nvPr/>
        </p:nvSpPr>
        <p:spPr>
          <a:xfrm>
            <a:off x="362207" y="1030214"/>
            <a:ext cx="11660917" cy="4893647"/>
          </a:xfrm>
          <a:prstGeom prst="rect">
            <a:avLst/>
          </a:prstGeom>
          <a:noFill/>
        </p:spPr>
        <p:txBody>
          <a:bodyPr wrap="square">
            <a:spAutoFit/>
          </a:bodyPr>
          <a:lstStyle/>
          <a:p>
            <a:r>
              <a:rPr lang="en-US" sz="2400" b="1" dirty="0">
                <a:solidFill>
                  <a:srgbClr val="000000"/>
                </a:solidFill>
                <a:latin typeface="Arial "/>
              </a:rPr>
              <a:t>Businesses are looking to hire workers with relevant skill sets and postsecondary credentials can assist in identifying qualified workers, upskilling their current workforce, and helping them better compete in the marketplace. For job seekers, obtaining credentials can improve their employability by documenting the skills and competencies they bring to an employer, and can lead to higher earnings, greater advancement opportunities, and enhanced job security. </a:t>
            </a:r>
          </a:p>
          <a:p>
            <a:endParaRPr lang="en-US" sz="2400" b="1" dirty="0">
              <a:solidFill>
                <a:srgbClr val="000000"/>
              </a:solidFill>
              <a:latin typeface="Arial "/>
            </a:endParaRPr>
          </a:p>
          <a:p>
            <a:r>
              <a:rPr lang="en-US" sz="2400" b="1" dirty="0">
                <a:solidFill>
                  <a:srgbClr val="000000"/>
                </a:solidFill>
                <a:latin typeface="Arial "/>
              </a:rPr>
              <a:t>Evidence shows that education and training beyond high school increases jobseekers’ ability to attain family-supporting wages in today’s economy, and well-paying jobs in high-demand industries generally require some form of postsecondary education or training. The earnings gains that accompany postsecondary credentials are well established. 1</a:t>
            </a:r>
          </a:p>
        </p:txBody>
      </p:sp>
      <p:sp>
        <p:nvSpPr>
          <p:cNvPr id="5" name="TextBox 4">
            <a:extLst>
              <a:ext uri="{FF2B5EF4-FFF2-40B4-BE49-F238E27FC236}">
                <a16:creationId xmlns:a16="http://schemas.microsoft.com/office/drawing/2014/main" id="{7B08D1FE-56ED-4D7A-B0D4-9A15E9E6DDBD}"/>
              </a:ext>
            </a:extLst>
          </p:cNvPr>
          <p:cNvSpPr txBox="1"/>
          <p:nvPr/>
        </p:nvSpPr>
        <p:spPr>
          <a:xfrm>
            <a:off x="1141198" y="6108527"/>
            <a:ext cx="9909604" cy="369332"/>
          </a:xfrm>
          <a:prstGeom prst="rect">
            <a:avLst/>
          </a:prstGeom>
          <a:noFill/>
        </p:spPr>
        <p:txBody>
          <a:bodyPr wrap="square">
            <a:spAutoFit/>
          </a:bodyPr>
          <a:lstStyle/>
          <a:p>
            <a:r>
              <a:rPr lang="en-US" b="1" dirty="0">
                <a:solidFill>
                  <a:srgbClr val="0000CC"/>
                </a:solidFill>
              </a:rPr>
              <a:t>1 Bureau of Labor Statistics, https://www.bls.gov/emp/chart-unemployment-earnings-education.</a:t>
            </a:r>
          </a:p>
        </p:txBody>
      </p:sp>
      <p:sp>
        <p:nvSpPr>
          <p:cNvPr id="6" name="TextBox 5">
            <a:extLst>
              <a:ext uri="{FF2B5EF4-FFF2-40B4-BE49-F238E27FC236}">
                <a16:creationId xmlns:a16="http://schemas.microsoft.com/office/drawing/2014/main" id="{92CF54CE-7ED4-4071-A90D-D9238FABD679}"/>
              </a:ext>
            </a:extLst>
          </p:cNvPr>
          <p:cNvSpPr txBox="1"/>
          <p:nvPr/>
        </p:nvSpPr>
        <p:spPr>
          <a:xfrm>
            <a:off x="197708" y="219492"/>
            <a:ext cx="11491783" cy="646331"/>
          </a:xfrm>
          <a:prstGeom prst="rect">
            <a:avLst/>
          </a:prstGeom>
          <a:noFill/>
        </p:spPr>
        <p:txBody>
          <a:bodyPr wrap="square" rtlCol="0">
            <a:spAutoFit/>
          </a:bodyPr>
          <a:lstStyle/>
          <a:p>
            <a:r>
              <a:rPr lang="en-US" sz="3600" b="1" dirty="0">
                <a:solidFill>
                  <a:srgbClr val="008000"/>
                </a:solidFill>
                <a:latin typeface="Arial "/>
              </a:rPr>
              <a:t>Value of Credentials in Supporting Workforce Talent</a:t>
            </a:r>
          </a:p>
        </p:txBody>
      </p:sp>
    </p:spTree>
    <p:extLst>
      <p:ext uri="{BB962C8B-B14F-4D97-AF65-F5344CB8AC3E}">
        <p14:creationId xmlns:p14="http://schemas.microsoft.com/office/powerpoint/2010/main" val="21426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peedometer">
            <a:extLst>
              <a:ext uri="{FF2B5EF4-FFF2-40B4-BE49-F238E27FC236}">
                <a16:creationId xmlns:a16="http://schemas.microsoft.com/office/drawing/2014/main" id="{E4BDA449-07C7-4079-936B-DEAE53C546E0}"/>
              </a:ext>
            </a:extLst>
          </p:cNvPr>
          <p:cNvPicPr>
            <a:picLocks noChangeAspect="1"/>
          </p:cNvPicPr>
          <p:nvPr/>
        </p:nvPicPr>
        <p:blipFill rotWithShape="1">
          <a:blip r:embed="rId2"/>
          <a:srcRect l="26" r="2128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00EDA22-EB60-4CB1-B539-E653B23F62D7}"/>
              </a:ext>
            </a:extLst>
          </p:cNvPr>
          <p:cNvSpPr txBox="1"/>
          <p:nvPr/>
        </p:nvSpPr>
        <p:spPr>
          <a:xfrm>
            <a:off x="169415" y="5462472"/>
            <a:ext cx="10082206" cy="3207258"/>
          </a:xfrm>
          <a:prstGeom prst="rect">
            <a:avLst/>
          </a:prstGeom>
        </p:spPr>
        <p:txBody>
          <a:bodyPr vert="horz" lIns="91440" tIns="45720" rIns="91440" bIns="45720" rtlCol="0" anchor="t">
            <a:normAutofit/>
          </a:bodyPr>
          <a:lstStyle/>
          <a:p>
            <a:pPr>
              <a:lnSpc>
                <a:spcPct val="90000"/>
              </a:lnSpc>
              <a:spcAft>
                <a:spcPts val="600"/>
              </a:spcAft>
            </a:pPr>
            <a:r>
              <a:rPr lang="en-US" sz="1700" b="1" dirty="0">
                <a:solidFill>
                  <a:srgbClr val="0000CC"/>
                </a:solidFill>
                <a:latin typeface="Arial" panose="020B0604020202020204" pitchFamily="34" charset="0"/>
                <a:cs typeface="Arial" panose="020B0604020202020204" pitchFamily="34" charset="0"/>
              </a:rPr>
              <a:t>https://drive.google.com/drive/folders/1O5WY0-9_SQY6NF-tM3zrTohUx4l6198i?u</a:t>
            </a:r>
          </a:p>
        </p:txBody>
      </p:sp>
      <p:sp>
        <p:nvSpPr>
          <p:cNvPr id="4" name="TextBox 3">
            <a:extLst>
              <a:ext uri="{FF2B5EF4-FFF2-40B4-BE49-F238E27FC236}">
                <a16:creationId xmlns:a16="http://schemas.microsoft.com/office/drawing/2014/main" id="{117FCD75-C546-4CEF-88A7-83B8C9499A9A}"/>
              </a:ext>
            </a:extLst>
          </p:cNvPr>
          <p:cNvSpPr txBox="1"/>
          <p:nvPr/>
        </p:nvSpPr>
        <p:spPr>
          <a:xfrm>
            <a:off x="515036" y="2596742"/>
            <a:ext cx="10688082" cy="1831271"/>
          </a:xfrm>
          <a:prstGeom prst="rect">
            <a:avLst/>
          </a:prstGeom>
          <a:noFill/>
        </p:spPr>
        <p:txBody>
          <a:bodyPr wrap="square" rtlCol="0">
            <a:spAutoFit/>
          </a:bodyPr>
          <a:lstStyle/>
          <a:p>
            <a:pPr>
              <a:spcAft>
                <a:spcPts val="600"/>
              </a:spcAft>
            </a:pPr>
            <a:r>
              <a:rPr lang="en-US" sz="5400" b="1" dirty="0"/>
              <a:t>Google Drive for today’s </a:t>
            </a:r>
          </a:p>
          <a:p>
            <a:pPr>
              <a:spcAft>
                <a:spcPts val="600"/>
              </a:spcAft>
            </a:pPr>
            <a:r>
              <a:rPr lang="en-US" sz="5400" b="1" dirty="0"/>
              <a:t>presentation!!</a:t>
            </a:r>
          </a:p>
        </p:txBody>
      </p:sp>
    </p:spTree>
    <p:extLst>
      <p:ext uri="{BB962C8B-B14F-4D97-AF65-F5344CB8AC3E}">
        <p14:creationId xmlns:p14="http://schemas.microsoft.com/office/powerpoint/2010/main" val="2133509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7000" y="0"/>
            <a:ext cx="6532418" cy="970455"/>
          </a:xfrm>
          <a:custGeom>
            <a:avLst/>
            <a:gdLst/>
            <a:ahLst/>
            <a:cxnLst/>
            <a:rect l="l" t="t" r="r" b="b"/>
            <a:pathLst>
              <a:path w="7543800" h="1407160">
                <a:moveTo>
                  <a:pt x="0" y="1407159"/>
                </a:moveTo>
                <a:lnTo>
                  <a:pt x="7543800" y="1407159"/>
                </a:lnTo>
                <a:lnTo>
                  <a:pt x="7543800" y="0"/>
                </a:lnTo>
                <a:lnTo>
                  <a:pt x="0" y="0"/>
                </a:lnTo>
                <a:lnTo>
                  <a:pt x="0" y="1407159"/>
                </a:lnTo>
                <a:close/>
              </a:path>
            </a:pathLst>
          </a:custGeom>
          <a:solidFill>
            <a:srgbClr val="231F20"/>
          </a:solidFill>
        </p:spPr>
        <p:txBody>
          <a:bodyPr wrap="square" lIns="0" tIns="0" rIns="0" bIns="0" rtlCol="0"/>
          <a:lstStyle/>
          <a:p>
            <a:endParaRPr sz="1241"/>
          </a:p>
        </p:txBody>
      </p:sp>
      <p:sp>
        <p:nvSpPr>
          <p:cNvPr id="3" name="object 3"/>
          <p:cNvSpPr/>
          <p:nvPr/>
        </p:nvSpPr>
        <p:spPr>
          <a:xfrm>
            <a:off x="2714413" y="4777828"/>
            <a:ext cx="6485005" cy="2080172"/>
          </a:xfrm>
          <a:custGeom>
            <a:avLst/>
            <a:gdLst/>
            <a:ahLst/>
            <a:cxnLst/>
            <a:rect l="l" t="t" r="r" b="b"/>
            <a:pathLst>
              <a:path w="7543800" h="3016250">
                <a:moveTo>
                  <a:pt x="0" y="3016250"/>
                </a:moveTo>
                <a:lnTo>
                  <a:pt x="7543800" y="3016250"/>
                </a:lnTo>
                <a:lnTo>
                  <a:pt x="7543800" y="0"/>
                </a:lnTo>
                <a:lnTo>
                  <a:pt x="0" y="0"/>
                </a:lnTo>
                <a:lnTo>
                  <a:pt x="0" y="3016250"/>
                </a:lnTo>
                <a:close/>
              </a:path>
            </a:pathLst>
          </a:custGeom>
          <a:solidFill>
            <a:srgbClr val="231F20"/>
          </a:solidFill>
        </p:spPr>
        <p:txBody>
          <a:bodyPr wrap="square" lIns="0" tIns="0" rIns="0" bIns="0" rtlCol="0"/>
          <a:lstStyle/>
          <a:p>
            <a:endParaRPr sz="1241"/>
          </a:p>
        </p:txBody>
      </p:sp>
      <p:grpSp>
        <p:nvGrpSpPr>
          <p:cNvPr id="4" name="object 4"/>
          <p:cNvGrpSpPr/>
          <p:nvPr/>
        </p:nvGrpSpPr>
        <p:grpSpPr>
          <a:xfrm>
            <a:off x="2667000" y="609820"/>
            <a:ext cx="6532418" cy="4528644"/>
            <a:chOff x="0" y="885190"/>
            <a:chExt cx="7543800" cy="6566534"/>
          </a:xfrm>
        </p:grpSpPr>
        <p:sp>
          <p:nvSpPr>
            <p:cNvPr id="5" name="object 5"/>
            <p:cNvSpPr/>
            <p:nvPr/>
          </p:nvSpPr>
          <p:spPr>
            <a:xfrm>
              <a:off x="0" y="1407159"/>
              <a:ext cx="7543800" cy="5520690"/>
            </a:xfrm>
            <a:custGeom>
              <a:avLst/>
              <a:gdLst/>
              <a:ahLst/>
              <a:cxnLst/>
              <a:rect l="l" t="t" r="r" b="b"/>
              <a:pathLst>
                <a:path w="7543800" h="5520690">
                  <a:moveTo>
                    <a:pt x="7543800" y="0"/>
                  </a:moveTo>
                  <a:lnTo>
                    <a:pt x="0" y="0"/>
                  </a:lnTo>
                  <a:lnTo>
                    <a:pt x="0" y="5520690"/>
                  </a:lnTo>
                  <a:lnTo>
                    <a:pt x="7543800" y="5520690"/>
                  </a:lnTo>
                  <a:lnTo>
                    <a:pt x="7543800" y="0"/>
                  </a:lnTo>
                  <a:close/>
                </a:path>
              </a:pathLst>
            </a:custGeom>
            <a:solidFill>
              <a:srgbClr val="FCAF25"/>
            </a:solidFill>
          </p:spPr>
          <p:txBody>
            <a:bodyPr wrap="square" lIns="0" tIns="0" rIns="0" bIns="0" rtlCol="0"/>
            <a:lstStyle/>
            <a:p>
              <a:endParaRPr sz="1241"/>
            </a:p>
          </p:txBody>
        </p:sp>
        <p:pic>
          <p:nvPicPr>
            <p:cNvPr id="6" name="object 6"/>
            <p:cNvPicPr/>
            <p:nvPr/>
          </p:nvPicPr>
          <p:blipFill>
            <a:blip r:embed="rId2" cstate="print"/>
            <a:stretch>
              <a:fillRect/>
            </a:stretch>
          </p:blipFill>
          <p:spPr>
            <a:xfrm>
              <a:off x="691895" y="885190"/>
              <a:ext cx="6160008" cy="2413199"/>
            </a:xfrm>
            <a:prstGeom prst="rect">
              <a:avLst/>
            </a:prstGeom>
          </p:spPr>
        </p:pic>
        <p:pic>
          <p:nvPicPr>
            <p:cNvPr id="7" name="object 7"/>
            <p:cNvPicPr/>
            <p:nvPr/>
          </p:nvPicPr>
          <p:blipFill>
            <a:blip r:embed="rId3" cstate="print"/>
            <a:stretch>
              <a:fillRect/>
            </a:stretch>
          </p:blipFill>
          <p:spPr>
            <a:xfrm>
              <a:off x="691895" y="5038090"/>
              <a:ext cx="6160008" cy="2413190"/>
            </a:xfrm>
            <a:prstGeom prst="rect">
              <a:avLst/>
            </a:prstGeom>
          </p:spPr>
        </p:pic>
      </p:grpSp>
      <p:sp>
        <p:nvSpPr>
          <p:cNvPr id="8" name="object 8"/>
          <p:cNvSpPr txBox="1">
            <a:spLocks noGrp="1"/>
          </p:cNvSpPr>
          <p:nvPr>
            <p:ph type="title"/>
          </p:nvPr>
        </p:nvSpPr>
        <p:spPr>
          <a:xfrm>
            <a:off x="3073727" y="2444679"/>
            <a:ext cx="4392886" cy="685581"/>
          </a:xfrm>
          <a:prstGeom prst="rect">
            <a:avLst/>
          </a:prstGeom>
        </p:spPr>
        <p:txBody>
          <a:bodyPr vert="horz" wrap="square" lIns="0" tIns="45983" rIns="0" bIns="0" rtlCol="0" anchor="ctr">
            <a:spAutoFit/>
          </a:bodyPr>
          <a:lstStyle/>
          <a:p>
            <a:pPr algn="ctr">
              <a:lnSpc>
                <a:spcPct val="100000"/>
              </a:lnSpc>
              <a:spcBef>
                <a:spcPts val="362"/>
              </a:spcBef>
            </a:pPr>
            <a:r>
              <a:rPr sz="2966" b="1" i="1" spc="-110" dirty="0">
                <a:latin typeface="Lucida Sans"/>
                <a:cs typeface="Lucida Sans"/>
              </a:rPr>
              <a:t>Career</a:t>
            </a:r>
            <a:r>
              <a:rPr sz="2966" b="1" i="1" spc="17" dirty="0">
                <a:latin typeface="Lucida Sans"/>
                <a:cs typeface="Lucida Sans"/>
              </a:rPr>
              <a:t> </a:t>
            </a:r>
            <a:r>
              <a:rPr sz="2966" b="1" i="1" spc="45" dirty="0">
                <a:latin typeface="Lucida Sans"/>
                <a:cs typeface="Lucida Sans"/>
              </a:rPr>
              <a:t>Planning</a:t>
            </a:r>
            <a:r>
              <a:rPr sz="2966" b="1" i="1" spc="21" dirty="0">
                <a:latin typeface="Lucida Sans"/>
                <a:cs typeface="Lucida Sans"/>
              </a:rPr>
              <a:t> </a:t>
            </a:r>
            <a:r>
              <a:rPr sz="2966" b="1" i="1" spc="66" dirty="0">
                <a:latin typeface="Lucida Sans"/>
                <a:cs typeface="Lucida Sans"/>
              </a:rPr>
              <a:t>Guide</a:t>
            </a:r>
            <a:endParaRPr sz="2966" dirty="0">
              <a:latin typeface="Lucida Sans"/>
              <a:cs typeface="Lucida Sans"/>
            </a:endParaRPr>
          </a:p>
          <a:p>
            <a:pPr algn="ctr">
              <a:lnSpc>
                <a:spcPct val="100000"/>
              </a:lnSpc>
              <a:spcBef>
                <a:spcPts val="110"/>
              </a:spcBef>
            </a:pPr>
            <a:r>
              <a:rPr sz="1104" b="1" i="1" spc="-14" dirty="0">
                <a:latin typeface="Lucida Sans"/>
                <a:cs typeface="Lucida Sans"/>
              </a:rPr>
              <a:t>Job</a:t>
            </a:r>
            <a:r>
              <a:rPr sz="1104" b="1" i="1" spc="-21" dirty="0">
                <a:latin typeface="Lucida Sans"/>
                <a:cs typeface="Lucida Sans"/>
              </a:rPr>
              <a:t> </a:t>
            </a:r>
            <a:r>
              <a:rPr sz="1104" b="1" i="1" spc="-52" dirty="0">
                <a:latin typeface="Lucida Sans"/>
                <a:cs typeface="Lucida Sans"/>
              </a:rPr>
              <a:t>Searching</a:t>
            </a:r>
            <a:r>
              <a:rPr sz="1104" b="1" i="1" spc="-21" dirty="0">
                <a:latin typeface="Lucida Sans"/>
                <a:cs typeface="Lucida Sans"/>
              </a:rPr>
              <a:t> </a:t>
            </a:r>
            <a:r>
              <a:rPr sz="1104" b="1" i="1" spc="76" dirty="0">
                <a:latin typeface="Lucida Sans"/>
                <a:cs typeface="Lucida Sans"/>
              </a:rPr>
              <a:t>|</a:t>
            </a:r>
            <a:r>
              <a:rPr sz="1104" b="1" i="1" spc="-21" dirty="0">
                <a:latin typeface="Lucida Sans"/>
                <a:cs typeface="Lucida Sans"/>
              </a:rPr>
              <a:t> </a:t>
            </a:r>
            <a:r>
              <a:rPr sz="1104" b="1" i="1" spc="-24" dirty="0">
                <a:latin typeface="Lucida Sans"/>
                <a:cs typeface="Lucida Sans"/>
              </a:rPr>
              <a:t>Networking</a:t>
            </a:r>
            <a:r>
              <a:rPr sz="1104" b="1" i="1" spc="-21" dirty="0">
                <a:latin typeface="Lucida Sans"/>
                <a:cs typeface="Lucida Sans"/>
              </a:rPr>
              <a:t> </a:t>
            </a:r>
            <a:r>
              <a:rPr sz="1104" b="1" i="1" spc="76" dirty="0">
                <a:latin typeface="Lucida Sans"/>
                <a:cs typeface="Lucida Sans"/>
              </a:rPr>
              <a:t>|</a:t>
            </a:r>
            <a:r>
              <a:rPr sz="1104" b="1" i="1" spc="-21" dirty="0">
                <a:latin typeface="Lucida Sans"/>
                <a:cs typeface="Lucida Sans"/>
              </a:rPr>
              <a:t> </a:t>
            </a:r>
            <a:r>
              <a:rPr sz="1104" b="1" i="1" spc="-45" dirty="0">
                <a:latin typeface="Lucida Sans"/>
                <a:cs typeface="Lucida Sans"/>
              </a:rPr>
              <a:t>Resumes</a:t>
            </a:r>
            <a:r>
              <a:rPr sz="1104" b="1" i="1" spc="-21" dirty="0">
                <a:latin typeface="Lucida Sans"/>
                <a:cs typeface="Lucida Sans"/>
              </a:rPr>
              <a:t> </a:t>
            </a:r>
            <a:r>
              <a:rPr sz="1104" b="1" i="1" spc="76" dirty="0">
                <a:latin typeface="Lucida Sans"/>
                <a:cs typeface="Lucida Sans"/>
              </a:rPr>
              <a:t>|</a:t>
            </a:r>
            <a:r>
              <a:rPr sz="1104" b="1" i="1" spc="-17" dirty="0">
                <a:latin typeface="Lucida Sans"/>
                <a:cs typeface="Lucida Sans"/>
              </a:rPr>
              <a:t> </a:t>
            </a:r>
            <a:r>
              <a:rPr sz="1104" b="1" i="1" spc="-28" dirty="0">
                <a:latin typeface="Lucida Sans"/>
                <a:cs typeface="Lucida Sans"/>
              </a:rPr>
              <a:t>Interviewing</a:t>
            </a:r>
            <a:endParaRPr sz="1104" dirty="0">
              <a:latin typeface="Lucida Sans"/>
              <a:cs typeface="Lucida Sans"/>
            </a:endParaRPr>
          </a:p>
        </p:txBody>
      </p:sp>
      <p:grpSp>
        <p:nvGrpSpPr>
          <p:cNvPr id="9" name="object 9"/>
          <p:cNvGrpSpPr/>
          <p:nvPr/>
        </p:nvGrpSpPr>
        <p:grpSpPr>
          <a:xfrm>
            <a:off x="3707524" y="5418959"/>
            <a:ext cx="3247697" cy="1174531"/>
            <a:chOff x="1508760" y="7857490"/>
            <a:chExt cx="4709160" cy="1703070"/>
          </a:xfrm>
        </p:grpSpPr>
        <p:sp>
          <p:nvSpPr>
            <p:cNvPr id="10" name="object 10"/>
            <p:cNvSpPr/>
            <p:nvPr/>
          </p:nvSpPr>
          <p:spPr>
            <a:xfrm>
              <a:off x="1508760" y="7857490"/>
              <a:ext cx="4709160" cy="1703070"/>
            </a:xfrm>
            <a:custGeom>
              <a:avLst/>
              <a:gdLst/>
              <a:ahLst/>
              <a:cxnLst/>
              <a:rect l="l" t="t" r="r" b="b"/>
              <a:pathLst>
                <a:path w="4709160" h="1703070">
                  <a:moveTo>
                    <a:pt x="4709160" y="0"/>
                  </a:moveTo>
                  <a:lnTo>
                    <a:pt x="0" y="0"/>
                  </a:lnTo>
                  <a:lnTo>
                    <a:pt x="0" y="1703069"/>
                  </a:lnTo>
                  <a:lnTo>
                    <a:pt x="4709160" y="1703069"/>
                  </a:lnTo>
                  <a:lnTo>
                    <a:pt x="4709160" y="0"/>
                  </a:lnTo>
                  <a:close/>
                </a:path>
              </a:pathLst>
            </a:custGeom>
            <a:solidFill>
              <a:srgbClr val="DCDDDE"/>
            </a:solidFill>
          </p:spPr>
          <p:txBody>
            <a:bodyPr wrap="square" lIns="0" tIns="0" rIns="0" bIns="0" rtlCol="0"/>
            <a:lstStyle/>
            <a:p>
              <a:endParaRPr sz="1241"/>
            </a:p>
          </p:txBody>
        </p:sp>
        <p:sp>
          <p:nvSpPr>
            <p:cNvPr id="11" name="object 11"/>
            <p:cNvSpPr/>
            <p:nvPr/>
          </p:nvSpPr>
          <p:spPr>
            <a:xfrm>
              <a:off x="1858991" y="8696707"/>
              <a:ext cx="1007110" cy="128270"/>
            </a:xfrm>
            <a:custGeom>
              <a:avLst/>
              <a:gdLst/>
              <a:ahLst/>
              <a:cxnLst/>
              <a:rect l="l" t="t" r="r" b="b"/>
              <a:pathLst>
                <a:path w="1007110" h="128270">
                  <a:moveTo>
                    <a:pt x="0" y="124345"/>
                  </a:moveTo>
                  <a:lnTo>
                    <a:pt x="41325" y="107073"/>
                  </a:lnTo>
                  <a:lnTo>
                    <a:pt x="83985" y="92633"/>
                  </a:lnTo>
                  <a:lnTo>
                    <a:pt x="116662" y="68694"/>
                  </a:lnTo>
                  <a:lnTo>
                    <a:pt x="162229" y="58889"/>
                  </a:lnTo>
                  <a:lnTo>
                    <a:pt x="197942" y="37985"/>
                  </a:lnTo>
                  <a:lnTo>
                    <a:pt x="237680" y="25349"/>
                  </a:lnTo>
                  <a:lnTo>
                    <a:pt x="262877" y="8064"/>
                  </a:lnTo>
                  <a:lnTo>
                    <a:pt x="302260" y="28676"/>
                  </a:lnTo>
                  <a:lnTo>
                    <a:pt x="340868" y="50660"/>
                  </a:lnTo>
                  <a:lnTo>
                    <a:pt x="383552" y="68884"/>
                  </a:lnTo>
                  <a:lnTo>
                    <a:pt x="421309" y="93154"/>
                  </a:lnTo>
                  <a:lnTo>
                    <a:pt x="460019" y="114046"/>
                  </a:lnTo>
                  <a:lnTo>
                    <a:pt x="502526" y="128016"/>
                  </a:lnTo>
                  <a:lnTo>
                    <a:pt x="537984" y="106095"/>
                  </a:lnTo>
                  <a:lnTo>
                    <a:pt x="584250" y="92608"/>
                  </a:lnTo>
                  <a:lnTo>
                    <a:pt x="622757" y="71793"/>
                  </a:lnTo>
                  <a:lnTo>
                    <a:pt x="665010" y="54686"/>
                  </a:lnTo>
                  <a:lnTo>
                    <a:pt x="695794" y="30060"/>
                  </a:lnTo>
                  <a:lnTo>
                    <a:pt x="744029" y="21742"/>
                  </a:lnTo>
                  <a:lnTo>
                    <a:pt x="771410" y="0"/>
                  </a:lnTo>
                  <a:lnTo>
                    <a:pt x="813092" y="22313"/>
                  </a:lnTo>
                  <a:lnTo>
                    <a:pt x="858177" y="39598"/>
                  </a:lnTo>
                  <a:lnTo>
                    <a:pt x="893508" y="66179"/>
                  </a:lnTo>
                  <a:lnTo>
                    <a:pt x="933284" y="85496"/>
                  </a:lnTo>
                  <a:lnTo>
                    <a:pt x="968603" y="105727"/>
                  </a:lnTo>
                  <a:lnTo>
                    <a:pt x="1006589" y="120269"/>
                  </a:lnTo>
                </a:path>
              </a:pathLst>
            </a:custGeom>
            <a:ln w="89852">
              <a:solidFill>
                <a:srgbClr val="E9CBB0"/>
              </a:solidFill>
            </a:ln>
          </p:spPr>
          <p:txBody>
            <a:bodyPr wrap="square" lIns="0" tIns="0" rIns="0" bIns="0" rtlCol="0"/>
            <a:lstStyle/>
            <a:p>
              <a:endParaRPr sz="1241"/>
            </a:p>
          </p:txBody>
        </p:sp>
        <p:sp>
          <p:nvSpPr>
            <p:cNvPr id="12" name="object 12"/>
            <p:cNvSpPr/>
            <p:nvPr/>
          </p:nvSpPr>
          <p:spPr>
            <a:xfrm>
              <a:off x="1858405" y="8855108"/>
              <a:ext cx="996950" cy="131445"/>
            </a:xfrm>
            <a:custGeom>
              <a:avLst/>
              <a:gdLst/>
              <a:ahLst/>
              <a:cxnLst/>
              <a:rect l="l" t="t" r="r" b="b"/>
              <a:pathLst>
                <a:path w="996950" h="131445">
                  <a:moveTo>
                    <a:pt x="0" y="124802"/>
                  </a:moveTo>
                  <a:lnTo>
                    <a:pt x="47713" y="114312"/>
                  </a:lnTo>
                  <a:lnTo>
                    <a:pt x="81191" y="90119"/>
                  </a:lnTo>
                  <a:lnTo>
                    <a:pt x="115849" y="68287"/>
                  </a:lnTo>
                  <a:lnTo>
                    <a:pt x="157632" y="54470"/>
                  </a:lnTo>
                  <a:lnTo>
                    <a:pt x="199720" y="40322"/>
                  </a:lnTo>
                  <a:lnTo>
                    <a:pt x="228092" y="15608"/>
                  </a:lnTo>
                  <a:lnTo>
                    <a:pt x="264985" y="1523"/>
                  </a:lnTo>
                  <a:lnTo>
                    <a:pt x="309067" y="23837"/>
                  </a:lnTo>
                  <a:lnTo>
                    <a:pt x="340601" y="52565"/>
                  </a:lnTo>
                  <a:lnTo>
                    <a:pt x="380619" y="73317"/>
                  </a:lnTo>
                  <a:lnTo>
                    <a:pt x="430504" y="86029"/>
                  </a:lnTo>
                  <a:lnTo>
                    <a:pt x="464807" y="111124"/>
                  </a:lnTo>
                  <a:lnTo>
                    <a:pt x="503224" y="122402"/>
                  </a:lnTo>
                  <a:lnTo>
                    <a:pt x="539584" y="108216"/>
                  </a:lnTo>
                  <a:lnTo>
                    <a:pt x="587667" y="96608"/>
                  </a:lnTo>
                  <a:lnTo>
                    <a:pt x="619506" y="68910"/>
                  </a:lnTo>
                  <a:lnTo>
                    <a:pt x="659384" y="49364"/>
                  </a:lnTo>
                  <a:lnTo>
                    <a:pt x="698398" y="33223"/>
                  </a:lnTo>
                  <a:lnTo>
                    <a:pt x="734352" y="12242"/>
                  </a:lnTo>
                  <a:lnTo>
                    <a:pt x="772210" y="0"/>
                  </a:lnTo>
                  <a:lnTo>
                    <a:pt x="816762" y="20624"/>
                  </a:lnTo>
                  <a:lnTo>
                    <a:pt x="855408" y="43687"/>
                  </a:lnTo>
                  <a:lnTo>
                    <a:pt x="889825" y="71094"/>
                  </a:lnTo>
                  <a:lnTo>
                    <a:pt x="932091" y="88176"/>
                  </a:lnTo>
                  <a:lnTo>
                    <a:pt x="973289" y="103149"/>
                  </a:lnTo>
                  <a:lnTo>
                    <a:pt x="996365" y="131025"/>
                  </a:lnTo>
                </a:path>
              </a:pathLst>
            </a:custGeom>
            <a:ln w="89852">
              <a:solidFill>
                <a:srgbClr val="D6A173"/>
              </a:solidFill>
            </a:ln>
          </p:spPr>
          <p:txBody>
            <a:bodyPr wrap="square" lIns="0" tIns="0" rIns="0" bIns="0" rtlCol="0"/>
            <a:lstStyle/>
            <a:p>
              <a:endParaRPr sz="1241"/>
            </a:p>
          </p:txBody>
        </p:sp>
        <p:sp>
          <p:nvSpPr>
            <p:cNvPr id="13" name="object 13"/>
            <p:cNvSpPr/>
            <p:nvPr/>
          </p:nvSpPr>
          <p:spPr>
            <a:xfrm>
              <a:off x="1864967" y="9022209"/>
              <a:ext cx="992505" cy="124460"/>
            </a:xfrm>
            <a:custGeom>
              <a:avLst/>
              <a:gdLst/>
              <a:ahLst/>
              <a:cxnLst/>
              <a:rect l="l" t="t" r="r" b="b"/>
              <a:pathLst>
                <a:path w="992505" h="124459">
                  <a:moveTo>
                    <a:pt x="0" y="124142"/>
                  </a:moveTo>
                  <a:lnTo>
                    <a:pt x="35102" y="100266"/>
                  </a:lnTo>
                  <a:lnTo>
                    <a:pt x="72453" y="80200"/>
                  </a:lnTo>
                  <a:lnTo>
                    <a:pt x="118897" y="70865"/>
                  </a:lnTo>
                  <a:lnTo>
                    <a:pt x="154749" y="50749"/>
                  </a:lnTo>
                  <a:lnTo>
                    <a:pt x="193484" y="33045"/>
                  </a:lnTo>
                  <a:lnTo>
                    <a:pt x="226402" y="13169"/>
                  </a:lnTo>
                  <a:lnTo>
                    <a:pt x="256324" y="4368"/>
                  </a:lnTo>
                  <a:lnTo>
                    <a:pt x="299847" y="18745"/>
                  </a:lnTo>
                  <a:lnTo>
                    <a:pt x="336435" y="42646"/>
                  </a:lnTo>
                  <a:lnTo>
                    <a:pt x="382930" y="57238"/>
                  </a:lnTo>
                  <a:lnTo>
                    <a:pt x="415658" y="86296"/>
                  </a:lnTo>
                  <a:lnTo>
                    <a:pt x="456742" y="104940"/>
                  </a:lnTo>
                  <a:lnTo>
                    <a:pt x="496595" y="119240"/>
                  </a:lnTo>
                  <a:lnTo>
                    <a:pt x="540677" y="108483"/>
                  </a:lnTo>
                  <a:lnTo>
                    <a:pt x="576859" y="84620"/>
                  </a:lnTo>
                  <a:lnTo>
                    <a:pt x="622046" y="70662"/>
                  </a:lnTo>
                  <a:lnTo>
                    <a:pt x="653897" y="42849"/>
                  </a:lnTo>
                  <a:lnTo>
                    <a:pt x="690448" y="24168"/>
                  </a:lnTo>
                  <a:lnTo>
                    <a:pt x="728433" y="5283"/>
                  </a:lnTo>
                  <a:lnTo>
                    <a:pt x="764133" y="0"/>
                  </a:lnTo>
                  <a:lnTo>
                    <a:pt x="811314" y="12001"/>
                  </a:lnTo>
                  <a:lnTo>
                    <a:pt x="848639" y="36258"/>
                  </a:lnTo>
                  <a:lnTo>
                    <a:pt x="883729" y="63055"/>
                  </a:lnTo>
                  <a:lnTo>
                    <a:pt x="920076" y="85445"/>
                  </a:lnTo>
                  <a:lnTo>
                    <a:pt x="956729" y="104482"/>
                  </a:lnTo>
                  <a:lnTo>
                    <a:pt x="992378" y="121094"/>
                  </a:lnTo>
                </a:path>
              </a:pathLst>
            </a:custGeom>
            <a:ln w="89852">
              <a:solidFill>
                <a:srgbClr val="AD5E27"/>
              </a:solidFill>
            </a:ln>
          </p:spPr>
          <p:txBody>
            <a:bodyPr wrap="square" lIns="0" tIns="0" rIns="0" bIns="0" rtlCol="0"/>
            <a:lstStyle/>
            <a:p>
              <a:endParaRPr sz="1241"/>
            </a:p>
          </p:txBody>
        </p:sp>
        <p:sp>
          <p:nvSpPr>
            <p:cNvPr id="14" name="object 14"/>
            <p:cNvSpPr/>
            <p:nvPr/>
          </p:nvSpPr>
          <p:spPr>
            <a:xfrm>
              <a:off x="1929498" y="8189887"/>
              <a:ext cx="833755" cy="432434"/>
            </a:xfrm>
            <a:custGeom>
              <a:avLst/>
              <a:gdLst/>
              <a:ahLst/>
              <a:cxnLst/>
              <a:rect l="l" t="t" r="r" b="b"/>
              <a:pathLst>
                <a:path w="833755" h="432434">
                  <a:moveTo>
                    <a:pt x="105257" y="430758"/>
                  </a:moveTo>
                  <a:lnTo>
                    <a:pt x="103390" y="404482"/>
                  </a:lnTo>
                  <a:lnTo>
                    <a:pt x="98171" y="405409"/>
                  </a:lnTo>
                  <a:lnTo>
                    <a:pt x="91465" y="406158"/>
                  </a:lnTo>
                  <a:lnTo>
                    <a:pt x="84023" y="406158"/>
                  </a:lnTo>
                  <a:lnTo>
                    <a:pt x="62357" y="403428"/>
                  </a:lnTo>
                  <a:lnTo>
                    <a:pt x="46863" y="396100"/>
                  </a:lnTo>
                  <a:lnTo>
                    <a:pt x="37553" y="385406"/>
                  </a:lnTo>
                  <a:lnTo>
                    <a:pt x="34455" y="372630"/>
                  </a:lnTo>
                  <a:lnTo>
                    <a:pt x="38811" y="355968"/>
                  </a:lnTo>
                  <a:lnTo>
                    <a:pt x="51460" y="341401"/>
                  </a:lnTo>
                  <a:lnTo>
                    <a:pt x="71716" y="329996"/>
                  </a:lnTo>
                  <a:lnTo>
                    <a:pt x="98920" y="322884"/>
                  </a:lnTo>
                  <a:lnTo>
                    <a:pt x="92964" y="294932"/>
                  </a:lnTo>
                  <a:lnTo>
                    <a:pt x="51079" y="308889"/>
                  </a:lnTo>
                  <a:lnTo>
                    <a:pt x="22161" y="329184"/>
                  </a:lnTo>
                  <a:lnTo>
                    <a:pt x="5410" y="352806"/>
                  </a:lnTo>
                  <a:lnTo>
                    <a:pt x="0" y="376732"/>
                  </a:lnTo>
                  <a:lnTo>
                    <a:pt x="4051" y="394627"/>
                  </a:lnTo>
                  <a:lnTo>
                    <a:pt x="17653" y="412750"/>
                  </a:lnTo>
                  <a:lnTo>
                    <a:pt x="42913" y="426796"/>
                  </a:lnTo>
                  <a:lnTo>
                    <a:pt x="81965" y="432435"/>
                  </a:lnTo>
                  <a:lnTo>
                    <a:pt x="91655" y="432435"/>
                  </a:lnTo>
                  <a:lnTo>
                    <a:pt x="99110" y="431685"/>
                  </a:lnTo>
                  <a:lnTo>
                    <a:pt x="105257" y="430758"/>
                  </a:lnTo>
                  <a:close/>
                </a:path>
                <a:path w="833755" h="432434">
                  <a:moveTo>
                    <a:pt x="159740" y="150444"/>
                  </a:moveTo>
                  <a:lnTo>
                    <a:pt x="126403" y="150444"/>
                  </a:lnTo>
                  <a:lnTo>
                    <a:pt x="126669" y="157937"/>
                  </a:lnTo>
                  <a:lnTo>
                    <a:pt x="127139" y="200748"/>
                  </a:lnTo>
                  <a:lnTo>
                    <a:pt x="64541" y="204292"/>
                  </a:lnTo>
                  <a:lnTo>
                    <a:pt x="64541" y="194043"/>
                  </a:lnTo>
                  <a:lnTo>
                    <a:pt x="65468" y="150444"/>
                  </a:lnTo>
                  <a:lnTo>
                    <a:pt x="31940" y="150444"/>
                  </a:lnTo>
                  <a:lnTo>
                    <a:pt x="32537" y="178333"/>
                  </a:lnTo>
                  <a:lnTo>
                    <a:pt x="32867" y="225336"/>
                  </a:lnTo>
                  <a:lnTo>
                    <a:pt x="32308" y="281978"/>
                  </a:lnTo>
                  <a:lnTo>
                    <a:pt x="65290" y="281978"/>
                  </a:lnTo>
                  <a:lnTo>
                    <a:pt x="64541" y="227952"/>
                  </a:lnTo>
                  <a:lnTo>
                    <a:pt x="127139" y="224409"/>
                  </a:lnTo>
                  <a:lnTo>
                    <a:pt x="127139" y="240614"/>
                  </a:lnTo>
                  <a:lnTo>
                    <a:pt x="126212" y="281978"/>
                  </a:lnTo>
                  <a:lnTo>
                    <a:pt x="159562" y="281978"/>
                  </a:lnTo>
                  <a:lnTo>
                    <a:pt x="159283" y="272630"/>
                  </a:lnTo>
                  <a:lnTo>
                    <a:pt x="158813" y="210807"/>
                  </a:lnTo>
                  <a:lnTo>
                    <a:pt x="159740" y="150444"/>
                  </a:lnTo>
                  <a:close/>
                </a:path>
                <a:path w="833755" h="432434">
                  <a:moveTo>
                    <a:pt x="267106" y="361251"/>
                  </a:moveTo>
                  <a:lnTo>
                    <a:pt x="262089" y="332981"/>
                  </a:lnTo>
                  <a:lnTo>
                    <a:pt x="252615" y="318960"/>
                  </a:lnTo>
                  <a:lnTo>
                    <a:pt x="248018" y="312166"/>
                  </a:lnTo>
                  <a:lnTo>
                    <a:pt x="232079" y="302704"/>
                  </a:lnTo>
                  <a:lnTo>
                    <a:pt x="232079" y="362178"/>
                  </a:lnTo>
                  <a:lnTo>
                    <a:pt x="228384" y="383159"/>
                  </a:lnTo>
                  <a:lnTo>
                    <a:pt x="219113" y="397522"/>
                  </a:lnTo>
                  <a:lnTo>
                    <a:pt x="206590" y="405765"/>
                  </a:lnTo>
                  <a:lnTo>
                    <a:pt x="193141" y="408393"/>
                  </a:lnTo>
                  <a:lnTo>
                    <a:pt x="178612" y="405511"/>
                  </a:lnTo>
                  <a:lnTo>
                    <a:pt x="167182" y="397192"/>
                  </a:lnTo>
                  <a:lnTo>
                    <a:pt x="159689" y="383946"/>
                  </a:lnTo>
                  <a:lnTo>
                    <a:pt x="156997" y="366280"/>
                  </a:lnTo>
                  <a:lnTo>
                    <a:pt x="160045" y="346710"/>
                  </a:lnTo>
                  <a:lnTo>
                    <a:pt x="168389" y="331800"/>
                  </a:lnTo>
                  <a:lnTo>
                    <a:pt x="180822" y="322300"/>
                  </a:lnTo>
                  <a:lnTo>
                    <a:pt x="196126" y="318960"/>
                  </a:lnTo>
                  <a:lnTo>
                    <a:pt x="210108" y="321716"/>
                  </a:lnTo>
                  <a:lnTo>
                    <a:pt x="221589" y="329882"/>
                  </a:lnTo>
                  <a:lnTo>
                    <a:pt x="229323" y="343408"/>
                  </a:lnTo>
                  <a:lnTo>
                    <a:pt x="232079" y="362178"/>
                  </a:lnTo>
                  <a:lnTo>
                    <a:pt x="232079" y="302704"/>
                  </a:lnTo>
                  <a:lnTo>
                    <a:pt x="226402" y="299326"/>
                  </a:lnTo>
                  <a:lnTo>
                    <a:pt x="198742" y="294932"/>
                  </a:lnTo>
                  <a:lnTo>
                    <a:pt x="166103" y="301269"/>
                  </a:lnTo>
                  <a:lnTo>
                    <a:pt x="142074" y="317919"/>
                  </a:lnTo>
                  <a:lnTo>
                    <a:pt x="127241" y="341388"/>
                  </a:lnTo>
                  <a:lnTo>
                    <a:pt x="122161" y="368147"/>
                  </a:lnTo>
                  <a:lnTo>
                    <a:pt x="126809" y="393420"/>
                  </a:lnTo>
                  <a:lnTo>
                    <a:pt x="140169" y="413778"/>
                  </a:lnTo>
                  <a:lnTo>
                    <a:pt x="161378" y="427393"/>
                  </a:lnTo>
                  <a:lnTo>
                    <a:pt x="189598" y="432422"/>
                  </a:lnTo>
                  <a:lnTo>
                    <a:pt x="226161" y="425056"/>
                  </a:lnTo>
                  <a:lnTo>
                    <a:pt x="248031" y="408393"/>
                  </a:lnTo>
                  <a:lnTo>
                    <a:pt x="250088" y="406831"/>
                  </a:lnTo>
                  <a:lnTo>
                    <a:pt x="263144" y="383616"/>
                  </a:lnTo>
                  <a:lnTo>
                    <a:pt x="267106" y="361251"/>
                  </a:lnTo>
                  <a:close/>
                </a:path>
                <a:path w="833755" h="432434">
                  <a:moveTo>
                    <a:pt x="335915" y="213791"/>
                  </a:moveTo>
                  <a:lnTo>
                    <a:pt x="330885" y="185508"/>
                  </a:lnTo>
                  <a:lnTo>
                    <a:pt x="321411" y="171500"/>
                  </a:lnTo>
                  <a:lnTo>
                    <a:pt x="316814" y="164706"/>
                  </a:lnTo>
                  <a:lnTo>
                    <a:pt x="300888" y="155257"/>
                  </a:lnTo>
                  <a:lnTo>
                    <a:pt x="300888" y="214731"/>
                  </a:lnTo>
                  <a:lnTo>
                    <a:pt x="297192" y="235699"/>
                  </a:lnTo>
                  <a:lnTo>
                    <a:pt x="287921" y="250063"/>
                  </a:lnTo>
                  <a:lnTo>
                    <a:pt x="275399" y="258292"/>
                  </a:lnTo>
                  <a:lnTo>
                    <a:pt x="261950" y="260934"/>
                  </a:lnTo>
                  <a:lnTo>
                    <a:pt x="247421" y="258051"/>
                  </a:lnTo>
                  <a:lnTo>
                    <a:pt x="235978" y="249732"/>
                  </a:lnTo>
                  <a:lnTo>
                    <a:pt x="228498" y="236486"/>
                  </a:lnTo>
                  <a:lnTo>
                    <a:pt x="225806" y="218821"/>
                  </a:lnTo>
                  <a:lnTo>
                    <a:pt x="228854" y="199250"/>
                  </a:lnTo>
                  <a:lnTo>
                    <a:pt x="237197" y="184340"/>
                  </a:lnTo>
                  <a:lnTo>
                    <a:pt x="249618" y="174828"/>
                  </a:lnTo>
                  <a:lnTo>
                    <a:pt x="264934" y="171500"/>
                  </a:lnTo>
                  <a:lnTo>
                    <a:pt x="278904" y="174244"/>
                  </a:lnTo>
                  <a:lnTo>
                    <a:pt x="290385" y="182422"/>
                  </a:lnTo>
                  <a:lnTo>
                    <a:pt x="298132" y="195948"/>
                  </a:lnTo>
                  <a:lnTo>
                    <a:pt x="300888" y="214731"/>
                  </a:lnTo>
                  <a:lnTo>
                    <a:pt x="300888" y="155257"/>
                  </a:lnTo>
                  <a:lnTo>
                    <a:pt x="295198" y="151866"/>
                  </a:lnTo>
                  <a:lnTo>
                    <a:pt x="267538" y="147472"/>
                  </a:lnTo>
                  <a:lnTo>
                    <a:pt x="234899" y="153797"/>
                  </a:lnTo>
                  <a:lnTo>
                    <a:pt x="210883" y="170459"/>
                  </a:lnTo>
                  <a:lnTo>
                    <a:pt x="196049" y="193929"/>
                  </a:lnTo>
                  <a:lnTo>
                    <a:pt x="190969" y="220687"/>
                  </a:lnTo>
                  <a:lnTo>
                    <a:pt x="195618" y="245948"/>
                  </a:lnTo>
                  <a:lnTo>
                    <a:pt x="208978" y="266306"/>
                  </a:lnTo>
                  <a:lnTo>
                    <a:pt x="230187" y="279920"/>
                  </a:lnTo>
                  <a:lnTo>
                    <a:pt x="258406" y="284962"/>
                  </a:lnTo>
                  <a:lnTo>
                    <a:pt x="294970" y="277583"/>
                  </a:lnTo>
                  <a:lnTo>
                    <a:pt x="316839" y="260934"/>
                  </a:lnTo>
                  <a:lnTo>
                    <a:pt x="318897" y="259372"/>
                  </a:lnTo>
                  <a:lnTo>
                    <a:pt x="331952" y="236156"/>
                  </a:lnTo>
                  <a:lnTo>
                    <a:pt x="335915" y="213791"/>
                  </a:lnTo>
                  <a:close/>
                </a:path>
                <a:path w="833755" h="432434">
                  <a:moveTo>
                    <a:pt x="366344" y="119240"/>
                  </a:moveTo>
                  <a:lnTo>
                    <a:pt x="325729" y="73406"/>
                  </a:lnTo>
                  <a:lnTo>
                    <a:pt x="335813" y="65481"/>
                  </a:lnTo>
                  <a:lnTo>
                    <a:pt x="343636" y="56705"/>
                  </a:lnTo>
                  <a:lnTo>
                    <a:pt x="348703" y="46926"/>
                  </a:lnTo>
                  <a:lnTo>
                    <a:pt x="350507" y="35966"/>
                  </a:lnTo>
                  <a:lnTo>
                    <a:pt x="347827" y="24587"/>
                  </a:lnTo>
                  <a:lnTo>
                    <a:pt x="309156" y="5410"/>
                  </a:lnTo>
                  <a:lnTo>
                    <a:pt x="267411" y="3073"/>
                  </a:lnTo>
                  <a:lnTo>
                    <a:pt x="252882" y="2984"/>
                  </a:lnTo>
                  <a:lnTo>
                    <a:pt x="253263" y="11315"/>
                  </a:lnTo>
                  <a:lnTo>
                    <a:pt x="253746" y="42316"/>
                  </a:lnTo>
                  <a:lnTo>
                    <a:pt x="253809" y="122643"/>
                  </a:lnTo>
                  <a:lnTo>
                    <a:pt x="253441" y="134518"/>
                  </a:lnTo>
                  <a:lnTo>
                    <a:pt x="285673" y="134518"/>
                  </a:lnTo>
                  <a:lnTo>
                    <a:pt x="285381" y="125425"/>
                  </a:lnTo>
                  <a:lnTo>
                    <a:pt x="284835" y="89014"/>
                  </a:lnTo>
                  <a:lnTo>
                    <a:pt x="284734" y="23482"/>
                  </a:lnTo>
                  <a:lnTo>
                    <a:pt x="300888" y="25273"/>
                  </a:lnTo>
                  <a:lnTo>
                    <a:pt x="310807" y="29679"/>
                  </a:lnTo>
                  <a:lnTo>
                    <a:pt x="315785" y="35687"/>
                  </a:lnTo>
                  <a:lnTo>
                    <a:pt x="317157" y="42291"/>
                  </a:lnTo>
                  <a:lnTo>
                    <a:pt x="314604" y="52565"/>
                  </a:lnTo>
                  <a:lnTo>
                    <a:pt x="308343" y="61175"/>
                  </a:lnTo>
                  <a:lnTo>
                    <a:pt x="300418" y="67945"/>
                  </a:lnTo>
                  <a:lnTo>
                    <a:pt x="292938" y="72669"/>
                  </a:lnTo>
                  <a:lnTo>
                    <a:pt x="340080" y="139357"/>
                  </a:lnTo>
                  <a:lnTo>
                    <a:pt x="366344" y="119240"/>
                  </a:lnTo>
                  <a:close/>
                </a:path>
                <a:path w="833755" h="432434">
                  <a:moveTo>
                    <a:pt x="373608" y="431304"/>
                  </a:moveTo>
                  <a:lnTo>
                    <a:pt x="373418" y="404291"/>
                  </a:lnTo>
                  <a:lnTo>
                    <a:pt x="360654" y="404736"/>
                  </a:lnTo>
                  <a:lnTo>
                    <a:pt x="330936" y="405041"/>
                  </a:lnTo>
                  <a:lnTo>
                    <a:pt x="330936" y="363296"/>
                  </a:lnTo>
                  <a:lnTo>
                    <a:pt x="331355" y="323418"/>
                  </a:lnTo>
                  <a:lnTo>
                    <a:pt x="332066" y="297903"/>
                  </a:lnTo>
                  <a:lnTo>
                    <a:pt x="298526" y="297903"/>
                  </a:lnTo>
                  <a:lnTo>
                    <a:pt x="298805" y="307200"/>
                  </a:lnTo>
                  <a:lnTo>
                    <a:pt x="299275" y="375234"/>
                  </a:lnTo>
                  <a:lnTo>
                    <a:pt x="298869" y="417449"/>
                  </a:lnTo>
                  <a:lnTo>
                    <a:pt x="298335" y="429450"/>
                  </a:lnTo>
                  <a:lnTo>
                    <a:pt x="373608" y="431304"/>
                  </a:lnTo>
                  <a:close/>
                </a:path>
                <a:path w="833755" h="432434">
                  <a:moveTo>
                    <a:pt x="424243" y="2984"/>
                  </a:moveTo>
                  <a:lnTo>
                    <a:pt x="391083" y="2984"/>
                  </a:lnTo>
                  <a:lnTo>
                    <a:pt x="391833" y="77889"/>
                  </a:lnTo>
                  <a:lnTo>
                    <a:pt x="391274" y="134518"/>
                  </a:lnTo>
                  <a:lnTo>
                    <a:pt x="424243" y="134518"/>
                  </a:lnTo>
                  <a:lnTo>
                    <a:pt x="423595" y="94310"/>
                  </a:lnTo>
                  <a:lnTo>
                    <a:pt x="423595" y="40551"/>
                  </a:lnTo>
                  <a:lnTo>
                    <a:pt x="424243" y="2984"/>
                  </a:lnTo>
                  <a:close/>
                </a:path>
                <a:path w="833755" h="432434">
                  <a:moveTo>
                    <a:pt x="478650" y="431304"/>
                  </a:moveTo>
                  <a:lnTo>
                    <a:pt x="478459" y="404291"/>
                  </a:lnTo>
                  <a:lnTo>
                    <a:pt x="465696" y="404736"/>
                  </a:lnTo>
                  <a:lnTo>
                    <a:pt x="435978" y="405041"/>
                  </a:lnTo>
                  <a:lnTo>
                    <a:pt x="435978" y="363296"/>
                  </a:lnTo>
                  <a:lnTo>
                    <a:pt x="436410" y="323418"/>
                  </a:lnTo>
                  <a:lnTo>
                    <a:pt x="437108" y="297903"/>
                  </a:lnTo>
                  <a:lnTo>
                    <a:pt x="403567" y="297903"/>
                  </a:lnTo>
                  <a:lnTo>
                    <a:pt x="403847" y="307200"/>
                  </a:lnTo>
                  <a:lnTo>
                    <a:pt x="404317" y="375234"/>
                  </a:lnTo>
                  <a:lnTo>
                    <a:pt x="403936" y="417449"/>
                  </a:lnTo>
                  <a:lnTo>
                    <a:pt x="403390" y="429450"/>
                  </a:lnTo>
                  <a:lnTo>
                    <a:pt x="478650" y="431304"/>
                  </a:lnTo>
                  <a:close/>
                </a:path>
                <a:path w="833755" h="432434">
                  <a:moveTo>
                    <a:pt x="496443" y="150444"/>
                  </a:moveTo>
                  <a:lnTo>
                    <a:pt x="467004" y="149504"/>
                  </a:lnTo>
                  <a:lnTo>
                    <a:pt x="466255" y="229628"/>
                  </a:lnTo>
                  <a:lnTo>
                    <a:pt x="451243" y="216115"/>
                  </a:lnTo>
                  <a:lnTo>
                    <a:pt x="422706" y="190969"/>
                  </a:lnTo>
                  <a:lnTo>
                    <a:pt x="392010" y="164287"/>
                  </a:lnTo>
                  <a:lnTo>
                    <a:pt x="370484" y="146151"/>
                  </a:lnTo>
                  <a:lnTo>
                    <a:pt x="368998" y="146710"/>
                  </a:lnTo>
                  <a:lnTo>
                    <a:pt x="361734" y="281978"/>
                  </a:lnTo>
                  <a:lnTo>
                    <a:pt x="391363" y="283286"/>
                  </a:lnTo>
                  <a:lnTo>
                    <a:pt x="392112" y="202234"/>
                  </a:lnTo>
                  <a:lnTo>
                    <a:pt x="392480" y="202234"/>
                  </a:lnTo>
                  <a:lnTo>
                    <a:pt x="406374" y="215201"/>
                  </a:lnTo>
                  <a:lnTo>
                    <a:pt x="435686" y="241249"/>
                  </a:lnTo>
                  <a:lnTo>
                    <a:pt x="467334" y="268655"/>
                  </a:lnTo>
                  <a:lnTo>
                    <a:pt x="488238" y="285711"/>
                  </a:lnTo>
                  <a:lnTo>
                    <a:pt x="489737" y="285140"/>
                  </a:lnTo>
                  <a:lnTo>
                    <a:pt x="491858" y="233591"/>
                  </a:lnTo>
                  <a:lnTo>
                    <a:pt x="496443" y="150444"/>
                  </a:lnTo>
                  <a:close/>
                </a:path>
                <a:path w="833755" h="432434">
                  <a:moveTo>
                    <a:pt x="583895" y="431304"/>
                  </a:moveTo>
                  <a:lnTo>
                    <a:pt x="583158" y="405777"/>
                  </a:lnTo>
                  <a:lnTo>
                    <a:pt x="572376" y="406273"/>
                  </a:lnTo>
                  <a:lnTo>
                    <a:pt x="540677" y="406336"/>
                  </a:lnTo>
                  <a:lnTo>
                    <a:pt x="540677" y="374484"/>
                  </a:lnTo>
                  <a:lnTo>
                    <a:pt x="575335" y="375234"/>
                  </a:lnTo>
                  <a:lnTo>
                    <a:pt x="574763" y="351751"/>
                  </a:lnTo>
                  <a:lnTo>
                    <a:pt x="566318" y="352336"/>
                  </a:lnTo>
                  <a:lnTo>
                    <a:pt x="540677" y="353428"/>
                  </a:lnTo>
                  <a:lnTo>
                    <a:pt x="540677" y="319519"/>
                  </a:lnTo>
                  <a:lnTo>
                    <a:pt x="580910" y="318592"/>
                  </a:lnTo>
                  <a:lnTo>
                    <a:pt x="580174" y="294551"/>
                  </a:lnTo>
                  <a:lnTo>
                    <a:pt x="545122" y="296443"/>
                  </a:lnTo>
                  <a:lnTo>
                    <a:pt x="508812" y="297903"/>
                  </a:lnTo>
                  <a:lnTo>
                    <a:pt x="509295" y="400342"/>
                  </a:lnTo>
                  <a:lnTo>
                    <a:pt x="508812" y="429450"/>
                  </a:lnTo>
                  <a:lnTo>
                    <a:pt x="583895" y="431304"/>
                  </a:lnTo>
                  <a:close/>
                </a:path>
                <a:path w="833755" h="432434">
                  <a:moveTo>
                    <a:pt x="600659" y="66319"/>
                  </a:moveTo>
                  <a:lnTo>
                    <a:pt x="595630" y="38049"/>
                  </a:lnTo>
                  <a:lnTo>
                    <a:pt x="586155" y="24028"/>
                  </a:lnTo>
                  <a:lnTo>
                    <a:pt x="581558" y="17233"/>
                  </a:lnTo>
                  <a:lnTo>
                    <a:pt x="565632" y="7785"/>
                  </a:lnTo>
                  <a:lnTo>
                    <a:pt x="565632" y="67259"/>
                  </a:lnTo>
                  <a:lnTo>
                    <a:pt x="561924" y="88239"/>
                  </a:lnTo>
                  <a:lnTo>
                    <a:pt x="552653" y="102590"/>
                  </a:lnTo>
                  <a:lnTo>
                    <a:pt x="540131" y="110832"/>
                  </a:lnTo>
                  <a:lnTo>
                    <a:pt x="526694" y="113461"/>
                  </a:lnTo>
                  <a:lnTo>
                    <a:pt x="512165" y="110578"/>
                  </a:lnTo>
                  <a:lnTo>
                    <a:pt x="500722" y="102260"/>
                  </a:lnTo>
                  <a:lnTo>
                    <a:pt x="493229" y="89014"/>
                  </a:lnTo>
                  <a:lnTo>
                    <a:pt x="490550" y="71348"/>
                  </a:lnTo>
                  <a:lnTo>
                    <a:pt x="493598" y="51777"/>
                  </a:lnTo>
                  <a:lnTo>
                    <a:pt x="501929" y="36868"/>
                  </a:lnTo>
                  <a:lnTo>
                    <a:pt x="514362" y="27368"/>
                  </a:lnTo>
                  <a:lnTo>
                    <a:pt x="529678" y="24028"/>
                  </a:lnTo>
                  <a:lnTo>
                    <a:pt x="543648" y="26784"/>
                  </a:lnTo>
                  <a:lnTo>
                    <a:pt x="555129" y="34963"/>
                  </a:lnTo>
                  <a:lnTo>
                    <a:pt x="562864" y="48475"/>
                  </a:lnTo>
                  <a:lnTo>
                    <a:pt x="565632" y="67259"/>
                  </a:lnTo>
                  <a:lnTo>
                    <a:pt x="565632" y="7785"/>
                  </a:lnTo>
                  <a:lnTo>
                    <a:pt x="559943" y="4394"/>
                  </a:lnTo>
                  <a:lnTo>
                    <a:pt x="532282" y="0"/>
                  </a:lnTo>
                  <a:lnTo>
                    <a:pt x="499643" y="6337"/>
                  </a:lnTo>
                  <a:lnTo>
                    <a:pt x="475615" y="22987"/>
                  </a:lnTo>
                  <a:lnTo>
                    <a:pt x="460781" y="46456"/>
                  </a:lnTo>
                  <a:lnTo>
                    <a:pt x="455714" y="73215"/>
                  </a:lnTo>
                  <a:lnTo>
                    <a:pt x="460349" y="98488"/>
                  </a:lnTo>
                  <a:lnTo>
                    <a:pt x="473710" y="118846"/>
                  </a:lnTo>
                  <a:lnTo>
                    <a:pt x="494919" y="132461"/>
                  </a:lnTo>
                  <a:lnTo>
                    <a:pt x="523151" y="137490"/>
                  </a:lnTo>
                  <a:lnTo>
                    <a:pt x="559701" y="130124"/>
                  </a:lnTo>
                  <a:lnTo>
                    <a:pt x="581571" y="113461"/>
                  </a:lnTo>
                  <a:lnTo>
                    <a:pt x="583628" y="111899"/>
                  </a:lnTo>
                  <a:lnTo>
                    <a:pt x="596696" y="88684"/>
                  </a:lnTo>
                  <a:lnTo>
                    <a:pt x="600659" y="66319"/>
                  </a:lnTo>
                  <a:close/>
                </a:path>
                <a:path w="833755" h="432434">
                  <a:moveTo>
                    <a:pt x="659193" y="200571"/>
                  </a:moveTo>
                  <a:lnTo>
                    <a:pt x="657047" y="188201"/>
                  </a:lnTo>
                  <a:lnTo>
                    <a:pt x="648284" y="174256"/>
                  </a:lnTo>
                  <a:lnTo>
                    <a:pt x="647788" y="173926"/>
                  </a:lnTo>
                  <a:lnTo>
                    <a:pt x="629424" y="161632"/>
                  </a:lnTo>
                  <a:lnTo>
                    <a:pt x="624738" y="160426"/>
                  </a:lnTo>
                  <a:lnTo>
                    <a:pt x="624738" y="206336"/>
                  </a:lnTo>
                  <a:lnTo>
                    <a:pt x="620153" y="224447"/>
                  </a:lnTo>
                  <a:lnTo>
                    <a:pt x="607745" y="239331"/>
                  </a:lnTo>
                  <a:lnTo>
                    <a:pt x="589521" y="250063"/>
                  </a:lnTo>
                  <a:lnTo>
                    <a:pt x="567537" y="255714"/>
                  </a:lnTo>
                  <a:lnTo>
                    <a:pt x="567537" y="173926"/>
                  </a:lnTo>
                  <a:lnTo>
                    <a:pt x="589762" y="175475"/>
                  </a:lnTo>
                  <a:lnTo>
                    <a:pt x="607949" y="180911"/>
                  </a:lnTo>
                  <a:lnTo>
                    <a:pt x="620229" y="190957"/>
                  </a:lnTo>
                  <a:lnTo>
                    <a:pt x="624738" y="206336"/>
                  </a:lnTo>
                  <a:lnTo>
                    <a:pt x="624738" y="160426"/>
                  </a:lnTo>
                  <a:lnTo>
                    <a:pt x="583730" y="151866"/>
                  </a:lnTo>
                  <a:lnTo>
                    <a:pt x="535305" y="150456"/>
                  </a:lnTo>
                  <a:lnTo>
                    <a:pt x="535774" y="159842"/>
                  </a:lnTo>
                  <a:lnTo>
                    <a:pt x="536054" y="175475"/>
                  </a:lnTo>
                  <a:lnTo>
                    <a:pt x="536181" y="233375"/>
                  </a:lnTo>
                  <a:lnTo>
                    <a:pt x="535990" y="250063"/>
                  </a:lnTo>
                  <a:lnTo>
                    <a:pt x="535622" y="270662"/>
                  </a:lnTo>
                  <a:lnTo>
                    <a:pt x="535127" y="282917"/>
                  </a:lnTo>
                  <a:lnTo>
                    <a:pt x="576834" y="278244"/>
                  </a:lnTo>
                  <a:lnTo>
                    <a:pt x="617004" y="263613"/>
                  </a:lnTo>
                  <a:lnTo>
                    <a:pt x="626338" y="255714"/>
                  </a:lnTo>
                  <a:lnTo>
                    <a:pt x="647255" y="238036"/>
                  </a:lnTo>
                  <a:lnTo>
                    <a:pt x="659193" y="200571"/>
                  </a:lnTo>
                  <a:close/>
                </a:path>
                <a:path w="833755" h="432434">
                  <a:moveTo>
                    <a:pt x="721144" y="427583"/>
                  </a:moveTo>
                  <a:lnTo>
                    <a:pt x="720775" y="400570"/>
                  </a:lnTo>
                  <a:lnTo>
                    <a:pt x="720966" y="370941"/>
                  </a:lnTo>
                  <a:lnTo>
                    <a:pt x="689470" y="370941"/>
                  </a:lnTo>
                  <a:lnTo>
                    <a:pt x="689851" y="380072"/>
                  </a:lnTo>
                  <a:lnTo>
                    <a:pt x="689851" y="406908"/>
                  </a:lnTo>
                  <a:lnTo>
                    <a:pt x="686498" y="407466"/>
                  </a:lnTo>
                  <a:lnTo>
                    <a:pt x="676249" y="407466"/>
                  </a:lnTo>
                  <a:lnTo>
                    <a:pt x="661187" y="404837"/>
                  </a:lnTo>
                  <a:lnTo>
                    <a:pt x="649668" y="397852"/>
                  </a:lnTo>
                  <a:lnTo>
                    <a:pt x="642315" y="387896"/>
                  </a:lnTo>
                  <a:lnTo>
                    <a:pt x="639724" y="376351"/>
                  </a:lnTo>
                  <a:lnTo>
                    <a:pt x="645756" y="357251"/>
                  </a:lnTo>
                  <a:lnTo>
                    <a:pt x="661454" y="341350"/>
                  </a:lnTo>
                  <a:lnTo>
                    <a:pt x="683196" y="329539"/>
                  </a:lnTo>
                  <a:lnTo>
                    <a:pt x="707364" y="322694"/>
                  </a:lnTo>
                  <a:lnTo>
                    <a:pt x="700646" y="294563"/>
                  </a:lnTo>
                  <a:lnTo>
                    <a:pt x="654761" y="311886"/>
                  </a:lnTo>
                  <a:lnTo>
                    <a:pt x="625754" y="334403"/>
                  </a:lnTo>
                  <a:lnTo>
                    <a:pt x="610577" y="357733"/>
                  </a:lnTo>
                  <a:lnTo>
                    <a:pt x="606196" y="377469"/>
                  </a:lnTo>
                  <a:lnTo>
                    <a:pt x="610781" y="398665"/>
                  </a:lnTo>
                  <a:lnTo>
                    <a:pt x="624573" y="416064"/>
                  </a:lnTo>
                  <a:lnTo>
                    <a:pt x="647611" y="427913"/>
                  </a:lnTo>
                  <a:lnTo>
                    <a:pt x="679970" y="432435"/>
                  </a:lnTo>
                  <a:lnTo>
                    <a:pt x="692924" y="432041"/>
                  </a:lnTo>
                  <a:lnTo>
                    <a:pt x="704811" y="430847"/>
                  </a:lnTo>
                  <a:lnTo>
                    <a:pt x="714578" y="429234"/>
                  </a:lnTo>
                  <a:lnTo>
                    <a:pt x="721144" y="427583"/>
                  </a:lnTo>
                  <a:close/>
                </a:path>
                <a:path w="833755" h="432434">
                  <a:moveTo>
                    <a:pt x="821423" y="213791"/>
                  </a:moveTo>
                  <a:lnTo>
                    <a:pt x="816394" y="185508"/>
                  </a:lnTo>
                  <a:lnTo>
                    <a:pt x="806919" y="171500"/>
                  </a:lnTo>
                  <a:lnTo>
                    <a:pt x="802322" y="164706"/>
                  </a:lnTo>
                  <a:lnTo>
                    <a:pt x="786396" y="155257"/>
                  </a:lnTo>
                  <a:lnTo>
                    <a:pt x="786396" y="214731"/>
                  </a:lnTo>
                  <a:lnTo>
                    <a:pt x="782701" y="235699"/>
                  </a:lnTo>
                  <a:lnTo>
                    <a:pt x="773430" y="250063"/>
                  </a:lnTo>
                  <a:lnTo>
                    <a:pt x="760907" y="258292"/>
                  </a:lnTo>
                  <a:lnTo>
                    <a:pt x="747458" y="260934"/>
                  </a:lnTo>
                  <a:lnTo>
                    <a:pt x="732929" y="258051"/>
                  </a:lnTo>
                  <a:lnTo>
                    <a:pt x="721487" y="249732"/>
                  </a:lnTo>
                  <a:lnTo>
                    <a:pt x="713994" y="236486"/>
                  </a:lnTo>
                  <a:lnTo>
                    <a:pt x="711314" y="218821"/>
                  </a:lnTo>
                  <a:lnTo>
                    <a:pt x="714362" y="199250"/>
                  </a:lnTo>
                  <a:lnTo>
                    <a:pt x="722706" y="184340"/>
                  </a:lnTo>
                  <a:lnTo>
                    <a:pt x="735126" y="174828"/>
                  </a:lnTo>
                  <a:lnTo>
                    <a:pt x="750443" y="171500"/>
                  </a:lnTo>
                  <a:lnTo>
                    <a:pt x="764413" y="174244"/>
                  </a:lnTo>
                  <a:lnTo>
                    <a:pt x="775893" y="182422"/>
                  </a:lnTo>
                  <a:lnTo>
                    <a:pt x="783628" y="195948"/>
                  </a:lnTo>
                  <a:lnTo>
                    <a:pt x="786396" y="214731"/>
                  </a:lnTo>
                  <a:lnTo>
                    <a:pt x="786396" y="155257"/>
                  </a:lnTo>
                  <a:lnTo>
                    <a:pt x="780707" y="151866"/>
                  </a:lnTo>
                  <a:lnTo>
                    <a:pt x="753046" y="147472"/>
                  </a:lnTo>
                  <a:lnTo>
                    <a:pt x="720407" y="153797"/>
                  </a:lnTo>
                  <a:lnTo>
                    <a:pt x="696391" y="170459"/>
                  </a:lnTo>
                  <a:lnTo>
                    <a:pt x="681545" y="193929"/>
                  </a:lnTo>
                  <a:lnTo>
                    <a:pt x="676478" y="220687"/>
                  </a:lnTo>
                  <a:lnTo>
                    <a:pt x="681113" y="245948"/>
                  </a:lnTo>
                  <a:lnTo>
                    <a:pt x="694474" y="266306"/>
                  </a:lnTo>
                  <a:lnTo>
                    <a:pt x="715695" y="279920"/>
                  </a:lnTo>
                  <a:lnTo>
                    <a:pt x="743915" y="284962"/>
                  </a:lnTo>
                  <a:lnTo>
                    <a:pt x="780465" y="277583"/>
                  </a:lnTo>
                  <a:lnTo>
                    <a:pt x="802347" y="260934"/>
                  </a:lnTo>
                  <a:lnTo>
                    <a:pt x="804392" y="259372"/>
                  </a:lnTo>
                  <a:lnTo>
                    <a:pt x="817460" y="236156"/>
                  </a:lnTo>
                  <a:lnTo>
                    <a:pt x="821423" y="213791"/>
                  </a:lnTo>
                  <a:close/>
                </a:path>
                <a:path w="833755" h="432434">
                  <a:moveTo>
                    <a:pt x="833602" y="431304"/>
                  </a:moveTo>
                  <a:lnTo>
                    <a:pt x="832853" y="405777"/>
                  </a:lnTo>
                  <a:lnTo>
                    <a:pt x="822083" y="406273"/>
                  </a:lnTo>
                  <a:lnTo>
                    <a:pt x="790371" y="406336"/>
                  </a:lnTo>
                  <a:lnTo>
                    <a:pt x="790371" y="374484"/>
                  </a:lnTo>
                  <a:lnTo>
                    <a:pt x="825030" y="375234"/>
                  </a:lnTo>
                  <a:lnTo>
                    <a:pt x="824471" y="351751"/>
                  </a:lnTo>
                  <a:lnTo>
                    <a:pt x="816025" y="352336"/>
                  </a:lnTo>
                  <a:lnTo>
                    <a:pt x="790371" y="353428"/>
                  </a:lnTo>
                  <a:lnTo>
                    <a:pt x="790371" y="319519"/>
                  </a:lnTo>
                  <a:lnTo>
                    <a:pt x="830618" y="318592"/>
                  </a:lnTo>
                  <a:lnTo>
                    <a:pt x="829868" y="294551"/>
                  </a:lnTo>
                  <a:lnTo>
                    <a:pt x="794829" y="296443"/>
                  </a:lnTo>
                  <a:lnTo>
                    <a:pt x="758520" y="297903"/>
                  </a:lnTo>
                  <a:lnTo>
                    <a:pt x="759015" y="400342"/>
                  </a:lnTo>
                  <a:lnTo>
                    <a:pt x="758520" y="429450"/>
                  </a:lnTo>
                  <a:lnTo>
                    <a:pt x="833602" y="431304"/>
                  </a:lnTo>
                  <a:close/>
                </a:path>
              </a:pathLst>
            </a:custGeom>
            <a:solidFill>
              <a:srgbClr val="1C130C"/>
            </a:solidFill>
          </p:spPr>
          <p:txBody>
            <a:bodyPr wrap="square" lIns="0" tIns="0" rIns="0" bIns="0" rtlCol="0"/>
            <a:lstStyle/>
            <a:p>
              <a:endParaRPr sz="1241"/>
            </a:p>
          </p:txBody>
        </p:sp>
      </p:grpSp>
      <p:sp>
        <p:nvSpPr>
          <p:cNvPr id="15" name="object 15"/>
          <p:cNvSpPr txBox="1"/>
          <p:nvPr/>
        </p:nvSpPr>
        <p:spPr>
          <a:xfrm>
            <a:off x="3707524" y="5418959"/>
            <a:ext cx="3247697" cy="987026"/>
          </a:xfrm>
          <a:prstGeom prst="rect">
            <a:avLst/>
          </a:prstGeom>
        </p:spPr>
        <p:txBody>
          <a:bodyPr vert="horz" wrap="square" lIns="0" tIns="155028" rIns="0" bIns="0" rtlCol="0">
            <a:spAutoFit/>
          </a:bodyPr>
          <a:lstStyle/>
          <a:p>
            <a:pPr marL="1708918" marR="471682" algn="ctr">
              <a:lnSpc>
                <a:spcPct val="107600"/>
              </a:lnSpc>
              <a:spcBef>
                <a:spcPts val="1221"/>
              </a:spcBef>
            </a:pPr>
            <a:r>
              <a:rPr sz="1655" b="1" i="1" spc="-107" dirty="0">
                <a:solidFill>
                  <a:srgbClr val="231F20"/>
                </a:solidFill>
                <a:latin typeface="Lucida Sans"/>
                <a:cs typeface="Lucida Sans"/>
              </a:rPr>
              <a:t>Cente</a:t>
            </a:r>
            <a:r>
              <a:rPr sz="1655" b="1" i="1" spc="-62" dirty="0">
                <a:solidFill>
                  <a:srgbClr val="231F20"/>
                </a:solidFill>
                <a:latin typeface="Lucida Sans"/>
                <a:cs typeface="Lucida Sans"/>
              </a:rPr>
              <a:t>r</a:t>
            </a:r>
            <a:r>
              <a:rPr sz="1655" b="1" i="1" spc="-90" dirty="0">
                <a:solidFill>
                  <a:srgbClr val="231F20"/>
                </a:solidFill>
                <a:latin typeface="Lucida Sans"/>
                <a:cs typeface="Lucida Sans"/>
              </a:rPr>
              <a:t> </a:t>
            </a:r>
            <a:r>
              <a:rPr sz="1655" b="1" i="1" spc="-131" dirty="0">
                <a:solidFill>
                  <a:srgbClr val="231F20"/>
                </a:solidFill>
                <a:latin typeface="Lucida Sans"/>
                <a:cs typeface="Lucida Sans"/>
              </a:rPr>
              <a:t>for </a:t>
            </a:r>
            <a:r>
              <a:rPr sz="1655" b="1" i="1" spc="-103" dirty="0">
                <a:solidFill>
                  <a:srgbClr val="231F20"/>
                </a:solidFill>
                <a:latin typeface="Lucida Sans"/>
                <a:cs typeface="Lucida Sans"/>
              </a:rPr>
              <a:t> </a:t>
            </a:r>
            <a:r>
              <a:rPr sz="1655" b="1" i="1" spc="-193" dirty="0">
                <a:solidFill>
                  <a:srgbClr val="231F20"/>
                </a:solidFill>
                <a:latin typeface="Lucida Sans"/>
                <a:cs typeface="Lucida Sans"/>
              </a:rPr>
              <a:t>Ca</a:t>
            </a:r>
            <a:r>
              <a:rPr sz="1655" b="1" i="1" spc="-203" dirty="0">
                <a:solidFill>
                  <a:srgbClr val="231F20"/>
                </a:solidFill>
                <a:latin typeface="Lucida Sans"/>
                <a:cs typeface="Lucida Sans"/>
              </a:rPr>
              <a:t>r</a:t>
            </a:r>
            <a:r>
              <a:rPr sz="1655" b="1" i="1" spc="-117" dirty="0">
                <a:solidFill>
                  <a:srgbClr val="231F20"/>
                </a:solidFill>
                <a:latin typeface="Lucida Sans"/>
                <a:cs typeface="Lucida Sans"/>
              </a:rPr>
              <a:t>ee</a:t>
            </a:r>
            <a:r>
              <a:rPr sz="1655" b="1" i="1" spc="-72" dirty="0">
                <a:solidFill>
                  <a:srgbClr val="231F20"/>
                </a:solidFill>
                <a:latin typeface="Lucida Sans"/>
                <a:cs typeface="Lucida Sans"/>
              </a:rPr>
              <a:t>r</a:t>
            </a:r>
            <a:r>
              <a:rPr sz="1655" b="1" i="1" spc="-90" dirty="0">
                <a:solidFill>
                  <a:srgbClr val="231F20"/>
                </a:solidFill>
                <a:latin typeface="Lucida Sans"/>
                <a:cs typeface="Lucida Sans"/>
              </a:rPr>
              <a:t> </a:t>
            </a:r>
            <a:r>
              <a:rPr sz="1655" b="1" i="1" spc="-86" dirty="0">
                <a:solidFill>
                  <a:srgbClr val="231F20"/>
                </a:solidFill>
                <a:latin typeface="Lucida Sans"/>
                <a:cs typeface="Lucida Sans"/>
              </a:rPr>
              <a:t>and</a:t>
            </a:r>
            <a:endParaRPr sz="1655">
              <a:latin typeface="Lucida Sans"/>
              <a:cs typeface="Lucida Sans"/>
            </a:endParaRPr>
          </a:p>
          <a:p>
            <a:pPr marL="1231542" algn="ctr">
              <a:spcBef>
                <a:spcPts val="152"/>
              </a:spcBef>
            </a:pPr>
            <a:r>
              <a:rPr sz="1655" b="1" i="1" spc="-93" dirty="0">
                <a:solidFill>
                  <a:srgbClr val="231F20"/>
                </a:solidFill>
                <a:latin typeface="Lucida Sans"/>
                <a:cs typeface="Lucida Sans"/>
              </a:rPr>
              <a:t>Re-Ent</a:t>
            </a:r>
            <a:r>
              <a:rPr sz="1655" b="1" i="1" spc="-76" dirty="0">
                <a:solidFill>
                  <a:srgbClr val="231F20"/>
                </a:solidFill>
                <a:latin typeface="Lucida Sans"/>
                <a:cs typeface="Lucida Sans"/>
              </a:rPr>
              <a:t>r</a:t>
            </a:r>
            <a:r>
              <a:rPr sz="1655" b="1" i="1" spc="-83" dirty="0">
                <a:solidFill>
                  <a:srgbClr val="231F20"/>
                </a:solidFill>
                <a:latin typeface="Lucida Sans"/>
                <a:cs typeface="Lucida Sans"/>
              </a:rPr>
              <a:t>y</a:t>
            </a:r>
            <a:r>
              <a:rPr sz="1655" b="1" i="1" spc="-90" dirty="0">
                <a:solidFill>
                  <a:srgbClr val="231F20"/>
                </a:solidFill>
                <a:latin typeface="Lucida Sans"/>
                <a:cs typeface="Lucida Sans"/>
              </a:rPr>
              <a:t> </a:t>
            </a:r>
            <a:r>
              <a:rPr sz="1655" b="1" i="1" spc="-155" dirty="0">
                <a:solidFill>
                  <a:srgbClr val="231F20"/>
                </a:solidFill>
                <a:latin typeface="Lucida Sans"/>
                <a:cs typeface="Lucida Sans"/>
              </a:rPr>
              <a:t>Se</a:t>
            </a:r>
            <a:r>
              <a:rPr sz="1655" b="1" i="1" spc="-124" dirty="0">
                <a:solidFill>
                  <a:srgbClr val="231F20"/>
                </a:solidFill>
                <a:latin typeface="Lucida Sans"/>
                <a:cs typeface="Lucida Sans"/>
              </a:rPr>
              <a:t>r</a:t>
            </a:r>
            <a:r>
              <a:rPr sz="1655" b="1" i="1" spc="-100" dirty="0">
                <a:solidFill>
                  <a:srgbClr val="231F20"/>
                </a:solidFill>
                <a:latin typeface="Lucida Sans"/>
                <a:cs typeface="Lucida Sans"/>
              </a:rPr>
              <a:t>vices</a:t>
            </a:r>
            <a:endParaRPr sz="1655">
              <a:latin typeface="Lucida Sans"/>
              <a:cs typeface="Lucida Sans"/>
            </a:endParaRPr>
          </a:p>
        </p:txBody>
      </p:sp>
      <p:sp>
        <p:nvSpPr>
          <p:cNvPr id="16" name="object 16"/>
          <p:cNvSpPr/>
          <p:nvPr/>
        </p:nvSpPr>
        <p:spPr>
          <a:xfrm>
            <a:off x="4917614" y="5627175"/>
            <a:ext cx="0" cy="746234"/>
          </a:xfrm>
          <a:custGeom>
            <a:avLst/>
            <a:gdLst/>
            <a:ahLst/>
            <a:cxnLst/>
            <a:rect l="l" t="t" r="r" b="b"/>
            <a:pathLst>
              <a:path h="1082040">
                <a:moveTo>
                  <a:pt x="0" y="0"/>
                </a:moveTo>
                <a:lnTo>
                  <a:pt x="0" y="1082039"/>
                </a:lnTo>
              </a:path>
            </a:pathLst>
          </a:custGeom>
          <a:ln w="76200">
            <a:solidFill>
              <a:srgbClr val="231F20"/>
            </a:solidFill>
          </a:ln>
        </p:spPr>
        <p:txBody>
          <a:bodyPr wrap="square" lIns="0" tIns="0" rIns="0" bIns="0" rtlCol="0"/>
          <a:lstStyle/>
          <a:p>
            <a:endParaRPr sz="124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2CF2E-9260-4405-9CF2-0D0AB7AFC516}"/>
              </a:ext>
            </a:extLst>
          </p:cNvPr>
          <p:cNvPicPr>
            <a:picLocks noChangeAspect="1"/>
          </p:cNvPicPr>
          <p:nvPr/>
        </p:nvPicPr>
        <p:blipFill>
          <a:blip r:embed="rId2"/>
          <a:stretch>
            <a:fillRect/>
          </a:stretch>
        </p:blipFill>
        <p:spPr>
          <a:xfrm>
            <a:off x="7514395" y="4086640"/>
            <a:ext cx="3862595" cy="1614280"/>
          </a:xfrm>
          <a:prstGeom prst="rect">
            <a:avLst/>
          </a:prstGeom>
        </p:spPr>
      </p:pic>
      <p:pic>
        <p:nvPicPr>
          <p:cNvPr id="7" name="Picture 6">
            <a:extLst>
              <a:ext uri="{FF2B5EF4-FFF2-40B4-BE49-F238E27FC236}">
                <a16:creationId xmlns:a16="http://schemas.microsoft.com/office/drawing/2014/main" id="{8A7C300C-6750-41D6-B04F-38C5219032A8}"/>
              </a:ext>
            </a:extLst>
          </p:cNvPr>
          <p:cNvPicPr>
            <a:picLocks noChangeAspect="1"/>
          </p:cNvPicPr>
          <p:nvPr/>
        </p:nvPicPr>
        <p:blipFill>
          <a:blip r:embed="rId3"/>
          <a:stretch>
            <a:fillRect/>
          </a:stretch>
        </p:blipFill>
        <p:spPr>
          <a:xfrm>
            <a:off x="170415" y="3240157"/>
            <a:ext cx="7008329" cy="3617843"/>
          </a:xfrm>
          <a:prstGeom prst="rect">
            <a:avLst/>
          </a:prstGeom>
        </p:spPr>
      </p:pic>
      <p:pic>
        <p:nvPicPr>
          <p:cNvPr id="9" name="Picture 8">
            <a:extLst>
              <a:ext uri="{FF2B5EF4-FFF2-40B4-BE49-F238E27FC236}">
                <a16:creationId xmlns:a16="http://schemas.microsoft.com/office/drawing/2014/main" id="{829F43DB-D5CA-453F-80B1-CCD366A2B516}"/>
              </a:ext>
            </a:extLst>
          </p:cNvPr>
          <p:cNvPicPr>
            <a:picLocks noChangeAspect="1"/>
          </p:cNvPicPr>
          <p:nvPr/>
        </p:nvPicPr>
        <p:blipFill>
          <a:blip r:embed="rId4"/>
          <a:stretch>
            <a:fillRect/>
          </a:stretch>
        </p:blipFill>
        <p:spPr>
          <a:xfrm>
            <a:off x="254069" y="156955"/>
            <a:ext cx="6924675" cy="1000125"/>
          </a:xfrm>
          <a:prstGeom prst="rect">
            <a:avLst/>
          </a:prstGeom>
        </p:spPr>
      </p:pic>
      <p:sp>
        <p:nvSpPr>
          <p:cNvPr id="12" name="TextBox 11">
            <a:extLst>
              <a:ext uri="{FF2B5EF4-FFF2-40B4-BE49-F238E27FC236}">
                <a16:creationId xmlns:a16="http://schemas.microsoft.com/office/drawing/2014/main" id="{44305753-B577-49EA-A1D3-FFF4AB4CF075}"/>
              </a:ext>
            </a:extLst>
          </p:cNvPr>
          <p:cNvSpPr txBox="1"/>
          <p:nvPr/>
        </p:nvSpPr>
        <p:spPr>
          <a:xfrm>
            <a:off x="254069" y="1181099"/>
            <a:ext cx="11616566" cy="2031325"/>
          </a:xfrm>
          <a:prstGeom prst="rect">
            <a:avLst/>
          </a:prstGeom>
          <a:noFill/>
        </p:spPr>
        <p:txBody>
          <a:bodyPr wrap="square">
            <a:spAutoFit/>
          </a:bodyPr>
          <a:lstStyle/>
          <a:p>
            <a:pPr algn="l"/>
            <a:r>
              <a:rPr lang="en-US" b="1" i="0" dirty="0">
                <a:solidFill>
                  <a:srgbClr val="002D62"/>
                </a:solidFill>
                <a:effectLst/>
                <a:latin typeface="Arial "/>
              </a:rPr>
              <a:t>Programs for Adults with Disabilities</a:t>
            </a:r>
          </a:p>
          <a:p>
            <a:pPr algn="l"/>
            <a:r>
              <a:rPr lang="en-US" b="1" i="0" dirty="0">
                <a:solidFill>
                  <a:srgbClr val="404040"/>
                </a:solidFill>
                <a:effectLst/>
                <a:latin typeface="Arial "/>
              </a:rPr>
              <a:t>​​</a:t>
            </a:r>
            <a:r>
              <a:rPr lang="en-US" sz="1800" b="1" i="0" dirty="0">
                <a:solidFill>
                  <a:srgbClr val="404040"/>
                </a:solidFill>
                <a:effectLst/>
                <a:latin typeface="Arial "/>
              </a:rPr>
              <a:t>Our programs support students in reaching their academic, professional and personal goals. We offer individual courses and certificate options.  All classes are 100% tuition-free to adults living in California.</a:t>
            </a:r>
          </a:p>
          <a:p>
            <a:pPr algn="l"/>
            <a:r>
              <a:rPr lang="en-US" sz="1800" b="1" i="0" dirty="0">
                <a:solidFill>
                  <a:srgbClr val="404040"/>
                </a:solidFill>
                <a:effectLst/>
                <a:latin typeface="Arial "/>
              </a:rPr>
              <a:t> </a:t>
            </a:r>
            <a:endParaRPr lang="en-US" b="1" i="0" dirty="0">
              <a:solidFill>
                <a:srgbClr val="404040"/>
              </a:solidFill>
              <a:effectLst/>
              <a:latin typeface="Arial "/>
            </a:endParaRPr>
          </a:p>
          <a:p>
            <a:pPr algn="l">
              <a:buFont typeface="Arial" panose="020B0604020202020204" pitchFamily="34" charset="0"/>
              <a:buChar char="•"/>
            </a:pPr>
            <a:r>
              <a:rPr lang="en-US" sz="1800" b="0" i="0" dirty="0">
                <a:solidFill>
                  <a:srgbClr val="404040"/>
                </a:solidFill>
                <a:effectLst/>
                <a:latin typeface="Arial "/>
              </a:rPr>
              <a:t>Get workforce training needed for employment</a:t>
            </a:r>
            <a:endParaRPr lang="en-US" b="0" i="0" dirty="0">
              <a:solidFill>
                <a:srgbClr val="404040"/>
              </a:solidFill>
              <a:effectLst/>
              <a:latin typeface="Arial "/>
            </a:endParaRPr>
          </a:p>
          <a:p>
            <a:pPr algn="l">
              <a:buFont typeface="Arial" panose="020B0604020202020204" pitchFamily="34" charset="0"/>
              <a:buChar char="•"/>
            </a:pPr>
            <a:r>
              <a:rPr lang="en-US" sz="1800" b="0" i="0" dirty="0">
                <a:solidFill>
                  <a:srgbClr val="404040"/>
                </a:solidFill>
                <a:effectLst/>
                <a:latin typeface="Arial "/>
              </a:rPr>
              <a:t>Learn communication and technology skills</a:t>
            </a:r>
            <a:endParaRPr lang="en-US" b="0" i="0" dirty="0">
              <a:solidFill>
                <a:srgbClr val="404040"/>
              </a:solidFill>
              <a:effectLst/>
              <a:latin typeface="Arial "/>
            </a:endParaRPr>
          </a:p>
          <a:p>
            <a:pPr algn="l">
              <a:buFont typeface="Arial" panose="020B0604020202020204" pitchFamily="34" charset="0"/>
              <a:buChar char="•"/>
            </a:pPr>
            <a:r>
              <a:rPr lang="en-US" sz="1800" b="0" i="0" dirty="0">
                <a:solidFill>
                  <a:srgbClr val="404040"/>
                </a:solidFill>
                <a:effectLst/>
                <a:latin typeface="Arial "/>
              </a:rPr>
              <a:t>Develop academic skills to prepare for college</a:t>
            </a:r>
            <a:endParaRPr lang="en-US" b="0" i="0" dirty="0">
              <a:solidFill>
                <a:srgbClr val="404040"/>
              </a:solidFill>
              <a:effectLst/>
              <a:latin typeface="Arial "/>
            </a:endParaRPr>
          </a:p>
        </p:txBody>
      </p:sp>
    </p:spTree>
    <p:extLst>
      <p:ext uri="{BB962C8B-B14F-4D97-AF65-F5344CB8AC3E}">
        <p14:creationId xmlns:p14="http://schemas.microsoft.com/office/powerpoint/2010/main" val="1521679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562869A-791D-4933-BB3F-9A425AFABDA7}"/>
              </a:ext>
            </a:extLst>
          </p:cNvPr>
          <p:cNvPicPr>
            <a:picLocks noChangeAspect="1"/>
          </p:cNvPicPr>
          <p:nvPr/>
        </p:nvPicPr>
        <p:blipFill rotWithShape="1">
          <a:blip r:embed="rId2"/>
          <a:srcRect t="2892" r="-1" b="3004"/>
          <a:stretch/>
        </p:blipFill>
        <p:spPr>
          <a:xfrm>
            <a:off x="962163" y="930728"/>
            <a:ext cx="6246003" cy="4963886"/>
          </a:xfrm>
          <a:prstGeom prst="rect">
            <a:avLst/>
          </a:prstGeom>
        </p:spPr>
      </p:pic>
      <p:sp>
        <p:nvSpPr>
          <p:cNvPr id="28" name="Right Triangle 27">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66E5E0F-84BC-47A2-97D6-4D10A3D7DFE9}"/>
              </a:ext>
            </a:extLst>
          </p:cNvPr>
          <p:cNvPicPr>
            <a:picLocks noChangeAspect="1"/>
          </p:cNvPicPr>
          <p:nvPr/>
        </p:nvPicPr>
        <p:blipFill>
          <a:blip r:embed="rId3"/>
          <a:stretch>
            <a:fillRect/>
          </a:stretch>
        </p:blipFill>
        <p:spPr>
          <a:xfrm>
            <a:off x="8007613" y="930728"/>
            <a:ext cx="2265318" cy="3279305"/>
          </a:xfrm>
          <a:prstGeom prst="rect">
            <a:avLst/>
          </a:prstGeom>
        </p:spPr>
      </p:pic>
    </p:spTree>
    <p:extLst>
      <p:ext uri="{BB962C8B-B14F-4D97-AF65-F5344CB8AC3E}">
        <p14:creationId xmlns:p14="http://schemas.microsoft.com/office/powerpoint/2010/main" val="553788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5F9A6D-FC2A-45AD-9E2E-9ED53D8026BB}"/>
              </a:ext>
            </a:extLst>
          </p:cNvPr>
          <p:cNvPicPr>
            <a:picLocks noChangeAspect="1"/>
          </p:cNvPicPr>
          <p:nvPr/>
        </p:nvPicPr>
        <p:blipFill>
          <a:blip r:embed="rId2"/>
          <a:stretch>
            <a:fillRect/>
          </a:stretch>
        </p:blipFill>
        <p:spPr>
          <a:xfrm>
            <a:off x="6368892" y="587862"/>
            <a:ext cx="5234070" cy="5626671"/>
          </a:xfrm>
          <a:prstGeom prst="rect">
            <a:avLst/>
          </a:prstGeom>
        </p:spPr>
      </p:pic>
      <p:pic>
        <p:nvPicPr>
          <p:cNvPr id="11" name="Picture 10">
            <a:extLst>
              <a:ext uri="{FF2B5EF4-FFF2-40B4-BE49-F238E27FC236}">
                <a16:creationId xmlns:a16="http://schemas.microsoft.com/office/drawing/2014/main" id="{EA7F04B4-E916-4396-B30D-7DA3EED97791}"/>
              </a:ext>
            </a:extLst>
          </p:cNvPr>
          <p:cNvPicPr>
            <a:picLocks noChangeAspect="1"/>
          </p:cNvPicPr>
          <p:nvPr/>
        </p:nvPicPr>
        <p:blipFill>
          <a:blip r:embed="rId3"/>
          <a:stretch>
            <a:fillRect/>
          </a:stretch>
        </p:blipFill>
        <p:spPr>
          <a:xfrm>
            <a:off x="598714" y="587862"/>
            <a:ext cx="5181140" cy="5626672"/>
          </a:xfrm>
          <a:prstGeom prst="rect">
            <a:avLst/>
          </a:prstGeom>
        </p:spPr>
      </p:pic>
    </p:spTree>
    <p:extLst>
      <p:ext uri="{BB962C8B-B14F-4D97-AF65-F5344CB8AC3E}">
        <p14:creationId xmlns:p14="http://schemas.microsoft.com/office/powerpoint/2010/main" val="4057911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B842B4-B813-4F6F-9D22-0237204CCD44}"/>
              </a:ext>
            </a:extLst>
          </p:cNvPr>
          <p:cNvPicPr>
            <a:picLocks noChangeAspect="1"/>
          </p:cNvPicPr>
          <p:nvPr/>
        </p:nvPicPr>
        <p:blipFill rotWithShape="1">
          <a:blip r:embed="rId2"/>
          <a:srcRect t="681" r="-1" b="15423"/>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D71B39-22DB-44BE-A3AD-193443E35189}"/>
              </a:ext>
            </a:extLst>
          </p:cNvPr>
          <p:cNvPicPr>
            <a:picLocks noChangeAspect="1"/>
          </p:cNvPicPr>
          <p:nvPr/>
        </p:nvPicPr>
        <p:blipFill rotWithShape="1">
          <a:blip r:embed="rId3"/>
          <a:srcRect r="-2" b="16646"/>
          <a:stretch/>
        </p:blipFill>
        <p:spPr>
          <a:xfrm>
            <a:off x="641180" y="643467"/>
            <a:ext cx="5129784" cy="5571066"/>
          </a:xfrm>
          <a:prstGeom prst="rect">
            <a:avLst/>
          </a:prstGeom>
        </p:spPr>
      </p:pic>
    </p:spTree>
    <p:extLst>
      <p:ext uri="{BB962C8B-B14F-4D97-AF65-F5344CB8AC3E}">
        <p14:creationId xmlns:p14="http://schemas.microsoft.com/office/powerpoint/2010/main" val="3842417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BBC60-E27D-4E48-859E-1E185E1F2B22}"/>
              </a:ext>
            </a:extLst>
          </p:cNvPr>
          <p:cNvSpPr txBox="1"/>
          <p:nvPr/>
        </p:nvSpPr>
        <p:spPr>
          <a:xfrm>
            <a:off x="488515" y="576197"/>
            <a:ext cx="8156223" cy="5837129"/>
          </a:xfrm>
          <a:prstGeom prst="rect">
            <a:avLst/>
          </a:prstGeom>
        </p:spPr>
        <p:txBody>
          <a:bodyPr vert="horz" lIns="91440" tIns="45720" rIns="91440" bIns="45720" rtlCol="0" anchor="ctr">
            <a:noAutofit/>
          </a:bodyPr>
          <a:lstStyle/>
          <a:p>
            <a:pPr>
              <a:lnSpc>
                <a:spcPct val="90000"/>
              </a:lnSpc>
              <a:spcAft>
                <a:spcPts val="600"/>
              </a:spcAft>
            </a:pPr>
            <a:r>
              <a:rPr lang="en-US" sz="5400" b="0" i="0" dirty="0">
                <a:effectLst/>
                <a:latin typeface="Arial "/>
              </a:rPr>
              <a:t>Whether you want to complete your high school diploma, move up in your career, or just learn something new, </a:t>
            </a:r>
            <a:r>
              <a:rPr lang="en-US" sz="5400" b="0" i="0" u="sng" dirty="0">
                <a:effectLst/>
                <a:latin typeface="Arial "/>
                <a:hlinkClick r:id="rId2"/>
              </a:rPr>
              <a:t>there’s a course for you at NOCE</a:t>
            </a:r>
            <a:r>
              <a:rPr lang="en-US" sz="5400" b="0" i="0" dirty="0">
                <a:effectLst/>
                <a:latin typeface="Arial "/>
              </a:rPr>
              <a:t>. Find a program that fits your goals and needs.</a:t>
            </a:r>
            <a:endParaRPr lang="en-US" sz="5400" dirty="0">
              <a:latin typeface="Arial "/>
            </a:endParaRP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85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30A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065991-2891-4C20-8E7E-1AE8E8F5DA2D}"/>
              </a:ext>
            </a:extLst>
          </p:cNvPr>
          <p:cNvPicPr>
            <a:picLocks noChangeAspect="1"/>
          </p:cNvPicPr>
          <p:nvPr/>
        </p:nvPicPr>
        <p:blipFill rotWithShape="1">
          <a:blip r:embed="rId3"/>
          <a:srcRect b="8163"/>
          <a:stretch/>
        </p:blipFill>
        <p:spPr>
          <a:xfrm>
            <a:off x="9254442" y="2705623"/>
            <a:ext cx="1530468" cy="1340284"/>
          </a:xfrm>
          <a:prstGeom prst="rect">
            <a:avLst/>
          </a:prstGeom>
        </p:spPr>
      </p:pic>
    </p:spTree>
    <p:extLst>
      <p:ext uri="{BB962C8B-B14F-4D97-AF65-F5344CB8AC3E}">
        <p14:creationId xmlns:p14="http://schemas.microsoft.com/office/powerpoint/2010/main" val="3430206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73538" y="718650"/>
            <a:ext cx="6158692" cy="6134796"/>
            <a:chOff x="19050" y="5"/>
            <a:chExt cx="7750809" cy="10058400"/>
          </a:xfrm>
        </p:grpSpPr>
        <p:pic>
          <p:nvPicPr>
            <p:cNvPr id="4" name="object 4"/>
            <p:cNvPicPr/>
            <p:nvPr/>
          </p:nvPicPr>
          <p:blipFill>
            <a:blip r:embed="rId2" cstate="print"/>
            <a:stretch>
              <a:fillRect/>
            </a:stretch>
          </p:blipFill>
          <p:spPr>
            <a:xfrm>
              <a:off x="19050" y="5"/>
              <a:ext cx="7750683" cy="10058393"/>
            </a:xfrm>
            <a:prstGeom prst="rect">
              <a:avLst/>
            </a:prstGeom>
          </p:spPr>
        </p:pic>
        <p:pic>
          <p:nvPicPr>
            <p:cNvPr id="5" name="object 5"/>
            <p:cNvPicPr/>
            <p:nvPr/>
          </p:nvPicPr>
          <p:blipFill>
            <a:blip r:embed="rId3" cstate="print"/>
            <a:stretch>
              <a:fillRect/>
            </a:stretch>
          </p:blipFill>
          <p:spPr>
            <a:xfrm>
              <a:off x="4404359" y="6554723"/>
              <a:ext cx="3144012" cy="2516124"/>
            </a:xfrm>
            <a:prstGeom prst="rect">
              <a:avLst/>
            </a:prstGeom>
          </p:spPr>
        </p:pic>
        <p:pic>
          <p:nvPicPr>
            <p:cNvPr id="6" name="object 6"/>
            <p:cNvPicPr/>
            <p:nvPr/>
          </p:nvPicPr>
          <p:blipFill>
            <a:blip r:embed="rId4" cstate="print"/>
            <a:stretch>
              <a:fillRect/>
            </a:stretch>
          </p:blipFill>
          <p:spPr>
            <a:xfrm>
              <a:off x="4413503" y="6609600"/>
              <a:ext cx="3125724" cy="2404872"/>
            </a:xfrm>
            <a:prstGeom prst="rect">
              <a:avLst/>
            </a:prstGeom>
          </p:spPr>
        </p:pic>
        <p:pic>
          <p:nvPicPr>
            <p:cNvPr id="7" name="object 7"/>
            <p:cNvPicPr/>
            <p:nvPr/>
          </p:nvPicPr>
          <p:blipFill>
            <a:blip r:embed="rId5" cstate="print"/>
            <a:stretch>
              <a:fillRect/>
            </a:stretch>
          </p:blipFill>
          <p:spPr>
            <a:xfrm>
              <a:off x="4446841" y="6574345"/>
              <a:ext cx="3063240" cy="2435225"/>
            </a:xfrm>
            <a:prstGeom prst="rect">
              <a:avLst/>
            </a:prstGeom>
          </p:spPr>
        </p:pic>
      </p:grpSp>
      <p:sp>
        <p:nvSpPr>
          <p:cNvPr id="8" name="object 8"/>
          <p:cNvSpPr txBox="1"/>
          <p:nvPr/>
        </p:nvSpPr>
        <p:spPr>
          <a:xfrm>
            <a:off x="4198360" y="4765184"/>
            <a:ext cx="1668607" cy="291309"/>
          </a:xfrm>
          <a:prstGeom prst="rect">
            <a:avLst/>
          </a:prstGeom>
        </p:spPr>
        <p:txBody>
          <a:bodyPr vert="horz" wrap="square" lIns="0" tIns="9092" rIns="0" bIns="0" rtlCol="0">
            <a:spAutoFit/>
          </a:bodyPr>
          <a:lstStyle/>
          <a:p>
            <a:pPr marL="866" algn="ctr">
              <a:lnSpc>
                <a:spcPts val="1122"/>
              </a:lnSpc>
              <a:spcBef>
                <a:spcPts val="72"/>
              </a:spcBef>
            </a:pPr>
            <a:r>
              <a:rPr sz="955" b="1" spc="-3" dirty="0">
                <a:latin typeface="Arial"/>
                <a:cs typeface="Arial"/>
              </a:rPr>
              <a:t>Transition</a:t>
            </a:r>
            <a:endParaRPr sz="955" dirty="0">
              <a:latin typeface="Arial"/>
              <a:cs typeface="Arial"/>
            </a:endParaRPr>
          </a:p>
          <a:p>
            <a:pPr algn="ctr">
              <a:lnSpc>
                <a:spcPts val="1122"/>
              </a:lnSpc>
            </a:pPr>
            <a:r>
              <a:rPr sz="955" b="1" dirty="0">
                <a:latin typeface="Arial"/>
                <a:cs typeface="Arial"/>
              </a:rPr>
              <a:t>A</a:t>
            </a:r>
            <a:r>
              <a:rPr sz="955" b="1" spc="-7" dirty="0">
                <a:latin typeface="Arial"/>
                <a:cs typeface="Arial"/>
              </a:rPr>
              <a:t> </a:t>
            </a:r>
            <a:r>
              <a:rPr sz="955" b="1" spc="-3" dirty="0">
                <a:latin typeface="Arial"/>
                <a:cs typeface="Arial"/>
              </a:rPr>
              <a:t>Conversation</a:t>
            </a:r>
            <a:r>
              <a:rPr sz="955" b="1" spc="-7" dirty="0">
                <a:latin typeface="Arial"/>
                <a:cs typeface="Arial"/>
              </a:rPr>
              <a:t> </a:t>
            </a:r>
            <a:r>
              <a:rPr sz="955" b="1" spc="-3" dirty="0">
                <a:latin typeface="Arial"/>
                <a:cs typeface="Arial"/>
              </a:rPr>
              <a:t>with Parents</a:t>
            </a:r>
            <a:endParaRPr sz="955" dirty="0">
              <a:latin typeface="Arial"/>
              <a:cs typeface="Arial"/>
            </a:endParaRPr>
          </a:p>
        </p:txBody>
      </p:sp>
      <p:sp>
        <p:nvSpPr>
          <p:cNvPr id="9" name="object 9"/>
          <p:cNvSpPr txBox="1"/>
          <p:nvPr/>
        </p:nvSpPr>
        <p:spPr>
          <a:xfrm>
            <a:off x="4078363" y="5195013"/>
            <a:ext cx="1963882" cy="579121"/>
          </a:xfrm>
          <a:prstGeom prst="rect">
            <a:avLst/>
          </a:prstGeom>
        </p:spPr>
        <p:txBody>
          <a:bodyPr vert="horz" wrap="square" lIns="0" tIns="14720" rIns="0" bIns="0" rtlCol="0">
            <a:spAutoFit/>
          </a:bodyPr>
          <a:lstStyle/>
          <a:p>
            <a:pPr marL="8659" marR="3464" indent="-1732" algn="ctr">
              <a:lnSpc>
                <a:spcPct val="96000"/>
              </a:lnSpc>
              <a:spcBef>
                <a:spcPts val="116"/>
              </a:spcBef>
            </a:pPr>
            <a:r>
              <a:rPr sz="955" b="1" dirty="0">
                <a:latin typeface="Arial"/>
                <a:cs typeface="Arial"/>
              </a:rPr>
              <a:t>A </a:t>
            </a:r>
            <a:r>
              <a:rPr sz="955" b="1" spc="-3" dirty="0">
                <a:latin typeface="Arial"/>
                <a:cs typeface="Arial"/>
              </a:rPr>
              <a:t>Guide </a:t>
            </a:r>
            <a:r>
              <a:rPr sz="955" b="1" spc="-7" dirty="0">
                <a:latin typeface="Arial"/>
                <a:cs typeface="Arial"/>
              </a:rPr>
              <a:t>for </a:t>
            </a:r>
            <a:r>
              <a:rPr sz="955" b="1" spc="-3" dirty="0">
                <a:latin typeface="Arial"/>
                <a:cs typeface="Arial"/>
              </a:rPr>
              <a:t>Individuals </a:t>
            </a:r>
            <a:r>
              <a:rPr sz="955" b="1" spc="-7" dirty="0">
                <a:latin typeface="Arial"/>
                <a:cs typeface="Arial"/>
              </a:rPr>
              <a:t>with </a:t>
            </a:r>
            <a:r>
              <a:rPr sz="955" b="1" spc="-3" dirty="0">
                <a:latin typeface="Arial"/>
                <a:cs typeface="Arial"/>
              </a:rPr>
              <a:t> Disabilities, their</a:t>
            </a:r>
            <a:r>
              <a:rPr sz="955" b="1" spc="-10" dirty="0">
                <a:latin typeface="Arial"/>
                <a:cs typeface="Arial"/>
              </a:rPr>
              <a:t> </a:t>
            </a:r>
            <a:r>
              <a:rPr sz="955" b="1" spc="-3" dirty="0">
                <a:latin typeface="Arial"/>
                <a:cs typeface="Arial"/>
              </a:rPr>
              <a:t>Parents, </a:t>
            </a:r>
            <a:r>
              <a:rPr sz="955" b="1" spc="-7" dirty="0">
                <a:latin typeface="Arial"/>
                <a:cs typeface="Arial"/>
              </a:rPr>
              <a:t>and</a:t>
            </a:r>
            <a:r>
              <a:rPr sz="955" b="1" dirty="0">
                <a:latin typeface="Arial"/>
                <a:cs typeface="Arial"/>
              </a:rPr>
              <a:t> </a:t>
            </a:r>
            <a:r>
              <a:rPr sz="955" b="1" spc="-3" dirty="0">
                <a:latin typeface="Arial"/>
                <a:cs typeface="Arial"/>
              </a:rPr>
              <a:t>the </a:t>
            </a:r>
            <a:r>
              <a:rPr sz="955" b="1" spc="-256" dirty="0">
                <a:latin typeface="Arial"/>
                <a:cs typeface="Arial"/>
              </a:rPr>
              <a:t> </a:t>
            </a:r>
            <a:r>
              <a:rPr sz="955" b="1" spc="-3" dirty="0">
                <a:latin typeface="Arial"/>
                <a:cs typeface="Arial"/>
              </a:rPr>
              <a:t>Professionals Dedicated </a:t>
            </a:r>
            <a:r>
              <a:rPr sz="955" b="1" dirty="0">
                <a:latin typeface="Arial"/>
                <a:cs typeface="Arial"/>
              </a:rPr>
              <a:t>to </a:t>
            </a:r>
            <a:r>
              <a:rPr sz="955" b="1" spc="3" dirty="0">
                <a:latin typeface="Arial"/>
                <a:cs typeface="Arial"/>
              </a:rPr>
              <a:t> </a:t>
            </a:r>
            <a:r>
              <a:rPr sz="955" b="1" spc="-3" dirty="0">
                <a:latin typeface="Arial"/>
                <a:cs typeface="Arial"/>
              </a:rPr>
              <a:t>Serving</a:t>
            </a:r>
            <a:r>
              <a:rPr sz="955" b="1" spc="-7" dirty="0">
                <a:latin typeface="Arial"/>
                <a:cs typeface="Arial"/>
              </a:rPr>
              <a:t> </a:t>
            </a:r>
            <a:r>
              <a:rPr sz="955" b="1" dirty="0">
                <a:latin typeface="Arial"/>
                <a:cs typeface="Arial"/>
              </a:rPr>
              <a:t>Them</a:t>
            </a:r>
            <a:r>
              <a:rPr sz="955" b="1" spc="-10" dirty="0">
                <a:latin typeface="Arial"/>
                <a:cs typeface="Arial"/>
              </a:rPr>
              <a:t> </a:t>
            </a:r>
            <a:r>
              <a:rPr sz="955" b="1" dirty="0">
                <a:latin typeface="Arial"/>
                <a:cs typeface="Arial"/>
              </a:rPr>
              <a:t>1st</a:t>
            </a:r>
            <a:r>
              <a:rPr sz="955" b="1" spc="-14" dirty="0">
                <a:latin typeface="Arial"/>
                <a:cs typeface="Arial"/>
              </a:rPr>
              <a:t> </a:t>
            </a:r>
            <a:r>
              <a:rPr sz="955" b="1" spc="-3" dirty="0">
                <a:latin typeface="Arial"/>
                <a:cs typeface="Arial"/>
              </a:rPr>
              <a:t>Edition.</a:t>
            </a:r>
            <a:endParaRPr sz="955" dirty="0">
              <a:latin typeface="Arial"/>
              <a:cs typeface="Arial"/>
            </a:endParaRPr>
          </a:p>
        </p:txBody>
      </p:sp>
      <p:sp>
        <p:nvSpPr>
          <p:cNvPr id="10" name="object 10"/>
          <p:cNvSpPr txBox="1"/>
          <p:nvPr/>
        </p:nvSpPr>
        <p:spPr>
          <a:xfrm>
            <a:off x="4475382" y="6263345"/>
            <a:ext cx="1566863" cy="441992"/>
          </a:xfrm>
          <a:prstGeom prst="rect">
            <a:avLst/>
          </a:prstGeom>
        </p:spPr>
        <p:txBody>
          <a:bodyPr vert="horz" wrap="square" lIns="0" tIns="18617" rIns="0" bIns="0" rtlCol="0">
            <a:spAutoFit/>
          </a:bodyPr>
          <a:lstStyle/>
          <a:p>
            <a:pPr marL="247643" marR="3464" indent="-239417">
              <a:lnSpc>
                <a:spcPts val="1098"/>
              </a:lnSpc>
              <a:spcBef>
                <a:spcPts val="147"/>
              </a:spcBef>
            </a:pPr>
            <a:r>
              <a:rPr sz="955" b="1" dirty="0">
                <a:latin typeface="Arial"/>
                <a:cs typeface="Arial"/>
              </a:rPr>
              <a:t>Adam </a:t>
            </a:r>
            <a:r>
              <a:rPr sz="955" b="1" spc="-3" dirty="0">
                <a:latin typeface="Arial"/>
                <a:cs typeface="Arial"/>
              </a:rPr>
              <a:t>S.U. Gottdank, Ph.D. </a:t>
            </a:r>
            <a:r>
              <a:rPr sz="955" b="1" spc="-256" dirty="0">
                <a:latin typeface="Arial"/>
                <a:cs typeface="Arial"/>
              </a:rPr>
              <a:t> </a:t>
            </a:r>
            <a:r>
              <a:rPr sz="955" b="1" spc="-3" dirty="0">
                <a:latin typeface="Arial"/>
                <a:cs typeface="Arial"/>
              </a:rPr>
              <a:t>Linda O’Neal, M.A. </a:t>
            </a:r>
            <a:r>
              <a:rPr sz="955" b="1" dirty="0">
                <a:latin typeface="Arial"/>
                <a:cs typeface="Arial"/>
              </a:rPr>
              <a:t> Casey</a:t>
            </a:r>
            <a:r>
              <a:rPr sz="955" b="1" spc="-14" dirty="0">
                <a:latin typeface="Arial"/>
                <a:cs typeface="Arial"/>
              </a:rPr>
              <a:t> </a:t>
            </a:r>
            <a:r>
              <a:rPr sz="955" b="1" spc="-3" dirty="0">
                <a:latin typeface="Arial"/>
                <a:cs typeface="Arial"/>
              </a:rPr>
              <a:t>Sousa,</a:t>
            </a:r>
            <a:r>
              <a:rPr sz="955" b="1" spc="-14" dirty="0">
                <a:latin typeface="Arial"/>
                <a:cs typeface="Arial"/>
              </a:rPr>
              <a:t> </a:t>
            </a:r>
            <a:r>
              <a:rPr sz="955" b="1" spc="-3" dirty="0">
                <a:latin typeface="Arial"/>
                <a:cs typeface="Arial"/>
              </a:rPr>
              <a:t>M.S.</a:t>
            </a:r>
            <a:endParaRPr sz="955" dirty="0">
              <a:latin typeface="Arial"/>
              <a:cs typeface="Arial"/>
            </a:endParaRPr>
          </a:p>
        </p:txBody>
      </p:sp>
      <p:grpSp>
        <p:nvGrpSpPr>
          <p:cNvPr id="11" name="object 11"/>
          <p:cNvGrpSpPr/>
          <p:nvPr/>
        </p:nvGrpSpPr>
        <p:grpSpPr>
          <a:xfrm>
            <a:off x="516117" y="5383896"/>
            <a:ext cx="1282411" cy="1262495"/>
            <a:chOff x="185928" y="7589519"/>
            <a:chExt cx="1880870" cy="1851660"/>
          </a:xfrm>
        </p:grpSpPr>
        <p:pic>
          <p:nvPicPr>
            <p:cNvPr id="12" name="object 12"/>
            <p:cNvPicPr/>
            <p:nvPr/>
          </p:nvPicPr>
          <p:blipFill>
            <a:blip r:embed="rId6" cstate="print"/>
            <a:stretch>
              <a:fillRect/>
            </a:stretch>
          </p:blipFill>
          <p:spPr>
            <a:xfrm>
              <a:off x="185928" y="7589519"/>
              <a:ext cx="1880616" cy="1851660"/>
            </a:xfrm>
            <a:prstGeom prst="rect">
              <a:avLst/>
            </a:prstGeom>
          </p:spPr>
        </p:pic>
        <p:pic>
          <p:nvPicPr>
            <p:cNvPr id="13" name="object 13"/>
            <p:cNvPicPr/>
            <p:nvPr/>
          </p:nvPicPr>
          <p:blipFill>
            <a:blip r:embed="rId7" cstate="print"/>
            <a:stretch>
              <a:fillRect/>
            </a:stretch>
          </p:blipFill>
          <p:spPr>
            <a:xfrm>
              <a:off x="195072" y="7644383"/>
              <a:ext cx="1862327" cy="1741931"/>
            </a:xfrm>
            <a:prstGeom prst="rect">
              <a:avLst/>
            </a:prstGeom>
          </p:spPr>
        </p:pic>
        <p:pic>
          <p:nvPicPr>
            <p:cNvPr id="14" name="object 14"/>
            <p:cNvPicPr/>
            <p:nvPr/>
          </p:nvPicPr>
          <p:blipFill>
            <a:blip r:embed="rId8" cstate="print"/>
            <a:stretch>
              <a:fillRect/>
            </a:stretch>
          </p:blipFill>
          <p:spPr>
            <a:xfrm>
              <a:off x="228409" y="7609141"/>
              <a:ext cx="1800225" cy="1771650"/>
            </a:xfrm>
            <a:prstGeom prst="rect">
              <a:avLst/>
            </a:prstGeom>
          </p:spPr>
        </p:pic>
      </p:grpSp>
      <p:sp>
        <p:nvSpPr>
          <p:cNvPr id="15" name="object 15"/>
          <p:cNvSpPr txBox="1"/>
          <p:nvPr/>
        </p:nvSpPr>
        <p:spPr>
          <a:xfrm>
            <a:off x="593421" y="5490644"/>
            <a:ext cx="1068099" cy="570232"/>
          </a:xfrm>
          <a:prstGeom prst="rect">
            <a:avLst/>
          </a:prstGeom>
        </p:spPr>
        <p:txBody>
          <a:bodyPr vert="horz" wrap="square" lIns="0" tIns="18617" rIns="0" bIns="0" rtlCol="0">
            <a:spAutoFit/>
          </a:bodyPr>
          <a:lstStyle/>
          <a:p>
            <a:pPr marL="206947" marR="199587" algn="ctr">
              <a:lnSpc>
                <a:spcPts val="1098"/>
              </a:lnSpc>
              <a:spcBef>
                <a:spcPts val="147"/>
              </a:spcBef>
            </a:pPr>
            <a:r>
              <a:rPr sz="955" b="1" dirty="0">
                <a:latin typeface="Arial"/>
                <a:cs typeface="Arial"/>
              </a:rPr>
              <a:t>Forward</a:t>
            </a:r>
            <a:r>
              <a:rPr sz="955" b="1" spc="-58" dirty="0">
                <a:latin typeface="Arial"/>
                <a:cs typeface="Arial"/>
              </a:rPr>
              <a:t> </a:t>
            </a:r>
            <a:r>
              <a:rPr sz="955" b="1" dirty="0">
                <a:latin typeface="Arial"/>
                <a:cs typeface="Arial"/>
              </a:rPr>
              <a:t>by </a:t>
            </a:r>
            <a:r>
              <a:rPr sz="955" b="1" spc="-256" dirty="0">
                <a:latin typeface="Arial"/>
                <a:cs typeface="Arial"/>
              </a:rPr>
              <a:t> </a:t>
            </a:r>
            <a:r>
              <a:rPr sz="955" b="1" dirty="0">
                <a:latin typeface="Arial"/>
                <a:cs typeface="Arial"/>
              </a:rPr>
              <a:t>Bella</a:t>
            </a:r>
            <a:r>
              <a:rPr sz="955" b="1" spc="-27" dirty="0">
                <a:latin typeface="Arial"/>
                <a:cs typeface="Arial"/>
              </a:rPr>
              <a:t> </a:t>
            </a:r>
            <a:r>
              <a:rPr sz="955" b="1" dirty="0">
                <a:latin typeface="Arial"/>
                <a:cs typeface="Arial"/>
              </a:rPr>
              <a:t>Kei</a:t>
            </a:r>
            <a:r>
              <a:rPr sz="955" b="1" spc="-24" dirty="0">
                <a:latin typeface="Arial"/>
                <a:cs typeface="Arial"/>
              </a:rPr>
              <a:t> </a:t>
            </a:r>
            <a:r>
              <a:rPr sz="955" b="1" dirty="0">
                <a:latin typeface="Arial"/>
                <a:cs typeface="Arial"/>
              </a:rPr>
              <a:t>&amp;</a:t>
            </a:r>
            <a:endParaRPr sz="955" dirty="0">
              <a:latin typeface="Arial"/>
              <a:cs typeface="Arial"/>
            </a:endParaRPr>
          </a:p>
          <a:p>
            <a:pPr algn="ctr">
              <a:lnSpc>
                <a:spcPts val="1043"/>
              </a:lnSpc>
            </a:pPr>
            <a:r>
              <a:rPr sz="955" b="1" spc="-3" dirty="0">
                <a:latin typeface="Arial"/>
                <a:cs typeface="Arial"/>
              </a:rPr>
              <a:t>Benci</a:t>
            </a:r>
            <a:r>
              <a:rPr sz="955" b="1" spc="-34" dirty="0">
                <a:latin typeface="Arial"/>
                <a:cs typeface="Arial"/>
              </a:rPr>
              <a:t> </a:t>
            </a:r>
            <a:r>
              <a:rPr sz="955" b="1" spc="-3" dirty="0">
                <a:latin typeface="Arial"/>
                <a:cs typeface="Arial"/>
              </a:rPr>
              <a:t>Christopher</a:t>
            </a:r>
            <a:endParaRPr sz="955" dirty="0">
              <a:latin typeface="Arial"/>
              <a:cs typeface="Arial"/>
            </a:endParaRPr>
          </a:p>
          <a:p>
            <a:pPr algn="ctr">
              <a:lnSpc>
                <a:spcPts val="1122"/>
              </a:lnSpc>
            </a:pPr>
            <a:r>
              <a:rPr sz="955" b="1" spc="-3" dirty="0">
                <a:latin typeface="Arial"/>
                <a:cs typeface="Arial"/>
              </a:rPr>
              <a:t>Udovch</a:t>
            </a:r>
            <a:r>
              <a:rPr sz="955" b="1" spc="-20" dirty="0">
                <a:latin typeface="Arial"/>
                <a:cs typeface="Arial"/>
              </a:rPr>
              <a:t> </a:t>
            </a:r>
            <a:r>
              <a:rPr sz="955" b="1" spc="-3" dirty="0">
                <a:latin typeface="Arial"/>
                <a:cs typeface="Arial"/>
              </a:rPr>
              <a:t>Gottdank</a:t>
            </a:r>
            <a:endParaRPr sz="955" dirty="0">
              <a:latin typeface="Arial"/>
              <a:cs typeface="Arial"/>
            </a:endParaRPr>
          </a:p>
        </p:txBody>
      </p:sp>
      <p:sp>
        <p:nvSpPr>
          <p:cNvPr id="16" name="object 16"/>
          <p:cNvSpPr txBox="1"/>
          <p:nvPr/>
        </p:nvSpPr>
        <p:spPr>
          <a:xfrm>
            <a:off x="619911" y="6095196"/>
            <a:ext cx="1027834" cy="441992"/>
          </a:xfrm>
          <a:prstGeom prst="rect">
            <a:avLst/>
          </a:prstGeom>
        </p:spPr>
        <p:txBody>
          <a:bodyPr vert="horz" wrap="square" lIns="0" tIns="18617" rIns="0" bIns="0" rtlCol="0">
            <a:spAutoFit/>
          </a:bodyPr>
          <a:lstStyle/>
          <a:p>
            <a:pPr marL="149798" marR="144169" algn="ctr">
              <a:lnSpc>
                <a:spcPts val="1098"/>
              </a:lnSpc>
              <a:spcBef>
                <a:spcPts val="147"/>
              </a:spcBef>
            </a:pPr>
            <a:r>
              <a:rPr sz="955" b="1" dirty="0">
                <a:latin typeface="Arial"/>
                <a:cs typeface="Arial"/>
              </a:rPr>
              <a:t>Cover</a:t>
            </a:r>
            <a:r>
              <a:rPr sz="955" b="1" spc="-34" dirty="0">
                <a:latin typeface="Arial"/>
                <a:cs typeface="Arial"/>
              </a:rPr>
              <a:t> </a:t>
            </a:r>
            <a:r>
              <a:rPr sz="955" b="1" spc="-3" dirty="0">
                <a:latin typeface="Arial"/>
                <a:cs typeface="Arial"/>
              </a:rPr>
              <a:t>Art</a:t>
            </a:r>
            <a:r>
              <a:rPr sz="955" b="1" spc="-37" dirty="0">
                <a:latin typeface="Arial"/>
                <a:cs typeface="Arial"/>
              </a:rPr>
              <a:t> </a:t>
            </a:r>
            <a:r>
              <a:rPr sz="955" b="1" dirty="0">
                <a:latin typeface="Arial"/>
                <a:cs typeface="Arial"/>
              </a:rPr>
              <a:t>by </a:t>
            </a:r>
            <a:r>
              <a:rPr sz="955" b="1" spc="-256" dirty="0">
                <a:latin typeface="Arial"/>
                <a:cs typeface="Arial"/>
              </a:rPr>
              <a:t> </a:t>
            </a:r>
            <a:r>
              <a:rPr sz="955" b="1" spc="-3" dirty="0">
                <a:latin typeface="Arial"/>
                <a:cs typeface="Arial"/>
              </a:rPr>
              <a:t>Bella</a:t>
            </a:r>
            <a:r>
              <a:rPr sz="955" b="1" spc="-14" dirty="0">
                <a:latin typeface="Arial"/>
                <a:cs typeface="Arial"/>
              </a:rPr>
              <a:t> </a:t>
            </a:r>
            <a:r>
              <a:rPr sz="955" b="1" spc="-3" dirty="0">
                <a:latin typeface="Arial"/>
                <a:cs typeface="Arial"/>
              </a:rPr>
              <a:t>Kei</a:t>
            </a:r>
            <a:endParaRPr sz="955" dirty="0">
              <a:latin typeface="Arial"/>
              <a:cs typeface="Arial"/>
            </a:endParaRPr>
          </a:p>
          <a:p>
            <a:pPr algn="ctr">
              <a:lnSpc>
                <a:spcPts val="1067"/>
              </a:lnSpc>
            </a:pPr>
            <a:r>
              <a:rPr sz="955" b="1" spc="-3" dirty="0">
                <a:latin typeface="Arial"/>
                <a:cs typeface="Arial"/>
              </a:rPr>
              <a:t>Udovch</a:t>
            </a:r>
            <a:r>
              <a:rPr sz="955" b="1" spc="-34" dirty="0">
                <a:latin typeface="Arial"/>
                <a:cs typeface="Arial"/>
              </a:rPr>
              <a:t> </a:t>
            </a:r>
            <a:r>
              <a:rPr sz="955" b="1" spc="-3" dirty="0">
                <a:latin typeface="Arial"/>
                <a:cs typeface="Arial"/>
              </a:rPr>
              <a:t>Gottdank</a:t>
            </a:r>
            <a:endParaRPr sz="955" dirty="0">
              <a:latin typeface="Arial"/>
              <a:cs typeface="Arial"/>
            </a:endParaRPr>
          </a:p>
        </p:txBody>
      </p:sp>
      <p:grpSp>
        <p:nvGrpSpPr>
          <p:cNvPr id="17" name="object 17"/>
          <p:cNvGrpSpPr/>
          <p:nvPr/>
        </p:nvGrpSpPr>
        <p:grpSpPr>
          <a:xfrm>
            <a:off x="4078363" y="5882036"/>
            <a:ext cx="2135332" cy="282719"/>
            <a:chOff x="4572000" y="9614918"/>
            <a:chExt cx="3131820" cy="414655"/>
          </a:xfrm>
        </p:grpSpPr>
        <p:pic>
          <p:nvPicPr>
            <p:cNvPr id="18" name="object 18"/>
            <p:cNvPicPr/>
            <p:nvPr/>
          </p:nvPicPr>
          <p:blipFill>
            <a:blip r:embed="rId9" cstate="print"/>
            <a:stretch>
              <a:fillRect/>
            </a:stretch>
          </p:blipFill>
          <p:spPr>
            <a:xfrm>
              <a:off x="4572000" y="9614918"/>
              <a:ext cx="3131820" cy="414540"/>
            </a:xfrm>
            <a:prstGeom prst="rect">
              <a:avLst/>
            </a:prstGeom>
          </p:spPr>
        </p:pic>
        <p:pic>
          <p:nvPicPr>
            <p:cNvPr id="19" name="object 19"/>
            <p:cNvPicPr/>
            <p:nvPr/>
          </p:nvPicPr>
          <p:blipFill>
            <a:blip r:embed="rId10" cstate="print"/>
            <a:stretch>
              <a:fillRect/>
            </a:stretch>
          </p:blipFill>
          <p:spPr>
            <a:xfrm>
              <a:off x="4581144" y="9669776"/>
              <a:ext cx="3113531" cy="304825"/>
            </a:xfrm>
            <a:prstGeom prst="rect">
              <a:avLst/>
            </a:prstGeom>
          </p:spPr>
        </p:pic>
        <p:pic>
          <p:nvPicPr>
            <p:cNvPr id="20" name="object 20"/>
            <p:cNvPicPr/>
            <p:nvPr/>
          </p:nvPicPr>
          <p:blipFill>
            <a:blip r:embed="rId11" cstate="print"/>
            <a:stretch>
              <a:fillRect/>
            </a:stretch>
          </p:blipFill>
          <p:spPr>
            <a:xfrm>
              <a:off x="4614481" y="9634536"/>
              <a:ext cx="3051175" cy="333375"/>
            </a:xfrm>
            <a:prstGeom prst="rect">
              <a:avLst/>
            </a:prstGeom>
          </p:spPr>
        </p:pic>
      </p:grpSp>
      <p:sp>
        <p:nvSpPr>
          <p:cNvPr id="21" name="object 21"/>
          <p:cNvSpPr txBox="1"/>
          <p:nvPr/>
        </p:nvSpPr>
        <p:spPr>
          <a:xfrm>
            <a:off x="4198360" y="5967884"/>
            <a:ext cx="1897640" cy="103257"/>
          </a:xfrm>
          <a:prstGeom prst="rect">
            <a:avLst/>
          </a:prstGeom>
        </p:spPr>
        <p:txBody>
          <a:bodyPr vert="horz" wrap="square" lIns="0" tIns="8659" rIns="0" bIns="0" rtlCol="0">
            <a:spAutoFit/>
          </a:bodyPr>
          <a:lstStyle/>
          <a:p>
            <a:pPr marL="8659">
              <a:spcBef>
                <a:spcPts val="68"/>
              </a:spcBef>
            </a:pPr>
            <a:r>
              <a:rPr sz="614" b="1" spc="-3" dirty="0">
                <a:latin typeface="Arial"/>
                <a:cs typeface="Arial"/>
              </a:rPr>
              <a:t>©2020 Adam</a:t>
            </a:r>
            <a:r>
              <a:rPr sz="614" b="1" dirty="0">
                <a:latin typeface="Arial"/>
                <a:cs typeface="Arial"/>
              </a:rPr>
              <a:t> </a:t>
            </a:r>
            <a:r>
              <a:rPr sz="614" b="1" spc="-3" dirty="0">
                <a:latin typeface="Arial"/>
                <a:cs typeface="Arial"/>
              </a:rPr>
              <a:t>Gottdank,</a:t>
            </a:r>
            <a:r>
              <a:rPr sz="614" b="1" dirty="0">
                <a:latin typeface="Arial"/>
                <a:cs typeface="Arial"/>
              </a:rPr>
              <a:t> </a:t>
            </a:r>
            <a:r>
              <a:rPr sz="614" b="1" spc="-3" dirty="0">
                <a:latin typeface="Arial"/>
                <a:cs typeface="Arial"/>
              </a:rPr>
              <a:t>Linda </a:t>
            </a:r>
            <a:r>
              <a:rPr sz="614" b="1" dirty="0">
                <a:latin typeface="Arial"/>
                <a:cs typeface="Arial"/>
              </a:rPr>
              <a:t>O’Neal, </a:t>
            </a:r>
            <a:r>
              <a:rPr sz="614" b="1" spc="-3" dirty="0">
                <a:latin typeface="Arial"/>
                <a:cs typeface="Arial"/>
              </a:rPr>
              <a:t>Casey</a:t>
            </a:r>
            <a:r>
              <a:rPr sz="614" b="1" dirty="0">
                <a:latin typeface="Arial"/>
                <a:cs typeface="Arial"/>
              </a:rPr>
              <a:t> </a:t>
            </a:r>
            <a:r>
              <a:rPr sz="614" b="1" spc="-3" dirty="0">
                <a:latin typeface="Arial"/>
                <a:cs typeface="Arial"/>
              </a:rPr>
              <a:t>Sousa</a:t>
            </a:r>
            <a:endParaRPr sz="614" dirty="0">
              <a:latin typeface="Arial"/>
              <a:cs typeface="Arial"/>
            </a:endParaRPr>
          </a:p>
        </p:txBody>
      </p:sp>
      <p:sp>
        <p:nvSpPr>
          <p:cNvPr id="22" name="Rectangle 21"/>
          <p:cNvSpPr/>
          <p:nvPr/>
        </p:nvSpPr>
        <p:spPr>
          <a:xfrm>
            <a:off x="1987706" y="152663"/>
            <a:ext cx="7904728" cy="523220"/>
          </a:xfrm>
          <a:prstGeom prst="rect">
            <a:avLst/>
          </a:prstGeom>
        </p:spPr>
        <p:txBody>
          <a:bodyPr wrap="none">
            <a:spAutoFit/>
          </a:bodyPr>
          <a:lstStyle/>
          <a:p>
            <a:r>
              <a:rPr lang="en-US" sz="2800" b="1" dirty="0"/>
              <a:t>https://www.noce.edu/student-services/disability</a:t>
            </a:r>
            <a:r>
              <a:rPr lang="en-US" dirty="0"/>
              <a:t>/</a:t>
            </a:r>
          </a:p>
        </p:txBody>
      </p:sp>
      <p:pic>
        <p:nvPicPr>
          <p:cNvPr id="23" name="Picture 22"/>
          <p:cNvPicPr>
            <a:picLocks noChangeAspect="1"/>
          </p:cNvPicPr>
          <p:nvPr/>
        </p:nvPicPr>
        <p:blipFill>
          <a:blip r:embed="rId12"/>
          <a:stretch>
            <a:fillRect/>
          </a:stretch>
        </p:blipFill>
        <p:spPr>
          <a:xfrm>
            <a:off x="7414487" y="738392"/>
            <a:ext cx="3857625" cy="5966945"/>
          </a:xfrm>
          <a:prstGeom prst="rect">
            <a:avLst/>
          </a:prstGeom>
        </p:spPr>
      </p:pic>
    </p:spTree>
    <p:extLst>
      <p:ext uri="{BB962C8B-B14F-4D97-AF65-F5344CB8AC3E}">
        <p14:creationId xmlns:p14="http://schemas.microsoft.com/office/powerpoint/2010/main" val="214758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0" y="1854200"/>
            <a:ext cx="3403600" cy="2832100"/>
          </a:xfrm>
        </p:spPr>
        <p:txBody>
          <a:bodyPr>
            <a:normAutofit/>
          </a:bodyPr>
          <a:lstStyle/>
          <a:p>
            <a:pPr algn="ctr">
              <a:defRPr/>
            </a:pPr>
            <a:r>
              <a:rPr lang="en-US" sz="5400" b="1" dirty="0">
                <a:solidFill>
                  <a:srgbClr val="0000FF"/>
                </a:solidFill>
                <a:latin typeface="Arial" panose="020B0604020202020204" pitchFamily="34" charset="0"/>
                <a:cs typeface="Arial" panose="020B0604020202020204" pitchFamily="34" charset="0"/>
              </a:rPr>
              <a:t>Transition    Planning</a:t>
            </a:r>
          </a:p>
        </p:txBody>
      </p:sp>
      <p:sp>
        <p:nvSpPr>
          <p:cNvPr id="28675" name="Rectangle 3"/>
          <p:cNvSpPr>
            <a:spLocks noGrp="1" noChangeArrowheads="1"/>
          </p:cNvSpPr>
          <p:nvPr>
            <p:ph idx="1"/>
          </p:nvPr>
        </p:nvSpPr>
        <p:spPr>
          <a:xfrm>
            <a:off x="3623734" y="864108"/>
            <a:ext cx="7560736" cy="5531352"/>
          </a:xfrm>
        </p:spPr>
        <p:txBody>
          <a:bodyPr/>
          <a:lstStyle/>
          <a:p>
            <a:pPr eaLnBrk="1" hangingPunct="1"/>
            <a:endParaRPr lang="en-US" altLang="en-US" dirty="0"/>
          </a:p>
        </p:txBody>
      </p:sp>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fld id="{EA6FB2C9-17B1-4354-96BD-921CADD16164}"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Helvetica"/>
                <a:sym typeface="Corbel"/>
              </a:rPr>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t>4</a:t>
            </a:fld>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Helvetica"/>
              <a:sym typeface="Corbel"/>
            </a:endParaRPr>
          </a:p>
        </p:txBody>
      </p:sp>
      <p:pic>
        <p:nvPicPr>
          <p:cNvPr id="28677" name="Picture 4" descr="msotw9_temp0"/>
          <p:cNvPicPr>
            <a:picLocks noChangeAspect="1" noChangeArrowheads="1"/>
          </p:cNvPicPr>
          <p:nvPr/>
        </p:nvPicPr>
        <p:blipFill>
          <a:blip r:embed="rId3">
            <a:extLst>
              <a:ext uri="{28A0092B-C50C-407E-A947-70E740481C1C}">
                <a14:useLocalDpi xmlns:a14="http://schemas.microsoft.com/office/drawing/2010/main" val="0"/>
              </a:ext>
            </a:extLst>
          </a:blip>
          <a:srcRect t="27109"/>
          <a:stretch>
            <a:fillRect/>
          </a:stretch>
        </p:blipFill>
        <p:spPr bwMode="auto">
          <a:xfrm>
            <a:off x="3623735" y="274388"/>
            <a:ext cx="8314266" cy="612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3054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D6F479-2156-447E-87B6-E255F4F99EAD}"/>
              </a:ext>
            </a:extLst>
          </p:cNvPr>
          <p:cNvPicPr>
            <a:picLocks noChangeAspect="1"/>
          </p:cNvPicPr>
          <p:nvPr/>
        </p:nvPicPr>
        <p:blipFill>
          <a:blip r:embed="rId2"/>
          <a:stretch>
            <a:fillRect/>
          </a:stretch>
        </p:blipFill>
        <p:spPr>
          <a:xfrm>
            <a:off x="225468" y="175363"/>
            <a:ext cx="11699309" cy="6513535"/>
          </a:xfrm>
          <a:prstGeom prst="rect">
            <a:avLst/>
          </a:prstGeom>
        </p:spPr>
      </p:pic>
    </p:spTree>
    <p:extLst>
      <p:ext uri="{BB962C8B-B14F-4D97-AF65-F5344CB8AC3E}">
        <p14:creationId xmlns:p14="http://schemas.microsoft.com/office/powerpoint/2010/main" val="28548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01955-15E4-45A1-B8D8-3D5B3581816E}"/>
              </a:ext>
            </a:extLst>
          </p:cNvPr>
          <p:cNvSpPr txBox="1"/>
          <p:nvPr/>
        </p:nvSpPr>
        <p:spPr>
          <a:xfrm>
            <a:off x="5883964" y="937183"/>
            <a:ext cx="6152323" cy="5338384"/>
          </a:xfrm>
          <a:prstGeom prst="rect">
            <a:avLst/>
          </a:prstGeom>
          <a:noFill/>
        </p:spPr>
        <p:txBody>
          <a:bodyPr wrap="square">
            <a:spAutoFit/>
          </a:bodyPr>
          <a:lstStyle/>
          <a:p>
            <a:pPr marL="0" marR="0">
              <a:lnSpc>
                <a:spcPct val="107000"/>
              </a:lnSpc>
              <a:spcBef>
                <a:spcPts val="0"/>
              </a:spcBef>
              <a:spcAft>
                <a:spcPts val="800"/>
              </a:spcAft>
            </a:pPr>
            <a:r>
              <a:rPr lang="en-US" sz="3200" b="1" dirty="0">
                <a:solidFill>
                  <a:srgbClr val="0000CC"/>
                </a:solidFill>
                <a:effectLst/>
                <a:latin typeface="Arial" panose="020B0604020202020204" pitchFamily="34" charset="0"/>
                <a:ea typeface="Calibri" panose="020F0502020204030204" pitchFamily="34" charset="0"/>
                <a:cs typeface="Times New Roman" panose="02020603050405020304" pitchFamily="18" charset="0"/>
              </a:rPr>
              <a:t>Career Technical Education </a:t>
            </a:r>
            <a:r>
              <a:rPr lang="en-US" sz="32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a:t>
            </a:r>
            <a:r>
              <a:rPr lang="en-US" sz="3200" b="1" dirty="0">
                <a:effectLst/>
                <a:latin typeface="Calibri" panose="020F0502020204030204" pitchFamily="34" charset="0"/>
                <a:ea typeface="Calibri" panose="020F0502020204030204" pitchFamily="34" charset="0"/>
                <a:cs typeface="Times New Roman" panose="02020603050405020304" pitchFamily="18" charset="0"/>
              </a:rPr>
              <a:t>CTE</a:t>
            </a:r>
            <a:r>
              <a:rPr lang="en-US" sz="3200" dirty="0">
                <a:effectLst/>
                <a:latin typeface="Calibri" panose="020F0502020204030204" pitchFamily="34" charset="0"/>
                <a:ea typeface="Calibri" panose="020F0502020204030204" pitchFamily="34" charset="0"/>
                <a:cs typeface="Times New Roman" panose="02020603050405020304" pitchFamily="18" charset="0"/>
              </a:rPr>
              <a:t>) is an education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pathway</a:t>
            </a:r>
            <a:r>
              <a:rPr lang="en-US" sz="3200" dirty="0">
                <a:effectLst/>
                <a:latin typeface="Calibri" panose="020F0502020204030204" pitchFamily="34" charset="0"/>
                <a:ea typeface="Calibri" panose="020F0502020204030204" pitchFamily="34" charset="0"/>
                <a:cs typeface="Times New Roman" panose="02020603050405020304" pitchFamily="18" charset="0"/>
              </a:rPr>
              <a:t> that provides students with the academic, technical, and real-world knowledge, skills and experience they need to be prepared for a variety of career options. ...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CTE</a:t>
            </a:r>
            <a:r>
              <a:rPr lang="en-US" sz="3200" dirty="0">
                <a:effectLst/>
                <a:latin typeface="Calibri" panose="020F0502020204030204" pitchFamily="34" charset="0"/>
                <a:ea typeface="Calibri" panose="020F0502020204030204" pitchFamily="34" charset="0"/>
                <a:cs typeface="Times New Roman" panose="02020603050405020304" pitchFamily="18" charset="0"/>
              </a:rPr>
              <a:t> programs are personalized, hands-on, and let students explore different career fields.</a:t>
            </a:r>
          </a:p>
        </p:txBody>
      </p:sp>
      <p:pic>
        <p:nvPicPr>
          <p:cNvPr id="5" name="Picture 4">
            <a:extLst>
              <a:ext uri="{FF2B5EF4-FFF2-40B4-BE49-F238E27FC236}">
                <a16:creationId xmlns:a16="http://schemas.microsoft.com/office/drawing/2014/main" id="{0503F1EF-928B-4E56-8D19-ABA47BE82A47}"/>
              </a:ext>
            </a:extLst>
          </p:cNvPr>
          <p:cNvPicPr>
            <a:picLocks noChangeAspect="1"/>
          </p:cNvPicPr>
          <p:nvPr/>
        </p:nvPicPr>
        <p:blipFill>
          <a:blip r:embed="rId2"/>
          <a:stretch>
            <a:fillRect/>
          </a:stretch>
        </p:blipFill>
        <p:spPr>
          <a:xfrm>
            <a:off x="259038" y="323850"/>
            <a:ext cx="5446023" cy="6210300"/>
          </a:xfrm>
          <a:prstGeom prst="rect">
            <a:avLst/>
          </a:prstGeom>
        </p:spPr>
      </p:pic>
    </p:spTree>
    <p:extLst>
      <p:ext uri="{BB962C8B-B14F-4D97-AF65-F5344CB8AC3E}">
        <p14:creationId xmlns:p14="http://schemas.microsoft.com/office/powerpoint/2010/main" val="238106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D79A-5EBA-4168-A5DB-8DC3904C65DE}"/>
              </a:ext>
            </a:extLst>
          </p:cNvPr>
          <p:cNvSpPr>
            <a:spLocks noGrp="1"/>
          </p:cNvSpPr>
          <p:nvPr>
            <p:ph type="title"/>
          </p:nvPr>
        </p:nvSpPr>
        <p:spPr>
          <a:xfrm>
            <a:off x="736599" y="131250"/>
            <a:ext cx="10515600" cy="1325563"/>
          </a:xfrm>
        </p:spPr>
        <p:txBody>
          <a:bodyPr>
            <a:normAutofit fontScale="90000"/>
          </a:bodyPr>
          <a:lstStyle/>
          <a:p>
            <a:r>
              <a:rPr lang="en-US" sz="5400" b="1" dirty="0">
                <a:solidFill>
                  <a:srgbClr val="008000"/>
                </a:solidFill>
                <a:latin typeface="Arial "/>
              </a:rPr>
              <a:t>   </a:t>
            </a:r>
            <a:r>
              <a:rPr lang="en-US" sz="5400" b="1" dirty="0">
                <a:solidFill>
                  <a:srgbClr val="FF6600"/>
                </a:solidFill>
                <a:latin typeface="Arial "/>
              </a:rPr>
              <a:t>OC</a:t>
            </a:r>
            <a:r>
              <a:rPr lang="en-US" sz="5400" b="1" dirty="0">
                <a:solidFill>
                  <a:srgbClr val="008000"/>
                </a:solidFill>
                <a:latin typeface="Arial "/>
              </a:rPr>
              <a:t> Career Technical Education</a:t>
            </a:r>
            <a:br>
              <a:rPr lang="en-US" sz="5400" b="1" dirty="0">
                <a:solidFill>
                  <a:srgbClr val="008000"/>
                </a:solidFill>
                <a:latin typeface="Arial "/>
              </a:rPr>
            </a:br>
            <a:r>
              <a:rPr lang="en-US" sz="5400" b="1" dirty="0">
                <a:solidFill>
                  <a:srgbClr val="008000"/>
                </a:solidFill>
                <a:latin typeface="Arial "/>
              </a:rPr>
              <a:t>                </a:t>
            </a:r>
          </a:p>
        </p:txBody>
      </p:sp>
      <p:sp>
        <p:nvSpPr>
          <p:cNvPr id="3" name="Text Placeholder 2">
            <a:extLst>
              <a:ext uri="{FF2B5EF4-FFF2-40B4-BE49-F238E27FC236}">
                <a16:creationId xmlns:a16="http://schemas.microsoft.com/office/drawing/2014/main" id="{E7E39AE8-F87C-4023-A1F8-722EACE3449F}"/>
              </a:ext>
            </a:extLst>
          </p:cNvPr>
          <p:cNvSpPr>
            <a:spLocks noGrp="1"/>
          </p:cNvSpPr>
          <p:nvPr>
            <p:ph type="body" idx="1"/>
          </p:nvPr>
        </p:nvSpPr>
        <p:spPr>
          <a:xfrm>
            <a:off x="139856" y="1950100"/>
            <a:ext cx="5157787" cy="823912"/>
          </a:xfrm>
        </p:spPr>
        <p:txBody>
          <a:bodyPr>
            <a:normAutofit fontScale="92500"/>
          </a:bodyPr>
          <a:lstStyle/>
          <a:p>
            <a:r>
              <a:rPr lang="en-US" sz="3200" dirty="0">
                <a:solidFill>
                  <a:srgbClr val="0000CC"/>
                </a:solidFill>
              </a:rPr>
              <a:t>     </a:t>
            </a:r>
            <a:r>
              <a:rPr lang="en-US" sz="3200" dirty="0">
                <a:solidFill>
                  <a:srgbClr val="0000CC"/>
                </a:solidFill>
                <a:latin typeface="Arial" panose="020B0604020202020204" pitchFamily="34" charset="0"/>
                <a:cs typeface="Arial" panose="020B0604020202020204" pitchFamily="34" charset="0"/>
              </a:rPr>
              <a:t>High School Programs</a:t>
            </a:r>
          </a:p>
        </p:txBody>
      </p:sp>
      <p:sp>
        <p:nvSpPr>
          <p:cNvPr id="4" name="Content Placeholder 3">
            <a:extLst>
              <a:ext uri="{FF2B5EF4-FFF2-40B4-BE49-F238E27FC236}">
                <a16:creationId xmlns:a16="http://schemas.microsoft.com/office/drawing/2014/main" id="{CDD849C4-8D1E-470C-A0D6-E4A06F1C510B}"/>
              </a:ext>
            </a:extLst>
          </p:cNvPr>
          <p:cNvSpPr>
            <a:spLocks noGrp="1"/>
          </p:cNvSpPr>
          <p:nvPr>
            <p:ph sz="half" idx="2"/>
          </p:nvPr>
        </p:nvSpPr>
        <p:spPr>
          <a:xfrm>
            <a:off x="377754" y="2834464"/>
            <a:ext cx="5562384" cy="3684588"/>
          </a:xfrm>
        </p:spPr>
        <p:txBody>
          <a:bodyPr>
            <a:normAutofit fontScale="92500"/>
          </a:bodyPr>
          <a:lstStyle/>
          <a:p>
            <a:r>
              <a:rPr lang="en-US" b="1" dirty="0"/>
              <a:t>School District Programs</a:t>
            </a:r>
          </a:p>
          <a:p>
            <a:r>
              <a:rPr lang="en-US" b="1" dirty="0"/>
              <a:t>Regional Occupational Programs</a:t>
            </a:r>
          </a:p>
          <a:p>
            <a:r>
              <a:rPr lang="en-US" b="1" dirty="0"/>
              <a:t>CTE Courses</a:t>
            </a:r>
          </a:p>
          <a:p>
            <a:r>
              <a:rPr lang="en-US" b="1" dirty="0"/>
              <a:t>Pathways in the OC from High School-to-Post Secondary</a:t>
            </a:r>
          </a:p>
          <a:p>
            <a:r>
              <a:rPr lang="en-US" b="1" dirty="0"/>
              <a:t>Early College Credit Partnerships</a:t>
            </a:r>
          </a:p>
          <a:p>
            <a:r>
              <a:rPr lang="en-US" b="1" dirty="0"/>
              <a:t>Perkins v</a:t>
            </a:r>
          </a:p>
        </p:txBody>
      </p:sp>
      <p:sp>
        <p:nvSpPr>
          <p:cNvPr id="5" name="Text Placeholder 4">
            <a:extLst>
              <a:ext uri="{FF2B5EF4-FFF2-40B4-BE49-F238E27FC236}">
                <a16:creationId xmlns:a16="http://schemas.microsoft.com/office/drawing/2014/main" id="{6F3F3A80-5B7E-44AA-92A7-A67911E1167A}"/>
              </a:ext>
            </a:extLst>
          </p:cNvPr>
          <p:cNvSpPr>
            <a:spLocks noGrp="1"/>
          </p:cNvSpPr>
          <p:nvPr>
            <p:ph type="body" sz="quarter" idx="3"/>
          </p:nvPr>
        </p:nvSpPr>
        <p:spPr>
          <a:xfrm>
            <a:off x="6096000" y="1994641"/>
            <a:ext cx="5644421" cy="823912"/>
          </a:xfrm>
        </p:spPr>
        <p:txBody>
          <a:bodyPr>
            <a:normAutofit fontScale="92500"/>
          </a:bodyPr>
          <a:lstStyle/>
          <a:p>
            <a:r>
              <a:rPr lang="en-US" sz="3200" dirty="0">
                <a:solidFill>
                  <a:srgbClr val="FFC000"/>
                </a:solidFill>
                <a:latin typeface="Arial "/>
              </a:rPr>
              <a:t>Community College Programs</a:t>
            </a:r>
          </a:p>
        </p:txBody>
      </p:sp>
      <p:sp>
        <p:nvSpPr>
          <p:cNvPr id="6" name="Content Placeholder 5">
            <a:extLst>
              <a:ext uri="{FF2B5EF4-FFF2-40B4-BE49-F238E27FC236}">
                <a16:creationId xmlns:a16="http://schemas.microsoft.com/office/drawing/2014/main" id="{F13018AF-665A-49F5-9623-E64591D5F7E8}"/>
              </a:ext>
            </a:extLst>
          </p:cNvPr>
          <p:cNvSpPr>
            <a:spLocks noGrp="1"/>
          </p:cNvSpPr>
          <p:nvPr>
            <p:ph sz="quarter" idx="4"/>
          </p:nvPr>
        </p:nvSpPr>
        <p:spPr>
          <a:xfrm>
            <a:off x="6429428" y="2880570"/>
            <a:ext cx="5365364" cy="3059776"/>
          </a:xfrm>
        </p:spPr>
        <p:txBody>
          <a:bodyPr>
            <a:normAutofit fontScale="92500"/>
          </a:bodyPr>
          <a:lstStyle/>
          <a:p>
            <a:r>
              <a:rPr lang="en-US" b="1" dirty="0"/>
              <a:t>More than 100 Programs in the OC</a:t>
            </a:r>
          </a:p>
          <a:p>
            <a:r>
              <a:rPr lang="en-US" b="1" dirty="0"/>
              <a:t>Future Built</a:t>
            </a:r>
          </a:p>
          <a:p>
            <a:r>
              <a:rPr lang="en-US" b="1" dirty="0"/>
              <a:t>Orange County Career Education</a:t>
            </a:r>
          </a:p>
          <a:p>
            <a:r>
              <a:rPr lang="en-US" b="1" dirty="0"/>
              <a:t>CTE Courses</a:t>
            </a:r>
          </a:p>
          <a:p>
            <a:r>
              <a:rPr lang="en-US" b="1" dirty="0"/>
              <a:t>OC Pathways</a:t>
            </a:r>
          </a:p>
          <a:p>
            <a:r>
              <a:rPr lang="en-US" b="1" dirty="0"/>
              <a:t>Ca Adult Education</a:t>
            </a:r>
          </a:p>
          <a:p>
            <a:pPr marL="0" indent="0">
              <a:buNone/>
            </a:pPr>
            <a:endParaRPr lang="en-US" b="1" dirty="0"/>
          </a:p>
        </p:txBody>
      </p:sp>
      <p:sp>
        <p:nvSpPr>
          <p:cNvPr id="7" name="TextBox 6">
            <a:extLst>
              <a:ext uri="{FF2B5EF4-FFF2-40B4-BE49-F238E27FC236}">
                <a16:creationId xmlns:a16="http://schemas.microsoft.com/office/drawing/2014/main" id="{8C3048F9-0F9E-490F-A6FE-AC112FCD8959}"/>
              </a:ext>
            </a:extLst>
          </p:cNvPr>
          <p:cNvSpPr txBox="1"/>
          <p:nvPr/>
        </p:nvSpPr>
        <p:spPr>
          <a:xfrm>
            <a:off x="377754" y="6158891"/>
            <a:ext cx="11850129" cy="461665"/>
          </a:xfrm>
          <a:prstGeom prst="rect">
            <a:avLst/>
          </a:prstGeom>
          <a:noFill/>
        </p:spPr>
        <p:txBody>
          <a:bodyPr wrap="square" rtlCol="0">
            <a:spAutoFit/>
          </a:bodyPr>
          <a:lstStyle/>
          <a:p>
            <a:r>
              <a:rPr lang="en-US" sz="2400" b="1" dirty="0">
                <a:solidFill>
                  <a:srgbClr val="FF6600"/>
                </a:solidFill>
                <a:latin typeface="Arial" panose="020B0604020202020204" pitchFamily="34" charset="0"/>
                <a:cs typeface="Arial" panose="020B0604020202020204" pitchFamily="34" charset="0"/>
              </a:rPr>
              <a:t>Seamless transition for students into their career &amp; post secondary education</a:t>
            </a:r>
          </a:p>
        </p:txBody>
      </p:sp>
      <p:pic>
        <p:nvPicPr>
          <p:cNvPr id="8" name="Picture 7">
            <a:extLst>
              <a:ext uri="{FF2B5EF4-FFF2-40B4-BE49-F238E27FC236}">
                <a16:creationId xmlns:a16="http://schemas.microsoft.com/office/drawing/2014/main" id="{0BC1A349-8451-41FC-80A1-5E3D879E9DC4}"/>
              </a:ext>
            </a:extLst>
          </p:cNvPr>
          <p:cNvPicPr>
            <a:picLocks noChangeAspect="1"/>
          </p:cNvPicPr>
          <p:nvPr/>
        </p:nvPicPr>
        <p:blipFill>
          <a:blip r:embed="rId2"/>
          <a:stretch>
            <a:fillRect/>
          </a:stretch>
        </p:blipFill>
        <p:spPr>
          <a:xfrm>
            <a:off x="3361245" y="699109"/>
            <a:ext cx="5157787" cy="1613602"/>
          </a:xfrm>
          <a:prstGeom prst="rect">
            <a:avLst/>
          </a:prstGeom>
        </p:spPr>
      </p:pic>
    </p:spTree>
    <p:extLst>
      <p:ext uri="{BB962C8B-B14F-4D97-AF65-F5344CB8AC3E}">
        <p14:creationId xmlns:p14="http://schemas.microsoft.com/office/powerpoint/2010/main" val="103573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AA68-F199-43A3-A6DD-906C989A9CD1}"/>
              </a:ext>
            </a:extLst>
          </p:cNvPr>
          <p:cNvSpPr>
            <a:spLocks noGrp="1"/>
          </p:cNvSpPr>
          <p:nvPr>
            <p:ph type="title"/>
          </p:nvPr>
        </p:nvSpPr>
        <p:spPr>
          <a:xfrm>
            <a:off x="168875" y="2240280"/>
            <a:ext cx="2834641" cy="2377440"/>
          </a:xfrm>
        </p:spPr>
        <p:txBody>
          <a:bodyPr>
            <a:normAutofit fontScale="90000"/>
          </a:bodyPr>
          <a:lstStyle/>
          <a:p>
            <a:br>
              <a:rPr lang="en-US" sz="3600" b="1" dirty="0">
                <a:solidFill>
                  <a:srgbClr val="008000"/>
                </a:solidFill>
              </a:rPr>
            </a:br>
            <a:br>
              <a:rPr lang="en-US" sz="3600" b="1" dirty="0">
                <a:solidFill>
                  <a:srgbClr val="008000"/>
                </a:solidFill>
              </a:rPr>
            </a:br>
            <a:br>
              <a:rPr lang="en-US" sz="3600" b="1" dirty="0">
                <a:solidFill>
                  <a:srgbClr val="008000"/>
                </a:solidFill>
              </a:rPr>
            </a:br>
            <a:br>
              <a:rPr lang="en-US" sz="3600" b="1" dirty="0">
                <a:solidFill>
                  <a:srgbClr val="008000"/>
                </a:solidFill>
              </a:rPr>
            </a:br>
            <a:r>
              <a:rPr lang="en-US" sz="3600" b="1" dirty="0">
                <a:solidFill>
                  <a:srgbClr val="008000"/>
                </a:solidFill>
              </a:rPr>
              <a:t>Career Technical Education</a:t>
            </a:r>
            <a:br>
              <a:rPr lang="en-US" b="1" dirty="0">
                <a:solidFill>
                  <a:srgbClr val="008000"/>
                </a:solidFill>
              </a:rPr>
            </a:br>
            <a:r>
              <a:rPr lang="en-US" b="1" dirty="0"/>
              <a:t> </a:t>
            </a:r>
            <a:br>
              <a:rPr lang="en-US" b="1" dirty="0"/>
            </a:br>
            <a:r>
              <a:rPr lang="en-US" sz="3600" b="1" dirty="0">
                <a:solidFill>
                  <a:srgbClr val="0000CC"/>
                </a:solidFill>
              </a:rPr>
              <a:t>High School Programs</a:t>
            </a:r>
            <a:br>
              <a:rPr lang="en-US" b="1" dirty="0"/>
            </a:br>
            <a:br>
              <a:rPr lang="en-US" b="1" dirty="0"/>
            </a:br>
            <a:r>
              <a:rPr lang="en-US" b="1" dirty="0"/>
              <a:t> </a:t>
            </a:r>
          </a:p>
        </p:txBody>
      </p:sp>
      <p:sp>
        <p:nvSpPr>
          <p:cNvPr id="4" name="Text Placeholder 3">
            <a:extLst>
              <a:ext uri="{FF2B5EF4-FFF2-40B4-BE49-F238E27FC236}">
                <a16:creationId xmlns:a16="http://schemas.microsoft.com/office/drawing/2014/main" id="{9216A170-74D3-46DA-AB63-D3E885CD2C94}"/>
              </a:ext>
            </a:extLst>
          </p:cNvPr>
          <p:cNvSpPr>
            <a:spLocks noGrp="1"/>
          </p:cNvSpPr>
          <p:nvPr>
            <p:ph type="body" sz="quarter" idx="1"/>
          </p:nvPr>
        </p:nvSpPr>
        <p:spPr>
          <a:xfrm>
            <a:off x="168875" y="4060839"/>
            <a:ext cx="2834641" cy="2322577"/>
          </a:xfrm>
        </p:spPr>
        <p:txBody>
          <a:bodyPr>
            <a:normAutofit/>
          </a:bodyPr>
          <a:lstStyle/>
          <a:p>
            <a:r>
              <a:rPr lang="en-US" sz="3200" b="1" dirty="0">
                <a:solidFill>
                  <a:srgbClr val="FFC000"/>
                </a:solidFill>
              </a:rPr>
              <a:t>Community College Partnerships</a:t>
            </a:r>
          </a:p>
        </p:txBody>
      </p:sp>
      <p:pic>
        <p:nvPicPr>
          <p:cNvPr id="6" name="Picture 5">
            <a:extLst>
              <a:ext uri="{FF2B5EF4-FFF2-40B4-BE49-F238E27FC236}">
                <a16:creationId xmlns:a16="http://schemas.microsoft.com/office/drawing/2014/main" id="{07495DA1-6767-4110-A9C8-7A93BAE33AE3}"/>
              </a:ext>
            </a:extLst>
          </p:cNvPr>
          <p:cNvPicPr>
            <a:picLocks noChangeAspect="1"/>
          </p:cNvPicPr>
          <p:nvPr/>
        </p:nvPicPr>
        <p:blipFill>
          <a:blip r:embed="rId2"/>
          <a:stretch>
            <a:fillRect/>
          </a:stretch>
        </p:blipFill>
        <p:spPr>
          <a:xfrm>
            <a:off x="4256388" y="0"/>
            <a:ext cx="5829300" cy="1514475"/>
          </a:xfrm>
          <a:prstGeom prst="rect">
            <a:avLst/>
          </a:prstGeom>
        </p:spPr>
      </p:pic>
      <p:sp>
        <p:nvSpPr>
          <p:cNvPr id="8" name="TextBox 7">
            <a:extLst>
              <a:ext uri="{FF2B5EF4-FFF2-40B4-BE49-F238E27FC236}">
                <a16:creationId xmlns:a16="http://schemas.microsoft.com/office/drawing/2014/main" id="{3476F2F3-F248-4010-8EDD-6AB2B458B490}"/>
              </a:ext>
            </a:extLst>
          </p:cNvPr>
          <p:cNvSpPr txBox="1"/>
          <p:nvPr/>
        </p:nvSpPr>
        <p:spPr>
          <a:xfrm>
            <a:off x="3398108" y="1478336"/>
            <a:ext cx="8625016"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i="0" dirty="0">
                <a:solidFill>
                  <a:srgbClr val="181818"/>
                </a:solidFill>
                <a:effectLst/>
                <a:latin typeface="Arial" panose="020B0604020202020204" pitchFamily="34" charset="0"/>
              </a:rPr>
              <a:t>CENTRAL REGION CITIES</a:t>
            </a:r>
            <a:r>
              <a:rPr lang="en-US" sz="2400" b="0" i="0" dirty="0">
                <a:solidFill>
                  <a:srgbClr val="181818"/>
                </a:solidFill>
                <a:effectLst/>
                <a:latin typeface="Arial" panose="020B0604020202020204" pitchFamily="34" charset="0"/>
              </a:rPr>
              <a:t>: Anaheim Hills, Garden Grove, Orange, Westminster, San​ta Ana​</a:t>
            </a:r>
            <a:br>
              <a:rPr lang="en-US" sz="2400" dirty="0"/>
            </a:br>
            <a:br>
              <a:rPr lang="en-US" sz="2400" dirty="0"/>
            </a:br>
            <a:r>
              <a:rPr lang="en-US" sz="2400" b="1" i="0" dirty="0">
                <a:solidFill>
                  <a:srgbClr val="181818"/>
                </a:solidFill>
                <a:effectLst/>
                <a:latin typeface="Arial" panose="020B0604020202020204" pitchFamily="34" charset="0"/>
              </a:rPr>
              <a:t>COASTAL REGION CITIES</a:t>
            </a:r>
            <a:r>
              <a:rPr lang="en-US" sz="2400" b="0" i="0" dirty="0">
                <a:solidFill>
                  <a:srgbClr val="181818"/>
                </a:solidFill>
                <a:effectLst/>
                <a:latin typeface="Arial" panose="020B0604020202020204" pitchFamily="34" charset="0"/>
              </a:rPr>
              <a:t>: Costa Mesa, Newport, Corona Del Mar, Huntington Beach, Irvine, Lake Forest, Tustin, Mission Viejo, Rancho Santa Margarita, Fountain Valley​, Foothill Ranch​</a:t>
            </a:r>
            <a:br>
              <a:rPr lang="en-US" sz="2400" dirty="0"/>
            </a:br>
            <a:br>
              <a:rPr lang="en-US" sz="2400" dirty="0"/>
            </a:br>
            <a:r>
              <a:rPr lang="en-US" sz="2400" b="1" i="0" dirty="0">
                <a:solidFill>
                  <a:srgbClr val="181818"/>
                </a:solidFill>
                <a:effectLst/>
                <a:latin typeface="Arial" panose="020B0604020202020204" pitchFamily="34" charset="0"/>
              </a:rPr>
              <a:t>NORTHERN REGION CITIES</a:t>
            </a:r>
            <a:r>
              <a:rPr lang="en-US" sz="2400" b="0" i="0" dirty="0">
                <a:solidFill>
                  <a:srgbClr val="181818"/>
                </a:solidFill>
                <a:effectLst/>
                <a:latin typeface="Arial" panose="020B0604020202020204" pitchFamily="34" charset="0"/>
              </a:rPr>
              <a:t>: Anaheim, Brea, Cypress, Fullerton, Los Alamitos, Placentia, Yorba Linda​</a:t>
            </a:r>
            <a:br>
              <a:rPr lang="en-US" sz="2400" dirty="0"/>
            </a:br>
            <a:br>
              <a:rPr lang="en-US" sz="2400" dirty="0"/>
            </a:br>
            <a:r>
              <a:rPr lang="en-US" sz="2400" b="1" i="0" dirty="0">
                <a:solidFill>
                  <a:srgbClr val="181818"/>
                </a:solidFill>
                <a:effectLst/>
                <a:latin typeface="Arial" panose="020B0604020202020204" pitchFamily="34" charset="0"/>
              </a:rPr>
              <a:t>SOUTHERN REGION ​​CITIES</a:t>
            </a:r>
            <a:r>
              <a:rPr lang="en-US" sz="2400" b="0" i="0" dirty="0">
                <a:solidFill>
                  <a:srgbClr val="181818"/>
                </a:solidFill>
                <a:effectLst/>
                <a:latin typeface="Arial" panose="020B0604020202020204" pitchFamily="34" charset="0"/>
              </a:rPr>
              <a:t>: Aliso Viejo, Dana Point, Dana Hills, Laguna Niguel, Laguna Hills, Laguna Beach, Capistrano Beach, San Juan Capistrano, San Clemente​, Ladera Ranch</a:t>
            </a:r>
            <a:endParaRPr lang="en-US" sz="2400" dirty="0"/>
          </a:p>
        </p:txBody>
      </p:sp>
    </p:spTree>
    <p:extLst>
      <p:ext uri="{BB962C8B-B14F-4D97-AF65-F5344CB8AC3E}">
        <p14:creationId xmlns:p14="http://schemas.microsoft.com/office/powerpoint/2010/main" val="40435115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09D044-23BC-4315-9BA1-FE52556CC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679" y="272776"/>
            <a:ext cx="9424234" cy="4898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7C136B-2A6A-4F07-B1A9-AB7E887C6AC0}"/>
              </a:ext>
            </a:extLst>
          </p:cNvPr>
          <p:cNvPicPr>
            <a:picLocks noChangeAspect="1"/>
          </p:cNvPicPr>
          <p:nvPr/>
        </p:nvPicPr>
        <p:blipFill>
          <a:blip r:embed="rId3"/>
          <a:stretch>
            <a:fillRect/>
          </a:stretch>
        </p:blipFill>
        <p:spPr>
          <a:xfrm>
            <a:off x="2276475" y="5208631"/>
            <a:ext cx="8362950" cy="666750"/>
          </a:xfrm>
          <a:prstGeom prst="rect">
            <a:avLst/>
          </a:prstGeom>
        </p:spPr>
      </p:pic>
      <p:sp>
        <p:nvSpPr>
          <p:cNvPr id="8" name="TextBox 7">
            <a:extLst>
              <a:ext uri="{FF2B5EF4-FFF2-40B4-BE49-F238E27FC236}">
                <a16:creationId xmlns:a16="http://schemas.microsoft.com/office/drawing/2014/main" id="{72D71061-4D54-451C-ADC8-589E5C119607}"/>
              </a:ext>
            </a:extLst>
          </p:cNvPr>
          <p:cNvSpPr txBox="1"/>
          <p:nvPr/>
        </p:nvSpPr>
        <p:spPr>
          <a:xfrm>
            <a:off x="365592" y="6215892"/>
            <a:ext cx="11826408" cy="369332"/>
          </a:xfrm>
          <a:prstGeom prst="rect">
            <a:avLst/>
          </a:prstGeom>
          <a:noFill/>
        </p:spPr>
        <p:txBody>
          <a:bodyPr wrap="square">
            <a:spAutoFit/>
          </a:bodyPr>
          <a:lstStyle/>
          <a:p>
            <a:r>
              <a:rPr lang="en-US" b="1" dirty="0">
                <a:latin typeface="Arial "/>
              </a:rPr>
              <a:t>https://ocde.us/EducationalServices/CareerEducation/OC-Pathways/Pages/OC-Pathways-Showcase.aspx</a:t>
            </a:r>
          </a:p>
        </p:txBody>
      </p:sp>
    </p:spTree>
    <p:extLst>
      <p:ext uri="{BB962C8B-B14F-4D97-AF65-F5344CB8AC3E}">
        <p14:creationId xmlns:p14="http://schemas.microsoft.com/office/powerpoint/2010/main" val="2946726047"/>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Frame">
      <a:dk1>
        <a:srgbClr val="2F2B20"/>
      </a:dk1>
      <a:lt1>
        <a:srgbClr val="FFFFFF"/>
      </a:lt1>
      <a:dk2>
        <a:srgbClr val="A7A7A7"/>
      </a:dk2>
      <a:lt2>
        <a:srgbClr val="535353"/>
      </a:lt2>
      <a:accent1>
        <a:srgbClr val="A9A57C"/>
      </a:accent1>
      <a:accent2>
        <a:srgbClr val="9CBEBD"/>
      </a:accent2>
      <a:accent3>
        <a:srgbClr val="D2CB6C"/>
      </a:accent3>
      <a:accent4>
        <a:srgbClr val="95A39D"/>
      </a:accent4>
      <a:accent5>
        <a:srgbClr val="C89F5D"/>
      </a:accent5>
      <a:accent6>
        <a:srgbClr val="B1A089"/>
      </a:accent6>
      <a:hlink>
        <a:srgbClr val="0000FF"/>
      </a:hlink>
      <a:folHlink>
        <a:srgbClr val="FF00FF"/>
      </a:folHlink>
    </a:clrScheme>
    <a:fontScheme name="Frame">
      <a:majorFont>
        <a:latin typeface="Calibri"/>
        <a:ea typeface="Calibri"/>
        <a:cs typeface="Calibri"/>
      </a:majorFont>
      <a:minorFont>
        <a:latin typeface="Helvetica"/>
        <a:ea typeface="Helvetica"/>
        <a:cs typeface="Helvetica"/>
      </a:minorFont>
    </a:fontScheme>
    <a:fmtScheme name="Fr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F2B2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F2B2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1161</Words>
  <Application>Microsoft Office PowerPoint</Application>
  <PresentationFormat>Widescreen</PresentationFormat>
  <Paragraphs>134</Paragraphs>
  <Slides>36</Slides>
  <Notes>4</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36</vt:i4>
      </vt:variant>
    </vt:vector>
  </HeadingPairs>
  <TitlesOfParts>
    <vt:vector size="59" baseType="lpstr">
      <vt:lpstr>Arial</vt:lpstr>
      <vt:lpstr>Arial </vt:lpstr>
      <vt:lpstr>Arial Rounded MT Bold</vt:lpstr>
      <vt:lpstr>Bookman Old Style</vt:lpstr>
      <vt:lpstr>Calibri</vt:lpstr>
      <vt:lpstr>Calibri Light</vt:lpstr>
      <vt:lpstr>Calisto MT</vt:lpstr>
      <vt:lpstr>Century Gothic</vt:lpstr>
      <vt:lpstr>Corbel</vt:lpstr>
      <vt:lpstr>Franklin Gothic Book</vt:lpstr>
      <vt:lpstr>Helvetica</vt:lpstr>
      <vt:lpstr>Libre Franklin</vt:lpstr>
      <vt:lpstr>Lucida Sans</vt:lpstr>
      <vt:lpstr>Mistral</vt:lpstr>
      <vt:lpstr>Symbol</vt:lpstr>
      <vt:lpstr>Wingdings 2</vt:lpstr>
      <vt:lpstr>Office Theme</vt:lpstr>
      <vt:lpstr>Frame</vt:lpstr>
      <vt:lpstr>1_RetrospectVTI</vt:lpstr>
      <vt:lpstr>1_Office Theme</vt:lpstr>
      <vt:lpstr>1_Austin</vt:lpstr>
      <vt:lpstr>2_Office Theme</vt:lpstr>
      <vt:lpstr>2_RetrospectVTI</vt:lpstr>
      <vt:lpstr>PowerPoint Presentation</vt:lpstr>
      <vt:lpstr>OC Experts </vt:lpstr>
      <vt:lpstr>PowerPoint Presentation</vt:lpstr>
      <vt:lpstr>Transition    Planning</vt:lpstr>
      <vt:lpstr>PowerPoint Presentation</vt:lpstr>
      <vt:lpstr>PowerPoint Presentation</vt:lpstr>
      <vt:lpstr>   OC Career Technical Education                 </vt:lpstr>
      <vt:lpstr>    Career Technical Education   High School Programs   </vt:lpstr>
      <vt:lpstr>PowerPoint Presentation</vt:lpstr>
      <vt:lpstr>PowerPoint Presentation</vt:lpstr>
      <vt:lpstr>PowerPoint Presentation</vt:lpstr>
      <vt:lpstr>PowerPoint Presentation</vt:lpstr>
      <vt:lpstr>California Community Colleges: My Path</vt:lpstr>
      <vt:lpstr>Career Pathways</vt:lpstr>
      <vt:lpstr>Career Pathways</vt:lpstr>
      <vt:lpstr>PowerPoint Presentation</vt:lpstr>
      <vt:lpstr>PowerPoint Presentation</vt:lpstr>
      <vt:lpstr>PowerPoint Presentation</vt:lpstr>
      <vt:lpstr>PowerPoint Presentation</vt:lpstr>
      <vt:lpstr>PowerPoint Presentation</vt:lpstr>
      <vt:lpstr>Paid Work Experience</vt:lpstr>
      <vt:lpstr>PowerPoint Presentation</vt:lpstr>
      <vt:lpstr>PowerPoint Presentation</vt:lpstr>
      <vt:lpstr>PowerPoint Presentation</vt:lpstr>
      <vt:lpstr> Work Training &amp; Employment</vt:lpstr>
      <vt:lpstr>PowerPoint Presentation</vt:lpstr>
      <vt:lpstr>Competitive Integrated  Employment  </vt:lpstr>
      <vt:lpstr>PowerPoint Presentation</vt:lpstr>
      <vt:lpstr>PowerPoint Presentation</vt:lpstr>
      <vt:lpstr>Career Planning Guide Job Searching | Networking | Resumes | Interviewing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ONeal</dc:creator>
  <cp:lastModifiedBy>Linda ONeal</cp:lastModifiedBy>
  <cp:revision>27</cp:revision>
  <dcterms:created xsi:type="dcterms:W3CDTF">2021-04-13T18:03:35Z</dcterms:created>
  <dcterms:modified xsi:type="dcterms:W3CDTF">2021-04-29T18:07:29Z</dcterms:modified>
</cp:coreProperties>
</file>