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4"/>
    <p:sldMasterId id="2147483676" r:id="rId5"/>
  </p:sldMasterIdLst>
  <p:notesMasterIdLst>
    <p:notesMasterId r:id="rId27"/>
  </p:notesMasterIdLst>
  <p:sldIdLst>
    <p:sldId id="256" r:id="rId6"/>
    <p:sldId id="673" r:id="rId7"/>
    <p:sldId id="678" r:id="rId8"/>
    <p:sldId id="697" r:id="rId9"/>
    <p:sldId id="679" r:id="rId10"/>
    <p:sldId id="682" r:id="rId11"/>
    <p:sldId id="680" r:id="rId12"/>
    <p:sldId id="683" r:id="rId13"/>
    <p:sldId id="681" r:id="rId14"/>
    <p:sldId id="684" r:id="rId15"/>
    <p:sldId id="674" r:id="rId16"/>
    <p:sldId id="688" r:id="rId17"/>
    <p:sldId id="694" r:id="rId18"/>
    <p:sldId id="675" r:id="rId19"/>
    <p:sldId id="689" r:id="rId20"/>
    <p:sldId id="691" r:id="rId21"/>
    <p:sldId id="692" r:id="rId22"/>
    <p:sldId id="693" r:id="rId23"/>
    <p:sldId id="695" r:id="rId24"/>
    <p:sldId id="696" r:id="rId25"/>
    <p:sldId id="677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borah J Smith" initials="" lastIdx="3" clrIdx="0"/>
  <p:cmAuthor id="1" name="Denise Simpson" initials="" lastIdx="3" clrIdx="1"/>
  <p:cmAuthor id="2" name="Ivan Stanojkovic" initials="IS" lastIdx="2" clrIdx="2">
    <p:extLst>
      <p:ext uri="{19B8F6BF-5375-455C-9EA6-DF929625EA0E}">
        <p15:presenceInfo xmlns:p15="http://schemas.microsoft.com/office/powerpoint/2012/main" userId="Ivan Stanojkovi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E9AB40-50E2-430B-A071-C1AAD7A0EBF8}" v="807" dt="2021-06-01T22:44:32.065"/>
  </p1510:revLst>
</p1510:revInfo>
</file>

<file path=ppt/tableStyles.xml><?xml version="1.0" encoding="utf-8"?>
<a:tblStyleLst xmlns:a="http://schemas.openxmlformats.org/drawingml/2006/main" def="{6984E73D-891A-4599-B301-A7FC36AC88EB}">
  <a:tblStyle styleId="{6984E73D-891A-4599-B301-A7FC36AC88EB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D45BCFEA-1843-4EE9-B0A0-57880286789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2F7EE"/>
          </a:solidFill>
        </a:fill>
      </a:tcStyle>
    </a:wholeTbl>
    <a:band1H>
      <a:tcStyle>
        <a:tcBdr/>
        <a:fill>
          <a:solidFill>
            <a:srgbClr val="E2EED9"/>
          </a:solidFill>
        </a:fill>
      </a:tcStyle>
    </a:band1H>
    <a:band1V>
      <a:tcStyle>
        <a:tcBdr/>
        <a:fill>
          <a:solidFill>
            <a:srgbClr val="E2EED9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6"/>
          </a:solidFill>
        </a:fill>
      </a:tcStyle>
    </a:firstRow>
  </a:tblStyle>
  <a:tblStyle styleId="{CEA286CD-6F0F-4F8D-9EE0-11FA8292E295}" styleName="Table_2"/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74" autoAdjust="0"/>
    <p:restoredTop sz="95760" autoAdjust="0"/>
  </p:normalViewPr>
  <p:slideViewPr>
    <p:cSldViewPr snapToGrid="0">
      <p:cViewPr varScale="1">
        <p:scale>
          <a:sx n="94" d="100"/>
          <a:sy n="94" d="100"/>
        </p:scale>
        <p:origin x="91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-87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S. Gottdank" userId="14df3896-bbb8-4670-af16-6141a5b28939" providerId="ADAL" clId="{B2E9AB40-50E2-430B-A071-C1AAD7A0EBF8}"/>
    <pc:docChg chg="undo redo custSel addSld delSld modSld sldOrd delMainMaster">
      <pc:chgData name="Adam S. Gottdank" userId="14df3896-bbb8-4670-af16-6141a5b28939" providerId="ADAL" clId="{B2E9AB40-50E2-430B-A071-C1AAD7A0EBF8}" dt="2021-06-02T00:55:14.738" v="3401" actId="692"/>
      <pc:docMkLst>
        <pc:docMk/>
      </pc:docMkLst>
      <pc:sldChg chg="modSp mod">
        <pc:chgData name="Adam S. Gottdank" userId="14df3896-bbb8-4670-af16-6141a5b28939" providerId="ADAL" clId="{B2E9AB40-50E2-430B-A071-C1AAD7A0EBF8}" dt="2021-06-01T19:43:51.750" v="45" actId="6549"/>
        <pc:sldMkLst>
          <pc:docMk/>
          <pc:sldMk cId="0" sldId="256"/>
        </pc:sldMkLst>
        <pc:spChg chg="mod">
          <ac:chgData name="Adam S. Gottdank" userId="14df3896-bbb8-4670-af16-6141a5b28939" providerId="ADAL" clId="{B2E9AB40-50E2-430B-A071-C1AAD7A0EBF8}" dt="2021-06-01T19:43:51.750" v="45" actId="6549"/>
          <ac:spMkLst>
            <pc:docMk/>
            <pc:sldMk cId="0" sldId="256"/>
            <ac:spMk id="200" creationId="{00000000-0000-0000-0000-000000000000}"/>
          </ac:spMkLst>
        </pc:spChg>
      </pc:sldChg>
      <pc:sldChg chg="del">
        <pc:chgData name="Adam S. Gottdank" userId="14df3896-bbb8-4670-af16-6141a5b28939" providerId="ADAL" clId="{B2E9AB40-50E2-430B-A071-C1AAD7A0EBF8}" dt="2021-06-01T21:56:03.866" v="2214" actId="47"/>
        <pc:sldMkLst>
          <pc:docMk/>
          <pc:sldMk cId="1077637512" sldId="398"/>
        </pc:sldMkLst>
      </pc:sldChg>
      <pc:sldChg chg="del">
        <pc:chgData name="Adam S. Gottdank" userId="14df3896-bbb8-4670-af16-6141a5b28939" providerId="ADAL" clId="{B2E9AB40-50E2-430B-A071-C1AAD7A0EBF8}" dt="2021-06-01T21:56:01.957" v="2213" actId="47"/>
        <pc:sldMkLst>
          <pc:docMk/>
          <pc:sldMk cId="443045748" sldId="402"/>
        </pc:sldMkLst>
      </pc:sldChg>
      <pc:sldChg chg="add del">
        <pc:chgData name="Adam S. Gottdank" userId="14df3896-bbb8-4670-af16-6141a5b28939" providerId="ADAL" clId="{B2E9AB40-50E2-430B-A071-C1AAD7A0EBF8}" dt="2021-06-01T19:46:03.863" v="51"/>
        <pc:sldMkLst>
          <pc:docMk/>
          <pc:sldMk cId="0" sldId="599"/>
        </pc:sldMkLst>
      </pc:sldChg>
      <pc:sldChg chg="addSp delSp modSp mod">
        <pc:chgData name="Adam S. Gottdank" userId="14df3896-bbb8-4670-af16-6141a5b28939" providerId="ADAL" clId="{B2E9AB40-50E2-430B-A071-C1AAD7A0EBF8}" dt="2021-06-01T22:07:16.917" v="2999" actId="692"/>
        <pc:sldMkLst>
          <pc:docMk/>
          <pc:sldMk cId="2429317453" sldId="673"/>
        </pc:sldMkLst>
        <pc:picChg chg="add del">
          <ac:chgData name="Adam S. Gottdank" userId="14df3896-bbb8-4670-af16-6141a5b28939" providerId="ADAL" clId="{B2E9AB40-50E2-430B-A071-C1AAD7A0EBF8}" dt="2021-06-01T19:46:11.240" v="53"/>
          <ac:picMkLst>
            <pc:docMk/>
            <pc:sldMk cId="2429317453" sldId="673"/>
            <ac:picMk id="2" creationId="{88FD6B9B-1B53-4A4E-A0BB-9D7C60F85515}"/>
          </ac:picMkLst>
        </pc:picChg>
        <pc:picChg chg="add del">
          <ac:chgData name="Adam S. Gottdank" userId="14df3896-bbb8-4670-af16-6141a5b28939" providerId="ADAL" clId="{B2E9AB40-50E2-430B-A071-C1AAD7A0EBF8}" dt="2021-06-01T19:47:29.912" v="57"/>
          <ac:picMkLst>
            <pc:docMk/>
            <pc:sldMk cId="2429317453" sldId="673"/>
            <ac:picMk id="3" creationId="{F1A5FF89-01B3-4753-B3A6-8D57B0566619}"/>
          </ac:picMkLst>
        </pc:picChg>
        <pc:picChg chg="mod">
          <ac:chgData name="Adam S. Gottdank" userId="14df3896-bbb8-4670-af16-6141a5b28939" providerId="ADAL" clId="{B2E9AB40-50E2-430B-A071-C1AAD7A0EBF8}" dt="2021-06-01T22:07:00.841" v="2969" actId="692"/>
          <ac:picMkLst>
            <pc:docMk/>
            <pc:sldMk cId="2429317453" sldId="673"/>
            <ac:picMk id="8" creationId="{71203683-89C1-4431-80AA-E401FC0F58CD}"/>
          </ac:picMkLst>
        </pc:picChg>
        <pc:picChg chg="mod">
          <ac:chgData name="Adam S. Gottdank" userId="14df3896-bbb8-4670-af16-6141a5b28939" providerId="ADAL" clId="{B2E9AB40-50E2-430B-A071-C1AAD7A0EBF8}" dt="2021-06-01T22:07:16.917" v="2999" actId="692"/>
          <ac:picMkLst>
            <pc:docMk/>
            <pc:sldMk cId="2429317453" sldId="673"/>
            <ac:picMk id="12" creationId="{4B0D1D76-EE7F-4873-AEFC-7F02A2708859}"/>
          </ac:picMkLst>
        </pc:picChg>
        <pc:picChg chg="mod">
          <ac:chgData name="Adam S. Gottdank" userId="14df3896-bbb8-4670-af16-6141a5b28939" providerId="ADAL" clId="{B2E9AB40-50E2-430B-A071-C1AAD7A0EBF8}" dt="2021-06-01T22:07:08.976" v="2984" actId="692"/>
          <ac:picMkLst>
            <pc:docMk/>
            <pc:sldMk cId="2429317453" sldId="673"/>
            <ac:picMk id="14" creationId="{07D42F00-787F-4A55-8BFE-E3676B512996}"/>
          </ac:picMkLst>
        </pc:picChg>
      </pc:sldChg>
      <pc:sldChg chg="modSp mod">
        <pc:chgData name="Adam S. Gottdank" userId="14df3896-bbb8-4670-af16-6141a5b28939" providerId="ADAL" clId="{B2E9AB40-50E2-430B-A071-C1AAD7A0EBF8}" dt="2021-06-01T20:58:58.551" v="1207" actId="688"/>
        <pc:sldMkLst>
          <pc:docMk/>
          <pc:sldMk cId="249286501" sldId="674"/>
        </pc:sldMkLst>
        <pc:picChg chg="mod">
          <ac:chgData name="Adam S. Gottdank" userId="14df3896-bbb8-4670-af16-6141a5b28939" providerId="ADAL" clId="{B2E9AB40-50E2-430B-A071-C1AAD7A0EBF8}" dt="2021-06-01T20:58:58.551" v="1207" actId="688"/>
          <ac:picMkLst>
            <pc:docMk/>
            <pc:sldMk cId="249286501" sldId="674"/>
            <ac:picMk id="12" creationId="{E96E38EB-33C2-4E5D-B11D-F6D67AC7E0EC}"/>
          </ac:picMkLst>
        </pc:picChg>
      </pc:sldChg>
      <pc:sldChg chg="addSp delSp modSp add del mod">
        <pc:chgData name="Adam S. Gottdank" userId="14df3896-bbb8-4670-af16-6141a5b28939" providerId="ADAL" clId="{B2E9AB40-50E2-430B-A071-C1AAD7A0EBF8}" dt="2021-06-01T21:34:48.196" v="1825" actId="47"/>
        <pc:sldMkLst>
          <pc:docMk/>
          <pc:sldMk cId="690423245" sldId="675"/>
        </pc:sldMkLst>
        <pc:spChg chg="mod">
          <ac:chgData name="Adam S. Gottdank" userId="14df3896-bbb8-4670-af16-6141a5b28939" providerId="ADAL" clId="{B2E9AB40-50E2-430B-A071-C1AAD7A0EBF8}" dt="2021-06-01T21:17:20.760" v="1463" actId="20577"/>
          <ac:spMkLst>
            <pc:docMk/>
            <pc:sldMk cId="690423245" sldId="675"/>
            <ac:spMk id="8" creationId="{13FB0AA9-B840-465B-922C-8F872BED837D}"/>
          </ac:spMkLst>
        </pc:spChg>
        <pc:picChg chg="del">
          <ac:chgData name="Adam S. Gottdank" userId="14df3896-bbb8-4670-af16-6141a5b28939" providerId="ADAL" clId="{B2E9AB40-50E2-430B-A071-C1AAD7A0EBF8}" dt="2021-06-01T21:05:15.567" v="1247" actId="478"/>
          <ac:picMkLst>
            <pc:docMk/>
            <pc:sldMk cId="690423245" sldId="675"/>
            <ac:picMk id="9" creationId="{98FCF691-A11C-4674-8343-8A9E65DA1C3C}"/>
          </ac:picMkLst>
        </pc:picChg>
        <pc:picChg chg="mod">
          <ac:chgData name="Adam S. Gottdank" userId="14df3896-bbb8-4670-af16-6141a5b28939" providerId="ADAL" clId="{B2E9AB40-50E2-430B-A071-C1AAD7A0EBF8}" dt="2021-06-01T21:05:34.752" v="1252" actId="14100"/>
          <ac:picMkLst>
            <pc:docMk/>
            <pc:sldMk cId="690423245" sldId="675"/>
            <ac:picMk id="10" creationId="{73041888-B363-44D4-B550-7AB9BAE8B97D}"/>
          </ac:picMkLst>
        </pc:picChg>
        <pc:picChg chg="mod">
          <ac:chgData name="Adam S. Gottdank" userId="14df3896-bbb8-4670-af16-6141a5b28939" providerId="ADAL" clId="{B2E9AB40-50E2-430B-A071-C1AAD7A0EBF8}" dt="2021-06-01T21:07:42.795" v="1261" actId="14100"/>
          <ac:picMkLst>
            <pc:docMk/>
            <pc:sldMk cId="690423245" sldId="675"/>
            <ac:picMk id="11" creationId="{671D84BF-18F4-40EF-A6D2-10D2C6C6A750}"/>
          </ac:picMkLst>
        </pc:picChg>
        <pc:picChg chg="add mod">
          <ac:chgData name="Adam S. Gottdank" userId="14df3896-bbb8-4670-af16-6141a5b28939" providerId="ADAL" clId="{B2E9AB40-50E2-430B-A071-C1AAD7A0EBF8}" dt="2021-06-01T21:07:28.557" v="1259" actId="14100"/>
          <ac:picMkLst>
            <pc:docMk/>
            <pc:sldMk cId="690423245" sldId="675"/>
            <ac:picMk id="12" creationId="{94A88490-0B59-4E81-BBCA-04975EAB9E04}"/>
          </ac:picMkLst>
        </pc:picChg>
        <pc:picChg chg="add del mod">
          <ac:chgData name="Adam S. Gottdank" userId="14df3896-bbb8-4670-af16-6141a5b28939" providerId="ADAL" clId="{B2E9AB40-50E2-430B-A071-C1AAD7A0EBF8}" dt="2021-06-01T21:31:59.379" v="1783"/>
          <ac:picMkLst>
            <pc:docMk/>
            <pc:sldMk cId="690423245" sldId="675"/>
            <ac:picMk id="13" creationId="{128A2705-945C-429D-B10D-3A8C47F17FD5}"/>
          </ac:picMkLst>
        </pc:picChg>
        <pc:picChg chg="mod">
          <ac:chgData name="Adam S. Gottdank" userId="14df3896-bbb8-4670-af16-6141a5b28939" providerId="ADAL" clId="{B2E9AB40-50E2-430B-A071-C1AAD7A0EBF8}" dt="2021-06-01T21:17:58.330" v="1481" actId="692"/>
          <ac:picMkLst>
            <pc:docMk/>
            <pc:sldMk cId="690423245" sldId="675"/>
            <ac:picMk id="15" creationId="{FFC850D6-C20C-4781-A5E2-7C5C3016343A}"/>
          </ac:picMkLst>
        </pc:picChg>
      </pc:sldChg>
      <pc:sldChg chg="addSp delSp modSp del mod">
        <pc:chgData name="Adam S. Gottdank" userId="14df3896-bbb8-4670-af16-6141a5b28939" providerId="ADAL" clId="{B2E9AB40-50E2-430B-A071-C1AAD7A0EBF8}" dt="2021-06-01T21:12:20.011" v="1354" actId="47"/>
        <pc:sldMkLst>
          <pc:docMk/>
          <pc:sldMk cId="1275207997" sldId="676"/>
        </pc:sldMkLst>
        <pc:spChg chg="del mod">
          <ac:chgData name="Adam S. Gottdank" userId="14df3896-bbb8-4670-af16-6141a5b28939" providerId="ADAL" clId="{B2E9AB40-50E2-430B-A071-C1AAD7A0EBF8}" dt="2021-06-01T21:03:34.840" v="1225" actId="478"/>
          <ac:spMkLst>
            <pc:docMk/>
            <pc:sldMk cId="1275207997" sldId="676"/>
            <ac:spMk id="16" creationId="{33693BF4-17AA-479E-9170-96C850A87362}"/>
          </ac:spMkLst>
        </pc:spChg>
        <pc:picChg chg="add mod">
          <ac:chgData name="Adam S. Gottdank" userId="14df3896-bbb8-4670-af16-6141a5b28939" providerId="ADAL" clId="{B2E9AB40-50E2-430B-A071-C1AAD7A0EBF8}" dt="2021-06-01T21:04:47.502" v="1246" actId="1076"/>
          <ac:picMkLst>
            <pc:docMk/>
            <pc:sldMk cId="1275207997" sldId="676"/>
            <ac:picMk id="15" creationId="{28A81766-4E3E-484F-B1B0-2A29C3ADE0C7}"/>
          </ac:picMkLst>
        </pc:picChg>
        <pc:picChg chg="del">
          <ac:chgData name="Adam S. Gottdank" userId="14df3896-bbb8-4670-af16-6141a5b28939" providerId="ADAL" clId="{B2E9AB40-50E2-430B-A071-C1AAD7A0EBF8}" dt="2021-06-01T21:03:38.185" v="1227" actId="478"/>
          <ac:picMkLst>
            <pc:docMk/>
            <pc:sldMk cId="1275207997" sldId="676"/>
            <ac:picMk id="17" creationId="{11134865-1448-413A-9DE5-B62568DD4205}"/>
          </ac:picMkLst>
        </pc:picChg>
        <pc:picChg chg="del">
          <ac:chgData name="Adam S. Gottdank" userId="14df3896-bbb8-4670-af16-6141a5b28939" providerId="ADAL" clId="{B2E9AB40-50E2-430B-A071-C1AAD7A0EBF8}" dt="2021-06-01T21:03:36.283" v="1226" actId="478"/>
          <ac:picMkLst>
            <pc:docMk/>
            <pc:sldMk cId="1275207997" sldId="676"/>
            <ac:picMk id="18" creationId="{BF617DAB-5DCB-4337-A7BD-BE5E0E511B08}"/>
          </ac:picMkLst>
        </pc:picChg>
      </pc:sldChg>
      <pc:sldChg chg="modSp mod">
        <pc:chgData name="Adam S. Gottdank" userId="14df3896-bbb8-4670-af16-6141a5b28939" providerId="ADAL" clId="{B2E9AB40-50E2-430B-A071-C1AAD7A0EBF8}" dt="2021-06-02T00:55:14.738" v="3401" actId="692"/>
        <pc:sldMkLst>
          <pc:docMk/>
          <pc:sldMk cId="3804729710" sldId="677"/>
        </pc:sldMkLst>
        <pc:spChg chg="mod">
          <ac:chgData name="Adam S. Gottdank" userId="14df3896-bbb8-4670-af16-6141a5b28939" providerId="ADAL" clId="{B2E9AB40-50E2-430B-A071-C1AAD7A0EBF8}" dt="2021-06-01T21:56:21.948" v="2228" actId="14100"/>
          <ac:spMkLst>
            <pc:docMk/>
            <pc:sldMk cId="3804729710" sldId="677"/>
            <ac:spMk id="11" creationId="{52D38EAB-B2DE-4E4D-832B-8E6B994D65BE}"/>
          </ac:spMkLst>
        </pc:spChg>
        <pc:picChg chg="mod">
          <ac:chgData name="Adam S. Gottdank" userId="14df3896-bbb8-4670-af16-6141a5b28939" providerId="ADAL" clId="{B2E9AB40-50E2-430B-A071-C1AAD7A0EBF8}" dt="2021-06-02T00:55:14.738" v="3401" actId="692"/>
          <ac:picMkLst>
            <pc:docMk/>
            <pc:sldMk cId="3804729710" sldId="677"/>
            <ac:picMk id="8" creationId="{71203683-89C1-4431-80AA-E401FC0F58CD}"/>
          </ac:picMkLst>
        </pc:picChg>
        <pc:picChg chg="mod">
          <ac:chgData name="Adam S. Gottdank" userId="14df3896-bbb8-4670-af16-6141a5b28939" providerId="ADAL" clId="{B2E9AB40-50E2-430B-A071-C1AAD7A0EBF8}" dt="2021-06-02T00:55:02.836" v="3383" actId="692"/>
          <ac:picMkLst>
            <pc:docMk/>
            <pc:sldMk cId="3804729710" sldId="677"/>
            <ac:picMk id="12" creationId="{4B0D1D76-EE7F-4873-AEFC-7F02A2708859}"/>
          </ac:picMkLst>
        </pc:picChg>
        <pc:picChg chg="mod">
          <ac:chgData name="Adam S. Gottdank" userId="14df3896-bbb8-4670-af16-6141a5b28939" providerId="ADAL" clId="{B2E9AB40-50E2-430B-A071-C1AAD7A0EBF8}" dt="2021-06-02T00:54:52.539" v="3367" actId="692"/>
          <ac:picMkLst>
            <pc:docMk/>
            <pc:sldMk cId="3804729710" sldId="677"/>
            <ac:picMk id="14" creationId="{07D42F00-787F-4A55-8BFE-E3676B512996}"/>
          </ac:picMkLst>
        </pc:picChg>
      </pc:sldChg>
      <pc:sldChg chg="add del setBg">
        <pc:chgData name="Adam S. Gottdank" userId="14df3896-bbb8-4670-af16-6141a5b28939" providerId="ADAL" clId="{B2E9AB40-50E2-430B-A071-C1AAD7A0EBF8}" dt="2021-06-01T19:47:25.731" v="55"/>
        <pc:sldMkLst>
          <pc:docMk/>
          <pc:sldMk cId="2058440803" sldId="678"/>
        </pc:sldMkLst>
      </pc:sldChg>
      <pc:sldChg chg="addSp delSp modSp add mod delAnim modAnim">
        <pc:chgData name="Adam S. Gottdank" userId="14df3896-bbb8-4670-af16-6141a5b28939" providerId="ADAL" clId="{B2E9AB40-50E2-430B-A071-C1AAD7A0EBF8}" dt="2021-06-01T19:59:48.951" v="153" actId="1076"/>
        <pc:sldMkLst>
          <pc:docMk/>
          <pc:sldMk cId="2374883429" sldId="678"/>
        </pc:sldMkLst>
        <pc:spChg chg="del mod">
          <ac:chgData name="Adam S. Gottdank" userId="14df3896-bbb8-4670-af16-6141a5b28939" providerId="ADAL" clId="{B2E9AB40-50E2-430B-A071-C1AAD7A0EBF8}" dt="2021-06-01T19:56:10.174" v="120" actId="478"/>
          <ac:spMkLst>
            <pc:docMk/>
            <pc:sldMk cId="2374883429" sldId="678"/>
            <ac:spMk id="8" creationId="{13FB0AA9-B840-465B-922C-8F872BED837D}"/>
          </ac:spMkLst>
        </pc:spChg>
        <pc:spChg chg="add del mod">
          <ac:chgData name="Adam S. Gottdank" userId="14df3896-bbb8-4670-af16-6141a5b28939" providerId="ADAL" clId="{B2E9AB40-50E2-430B-A071-C1AAD7A0EBF8}" dt="2021-06-01T19:52:58.205" v="92"/>
          <ac:spMkLst>
            <pc:docMk/>
            <pc:sldMk cId="2374883429" sldId="678"/>
            <ac:spMk id="15" creationId="{7B40AF3D-413C-4812-9C6A-D0961F7E94CE}"/>
          </ac:spMkLst>
        </pc:spChg>
        <pc:spChg chg="add del mod">
          <ac:chgData name="Adam S. Gottdank" userId="14df3896-bbb8-4670-af16-6141a5b28939" providerId="ADAL" clId="{B2E9AB40-50E2-430B-A071-C1AAD7A0EBF8}" dt="2021-06-01T19:53:16.621" v="96"/>
          <ac:spMkLst>
            <pc:docMk/>
            <pc:sldMk cId="2374883429" sldId="678"/>
            <ac:spMk id="16" creationId="{0EF9B7CC-E74A-41F7-93DC-D007A86BB85D}"/>
          </ac:spMkLst>
        </pc:spChg>
        <pc:spChg chg="add del mod">
          <ac:chgData name="Adam S. Gottdank" userId="14df3896-bbb8-4670-af16-6141a5b28939" providerId="ADAL" clId="{B2E9AB40-50E2-430B-A071-C1AAD7A0EBF8}" dt="2021-06-01T19:56:03.485" v="117"/>
          <ac:spMkLst>
            <pc:docMk/>
            <pc:sldMk cId="2374883429" sldId="678"/>
            <ac:spMk id="17" creationId="{C793DA03-AB42-4256-8B3B-0A4A18B6161C}"/>
          </ac:spMkLst>
        </pc:spChg>
        <pc:spChg chg="add del mod">
          <ac:chgData name="Adam S. Gottdank" userId="14df3896-bbb8-4670-af16-6141a5b28939" providerId="ADAL" clId="{B2E9AB40-50E2-430B-A071-C1AAD7A0EBF8}" dt="2021-06-01T19:56:29.799" v="121" actId="478"/>
          <ac:spMkLst>
            <pc:docMk/>
            <pc:sldMk cId="2374883429" sldId="678"/>
            <ac:spMk id="18" creationId="{BBC4B2D5-55E3-479F-A499-FFCDA8AE6CDC}"/>
          </ac:spMkLst>
        </pc:spChg>
        <pc:spChg chg="add mod">
          <ac:chgData name="Adam S. Gottdank" userId="14df3896-bbb8-4670-af16-6141a5b28939" providerId="ADAL" clId="{B2E9AB40-50E2-430B-A071-C1AAD7A0EBF8}" dt="2021-06-01T19:59:36.657" v="149" actId="14100"/>
          <ac:spMkLst>
            <pc:docMk/>
            <pc:sldMk cId="2374883429" sldId="678"/>
            <ac:spMk id="19" creationId="{B71E4496-959E-452D-B8C1-E34B68378C36}"/>
          </ac:spMkLst>
        </pc:spChg>
        <pc:graphicFrameChg chg="add del mod">
          <ac:chgData name="Adam S. Gottdank" userId="14df3896-bbb8-4670-af16-6141a5b28939" providerId="ADAL" clId="{B2E9AB40-50E2-430B-A071-C1AAD7A0EBF8}" dt="2021-06-01T19:51:06.781" v="60"/>
          <ac:graphicFrameMkLst>
            <pc:docMk/>
            <pc:sldMk cId="2374883429" sldId="678"/>
            <ac:graphicFrameMk id="11" creationId="{5F6044BC-E060-4393-9FFE-C95D849038D7}"/>
          </ac:graphicFrameMkLst>
        </pc:graphicFrameChg>
        <pc:picChg chg="del">
          <ac:chgData name="Adam S. Gottdank" userId="14df3896-bbb8-4670-af16-6141a5b28939" providerId="ADAL" clId="{B2E9AB40-50E2-430B-A071-C1AAD7A0EBF8}" dt="2021-06-01T19:51:41.900" v="75" actId="478"/>
          <ac:picMkLst>
            <pc:docMk/>
            <pc:sldMk cId="2374883429" sldId="678"/>
            <ac:picMk id="7" creationId="{478D7589-F8D3-4A89-9E9C-82EFF1061C59}"/>
          </ac:picMkLst>
        </pc:picChg>
        <pc:picChg chg="del">
          <ac:chgData name="Adam S. Gottdank" userId="14df3896-bbb8-4670-af16-6141a5b28939" providerId="ADAL" clId="{B2E9AB40-50E2-430B-A071-C1AAD7A0EBF8}" dt="2021-06-01T19:51:24.479" v="61" actId="478"/>
          <ac:picMkLst>
            <pc:docMk/>
            <pc:sldMk cId="2374883429" sldId="678"/>
            <ac:picMk id="12" creationId="{E96E38EB-33C2-4E5D-B11D-F6D67AC7E0EC}"/>
          </ac:picMkLst>
        </pc:picChg>
        <pc:picChg chg="add del mod">
          <ac:chgData name="Adam S. Gottdank" userId="14df3896-bbb8-4670-af16-6141a5b28939" providerId="ADAL" clId="{B2E9AB40-50E2-430B-A071-C1AAD7A0EBF8}" dt="2021-06-01T19:53:22.892" v="97" actId="478"/>
          <ac:picMkLst>
            <pc:docMk/>
            <pc:sldMk cId="2374883429" sldId="678"/>
            <ac:picMk id="13" creationId="{1863ADA7-BC2B-432C-9710-7207549A2AAC}"/>
          </ac:picMkLst>
        </pc:picChg>
        <pc:picChg chg="add del mod">
          <ac:chgData name="Adam S. Gottdank" userId="14df3896-bbb8-4670-af16-6141a5b28939" providerId="ADAL" clId="{B2E9AB40-50E2-430B-A071-C1AAD7A0EBF8}" dt="2021-06-01T19:52:32.546" v="80" actId="478"/>
          <ac:picMkLst>
            <pc:docMk/>
            <pc:sldMk cId="2374883429" sldId="678"/>
            <ac:picMk id="14" creationId="{50C376D4-B965-4AA8-9534-DB8458755231}"/>
          </ac:picMkLst>
        </pc:picChg>
        <pc:picChg chg="add mod">
          <ac:chgData name="Adam S. Gottdank" userId="14df3896-bbb8-4670-af16-6141a5b28939" providerId="ADAL" clId="{B2E9AB40-50E2-430B-A071-C1AAD7A0EBF8}" dt="2021-06-01T19:59:48.951" v="153" actId="1076"/>
          <ac:picMkLst>
            <pc:docMk/>
            <pc:sldMk cId="2374883429" sldId="678"/>
            <ac:picMk id="20" creationId="{551735D9-DEF2-416E-A08C-DA6550ABB712}"/>
          </ac:picMkLst>
        </pc:picChg>
      </pc:sldChg>
      <pc:sldChg chg="add del setBg">
        <pc:chgData name="Adam S. Gottdank" userId="14df3896-bbb8-4670-af16-6141a5b28939" providerId="ADAL" clId="{B2E9AB40-50E2-430B-A071-C1AAD7A0EBF8}" dt="2021-06-01T19:54:50.046" v="100"/>
        <pc:sldMkLst>
          <pc:docMk/>
          <pc:sldMk cId="1599711610" sldId="679"/>
        </pc:sldMkLst>
      </pc:sldChg>
      <pc:sldChg chg="addSp modSp add mod">
        <pc:chgData name="Adam S. Gottdank" userId="14df3896-bbb8-4670-af16-6141a5b28939" providerId="ADAL" clId="{B2E9AB40-50E2-430B-A071-C1AAD7A0EBF8}" dt="2021-06-01T21:56:51.770" v="2229" actId="1076"/>
        <pc:sldMkLst>
          <pc:docMk/>
          <pc:sldMk cId="2037021893" sldId="679"/>
        </pc:sldMkLst>
        <pc:picChg chg="add mod ord">
          <ac:chgData name="Adam S. Gottdank" userId="14df3896-bbb8-4670-af16-6141a5b28939" providerId="ADAL" clId="{B2E9AB40-50E2-430B-A071-C1AAD7A0EBF8}" dt="2021-06-01T21:56:51.770" v="2229" actId="1076"/>
          <ac:picMkLst>
            <pc:docMk/>
            <pc:sldMk cId="2037021893" sldId="679"/>
            <ac:picMk id="7" creationId="{5B2A4D34-4216-4D21-913A-C714E4C6E67E}"/>
          </ac:picMkLst>
        </pc:picChg>
        <pc:picChg chg="add mod">
          <ac:chgData name="Adam S. Gottdank" userId="14df3896-bbb8-4670-af16-6141a5b28939" providerId="ADAL" clId="{B2E9AB40-50E2-430B-A071-C1AAD7A0EBF8}" dt="2021-06-01T20:01:56.870" v="158" actId="688"/>
          <ac:picMkLst>
            <pc:docMk/>
            <pc:sldMk cId="2037021893" sldId="679"/>
            <ac:picMk id="11" creationId="{12D03F2B-1289-4D83-9080-710479355DC8}"/>
          </ac:picMkLst>
        </pc:picChg>
      </pc:sldChg>
      <pc:sldChg chg="addSp delSp modSp add mod">
        <pc:chgData name="Adam S. Gottdank" userId="14df3896-bbb8-4670-af16-6141a5b28939" providerId="ADAL" clId="{B2E9AB40-50E2-430B-A071-C1AAD7A0EBF8}" dt="2021-06-01T20:19:31.437" v="691" actId="1076"/>
        <pc:sldMkLst>
          <pc:docMk/>
          <pc:sldMk cId="1084821635" sldId="680"/>
        </pc:sldMkLst>
        <pc:spChg chg="add mod">
          <ac:chgData name="Adam S. Gottdank" userId="14df3896-bbb8-4670-af16-6141a5b28939" providerId="ADAL" clId="{B2E9AB40-50E2-430B-A071-C1AAD7A0EBF8}" dt="2021-06-01T20:11:15.253" v="520" actId="313"/>
          <ac:spMkLst>
            <pc:docMk/>
            <pc:sldMk cId="1084821635" sldId="680"/>
            <ac:spMk id="7" creationId="{DA29882B-DFCB-41BD-B9AC-4E07B066180D}"/>
          </ac:spMkLst>
        </pc:spChg>
        <pc:spChg chg="del mod">
          <ac:chgData name="Adam S. Gottdank" userId="14df3896-bbb8-4670-af16-6141a5b28939" providerId="ADAL" clId="{B2E9AB40-50E2-430B-A071-C1AAD7A0EBF8}" dt="2021-06-01T20:05:55.387" v="360" actId="478"/>
          <ac:spMkLst>
            <pc:docMk/>
            <pc:sldMk cId="1084821635" sldId="680"/>
            <ac:spMk id="8" creationId="{13FB0AA9-B840-465B-922C-8F872BED837D}"/>
          </ac:spMkLst>
        </pc:spChg>
        <pc:picChg chg="add del mod">
          <ac:chgData name="Adam S. Gottdank" userId="14df3896-bbb8-4670-af16-6141a5b28939" providerId="ADAL" clId="{B2E9AB40-50E2-430B-A071-C1AAD7A0EBF8}" dt="2021-06-01T20:11:18.927" v="521" actId="478"/>
          <ac:picMkLst>
            <pc:docMk/>
            <pc:sldMk cId="1084821635" sldId="680"/>
            <ac:picMk id="11" creationId="{1576D2C4-FC88-44DA-B35E-2F920506A9E4}"/>
          </ac:picMkLst>
        </pc:picChg>
        <pc:picChg chg="add mod">
          <ac:chgData name="Adam S. Gottdank" userId="14df3896-bbb8-4670-af16-6141a5b28939" providerId="ADAL" clId="{B2E9AB40-50E2-430B-A071-C1AAD7A0EBF8}" dt="2021-06-01T20:19:31.437" v="691" actId="1076"/>
          <ac:picMkLst>
            <pc:docMk/>
            <pc:sldMk cId="1084821635" sldId="680"/>
            <ac:picMk id="12" creationId="{7FC99F9F-0A27-461D-9E69-27C60F2DFC03}"/>
          </ac:picMkLst>
        </pc:picChg>
        <pc:picChg chg="add del mod">
          <ac:chgData name="Adam S. Gottdank" userId="14df3896-bbb8-4670-af16-6141a5b28939" providerId="ADAL" clId="{B2E9AB40-50E2-430B-A071-C1AAD7A0EBF8}" dt="2021-06-01T20:17:17.214" v="673" actId="478"/>
          <ac:picMkLst>
            <pc:docMk/>
            <pc:sldMk cId="1084821635" sldId="680"/>
            <ac:picMk id="13" creationId="{981C938A-7518-49A4-A53A-41BF5A4A263C}"/>
          </ac:picMkLst>
        </pc:picChg>
        <pc:picChg chg="add mod">
          <ac:chgData name="Adam S. Gottdank" userId="14df3896-bbb8-4670-af16-6141a5b28939" providerId="ADAL" clId="{B2E9AB40-50E2-430B-A071-C1AAD7A0EBF8}" dt="2021-06-01T20:19:26.624" v="690" actId="1076"/>
          <ac:picMkLst>
            <pc:docMk/>
            <pc:sldMk cId="1084821635" sldId="680"/>
            <ac:picMk id="14" creationId="{82F8F86C-EBBB-4F91-B534-FD326B9B84D3}"/>
          </ac:picMkLst>
        </pc:picChg>
      </pc:sldChg>
      <pc:sldChg chg="add del setBg">
        <pc:chgData name="Adam S. Gottdank" userId="14df3896-bbb8-4670-af16-6141a5b28939" providerId="ADAL" clId="{B2E9AB40-50E2-430B-A071-C1AAD7A0EBF8}" dt="2021-06-01T19:54:53.934" v="103"/>
        <pc:sldMkLst>
          <pc:docMk/>
          <pc:sldMk cId="1398857085" sldId="680"/>
        </pc:sldMkLst>
      </pc:sldChg>
      <pc:sldChg chg="add del setBg">
        <pc:chgData name="Adam S. Gottdank" userId="14df3896-bbb8-4670-af16-6141a5b28939" providerId="ADAL" clId="{B2E9AB40-50E2-430B-A071-C1AAD7A0EBF8}" dt="2021-06-01T19:54:57.851" v="106"/>
        <pc:sldMkLst>
          <pc:docMk/>
          <pc:sldMk cId="2101993385" sldId="681"/>
        </pc:sldMkLst>
      </pc:sldChg>
      <pc:sldChg chg="addSp delSp modSp add mod">
        <pc:chgData name="Adam S. Gottdank" userId="14df3896-bbb8-4670-af16-6141a5b28939" providerId="ADAL" clId="{B2E9AB40-50E2-430B-A071-C1AAD7A0EBF8}" dt="2021-06-01T21:57:29.632" v="2399" actId="962"/>
        <pc:sldMkLst>
          <pc:docMk/>
          <pc:sldMk cId="2769210443" sldId="681"/>
        </pc:sldMkLst>
        <pc:spChg chg="add del mod">
          <ac:chgData name="Adam S. Gottdank" userId="14df3896-bbb8-4670-af16-6141a5b28939" providerId="ADAL" clId="{B2E9AB40-50E2-430B-A071-C1AAD7A0EBF8}" dt="2021-06-01T20:51:39.134" v="1161" actId="1076"/>
          <ac:spMkLst>
            <pc:docMk/>
            <pc:sldMk cId="2769210443" sldId="681"/>
            <ac:spMk id="7" creationId="{EFC1E7E7-B877-4528-B18F-01C9F7952D1C}"/>
          </ac:spMkLst>
        </pc:spChg>
        <pc:spChg chg="del">
          <ac:chgData name="Adam S. Gottdank" userId="14df3896-bbb8-4670-af16-6141a5b28939" providerId="ADAL" clId="{B2E9AB40-50E2-430B-A071-C1AAD7A0EBF8}" dt="2021-06-01T20:39:33.735" v="727" actId="478"/>
          <ac:spMkLst>
            <pc:docMk/>
            <pc:sldMk cId="2769210443" sldId="681"/>
            <ac:spMk id="8" creationId="{13FB0AA9-B840-465B-922C-8F872BED837D}"/>
          </ac:spMkLst>
        </pc:spChg>
        <pc:spChg chg="add del mod">
          <ac:chgData name="Adam S. Gottdank" userId="14df3896-bbb8-4670-af16-6141a5b28939" providerId="ADAL" clId="{B2E9AB40-50E2-430B-A071-C1AAD7A0EBF8}" dt="2021-06-01T20:51:34.880" v="1160" actId="1076"/>
          <ac:spMkLst>
            <pc:docMk/>
            <pc:sldMk cId="2769210443" sldId="681"/>
            <ac:spMk id="11" creationId="{855046BE-CC53-4FEC-ADBC-CFA92D0A965F}"/>
          </ac:spMkLst>
        </pc:spChg>
        <pc:picChg chg="mod">
          <ac:chgData name="Adam S. Gottdank" userId="14df3896-bbb8-4670-af16-6141a5b28939" providerId="ADAL" clId="{B2E9AB40-50E2-430B-A071-C1AAD7A0EBF8}" dt="2021-06-01T20:50:35.330" v="1124" actId="1076"/>
          <ac:picMkLst>
            <pc:docMk/>
            <pc:sldMk cId="2769210443" sldId="681"/>
            <ac:picMk id="6" creationId="{326E0FCB-B71D-45F0-808C-DF3D5245B4A5}"/>
          </ac:picMkLst>
        </pc:picChg>
        <pc:picChg chg="mod">
          <ac:chgData name="Adam S. Gottdank" userId="14df3896-bbb8-4670-af16-6141a5b28939" providerId="ADAL" clId="{B2E9AB40-50E2-430B-A071-C1AAD7A0EBF8}" dt="2021-06-01T20:50:35.330" v="1124" actId="1076"/>
          <ac:picMkLst>
            <pc:docMk/>
            <pc:sldMk cId="2769210443" sldId="681"/>
            <ac:picMk id="9" creationId="{98FCF691-A11C-4674-8343-8A9E65DA1C3C}"/>
          </ac:picMkLst>
        </pc:picChg>
        <pc:picChg chg="mod">
          <ac:chgData name="Adam S. Gottdank" userId="14df3896-bbb8-4670-af16-6141a5b28939" providerId="ADAL" clId="{B2E9AB40-50E2-430B-A071-C1AAD7A0EBF8}" dt="2021-06-01T20:50:35.330" v="1124" actId="1076"/>
          <ac:picMkLst>
            <pc:docMk/>
            <pc:sldMk cId="2769210443" sldId="681"/>
            <ac:picMk id="10" creationId="{73041888-B363-44D4-B550-7AB9BAE8B97D}"/>
          </ac:picMkLst>
        </pc:picChg>
        <pc:picChg chg="add del mod">
          <ac:chgData name="Adam S. Gottdank" userId="14df3896-bbb8-4670-af16-6141a5b28939" providerId="ADAL" clId="{B2E9AB40-50E2-430B-A071-C1AAD7A0EBF8}" dt="2021-06-01T20:57:46.452" v="1193" actId="478"/>
          <ac:picMkLst>
            <pc:docMk/>
            <pc:sldMk cId="2769210443" sldId="681"/>
            <ac:picMk id="12" creationId="{8A121802-438F-4D64-9DEE-5D85A2C5B0FF}"/>
          </ac:picMkLst>
        </pc:picChg>
        <pc:picChg chg="add mod">
          <ac:chgData name="Adam S. Gottdank" userId="14df3896-bbb8-4670-af16-6141a5b28939" providerId="ADAL" clId="{B2E9AB40-50E2-430B-A071-C1AAD7A0EBF8}" dt="2021-06-01T21:57:29.632" v="2399" actId="962"/>
          <ac:picMkLst>
            <pc:docMk/>
            <pc:sldMk cId="2769210443" sldId="681"/>
            <ac:picMk id="13" creationId="{DB2DB85B-FAEE-4628-997F-A9BA4BC177DB}"/>
          </ac:picMkLst>
        </pc:picChg>
      </pc:sldChg>
      <pc:sldChg chg="addSp modSp add mod ord">
        <pc:chgData name="Adam S. Gottdank" userId="14df3896-bbb8-4670-af16-6141a5b28939" providerId="ADAL" clId="{B2E9AB40-50E2-430B-A071-C1AAD7A0EBF8}" dt="2021-06-01T20:12:02.972" v="528" actId="688"/>
        <pc:sldMkLst>
          <pc:docMk/>
          <pc:sldMk cId="186028351" sldId="682"/>
        </pc:sldMkLst>
        <pc:spChg chg="mod">
          <ac:chgData name="Adam S. Gottdank" userId="14df3896-bbb8-4670-af16-6141a5b28939" providerId="ADAL" clId="{B2E9AB40-50E2-430B-A071-C1AAD7A0EBF8}" dt="2021-06-01T20:09:47.176" v="478" actId="20577"/>
          <ac:spMkLst>
            <pc:docMk/>
            <pc:sldMk cId="186028351" sldId="682"/>
            <ac:spMk id="7" creationId="{DA29882B-DFCB-41BD-B9AC-4E07B066180D}"/>
          </ac:spMkLst>
        </pc:spChg>
        <pc:picChg chg="add mod">
          <ac:chgData name="Adam S. Gottdank" userId="14df3896-bbb8-4670-af16-6141a5b28939" providerId="ADAL" clId="{B2E9AB40-50E2-430B-A071-C1AAD7A0EBF8}" dt="2021-06-01T20:12:02.972" v="528" actId="688"/>
          <ac:picMkLst>
            <pc:docMk/>
            <pc:sldMk cId="186028351" sldId="682"/>
            <ac:picMk id="8" creationId="{9912E2C3-A4B3-4638-AA21-9F80FBCC00D3}"/>
          </ac:picMkLst>
        </pc:picChg>
        <pc:picChg chg="mod">
          <ac:chgData name="Adam S. Gottdank" userId="14df3896-bbb8-4670-af16-6141a5b28939" providerId="ADAL" clId="{B2E9AB40-50E2-430B-A071-C1AAD7A0EBF8}" dt="2021-06-01T20:11:51.351" v="523" actId="1076"/>
          <ac:picMkLst>
            <pc:docMk/>
            <pc:sldMk cId="186028351" sldId="682"/>
            <ac:picMk id="11" creationId="{1576D2C4-FC88-44DA-B35E-2F920506A9E4}"/>
          </ac:picMkLst>
        </pc:picChg>
      </pc:sldChg>
      <pc:sldChg chg="add del setBg">
        <pc:chgData name="Adam S. Gottdank" userId="14df3896-bbb8-4670-af16-6141a5b28939" providerId="ADAL" clId="{B2E9AB40-50E2-430B-A071-C1AAD7A0EBF8}" dt="2021-06-01T19:55:01.698" v="109"/>
        <pc:sldMkLst>
          <pc:docMk/>
          <pc:sldMk cId="913093964" sldId="682"/>
        </pc:sldMkLst>
      </pc:sldChg>
      <pc:sldChg chg="add del">
        <pc:chgData name="Adam S. Gottdank" userId="14df3896-bbb8-4670-af16-6141a5b28939" providerId="ADAL" clId="{B2E9AB40-50E2-430B-A071-C1AAD7A0EBF8}" dt="2021-06-01T19:55:13.712" v="113" actId="47"/>
        <pc:sldMkLst>
          <pc:docMk/>
          <pc:sldMk cId="1148595535" sldId="682"/>
        </pc:sldMkLst>
      </pc:sldChg>
      <pc:sldChg chg="add del setBg">
        <pc:chgData name="Adam S. Gottdank" userId="14df3896-bbb8-4670-af16-6141a5b28939" providerId="ADAL" clId="{B2E9AB40-50E2-430B-A071-C1AAD7A0EBF8}" dt="2021-06-01T19:55:11.828" v="112" actId="47"/>
        <pc:sldMkLst>
          <pc:docMk/>
          <pc:sldMk cId="3374381395" sldId="683"/>
        </pc:sldMkLst>
      </pc:sldChg>
      <pc:sldChg chg="addSp delSp modSp add mod">
        <pc:chgData name="Adam S. Gottdank" userId="14df3896-bbb8-4670-af16-6141a5b28939" providerId="ADAL" clId="{B2E9AB40-50E2-430B-A071-C1AAD7A0EBF8}" dt="2021-06-01T20:37:19.988" v="726" actId="1076"/>
        <pc:sldMkLst>
          <pc:docMk/>
          <pc:sldMk cId="3608420832" sldId="683"/>
        </pc:sldMkLst>
        <pc:spChg chg="mod">
          <ac:chgData name="Adam S. Gottdank" userId="14df3896-bbb8-4670-af16-6141a5b28939" providerId="ADAL" clId="{B2E9AB40-50E2-430B-A071-C1AAD7A0EBF8}" dt="2021-06-01T20:16:28.125" v="670" actId="20577"/>
          <ac:spMkLst>
            <pc:docMk/>
            <pc:sldMk cId="3608420832" sldId="683"/>
            <ac:spMk id="7" creationId="{DA29882B-DFCB-41BD-B9AC-4E07B066180D}"/>
          </ac:spMkLst>
        </pc:spChg>
        <pc:picChg chg="add del mod">
          <ac:chgData name="Adam S. Gottdank" userId="14df3896-bbb8-4670-af16-6141a5b28939" providerId="ADAL" clId="{B2E9AB40-50E2-430B-A071-C1AAD7A0EBF8}" dt="2021-06-01T20:22:07.376" v="692" actId="478"/>
          <ac:picMkLst>
            <pc:docMk/>
            <pc:sldMk cId="3608420832" sldId="683"/>
            <ac:picMk id="8" creationId="{199996C5-801A-4CF9-A24F-B040BF701215}"/>
          </ac:picMkLst>
        </pc:picChg>
        <pc:picChg chg="add mod">
          <ac:chgData name="Adam S. Gottdank" userId="14df3896-bbb8-4670-af16-6141a5b28939" providerId="ADAL" clId="{B2E9AB40-50E2-430B-A071-C1AAD7A0EBF8}" dt="2021-06-01T20:37:18.239" v="725" actId="1076"/>
          <ac:picMkLst>
            <pc:docMk/>
            <pc:sldMk cId="3608420832" sldId="683"/>
            <ac:picMk id="11" creationId="{F254C171-4D88-4468-A63F-A120F8653A92}"/>
          </ac:picMkLst>
        </pc:picChg>
        <pc:picChg chg="del">
          <ac:chgData name="Adam S. Gottdank" userId="14df3896-bbb8-4670-af16-6141a5b28939" providerId="ADAL" clId="{B2E9AB40-50E2-430B-A071-C1AAD7A0EBF8}" dt="2021-06-01T20:15:10.983" v="548" actId="478"/>
          <ac:picMkLst>
            <pc:docMk/>
            <pc:sldMk cId="3608420832" sldId="683"/>
            <ac:picMk id="12" creationId="{7FC99F9F-0A27-461D-9E69-27C60F2DFC03}"/>
          </ac:picMkLst>
        </pc:picChg>
        <pc:picChg chg="del">
          <ac:chgData name="Adam S. Gottdank" userId="14df3896-bbb8-4670-af16-6141a5b28939" providerId="ADAL" clId="{B2E9AB40-50E2-430B-A071-C1AAD7A0EBF8}" dt="2021-06-01T20:15:10.249" v="547" actId="478"/>
          <ac:picMkLst>
            <pc:docMk/>
            <pc:sldMk cId="3608420832" sldId="683"/>
            <ac:picMk id="13" creationId="{981C938A-7518-49A4-A53A-41BF5A4A263C}"/>
          </ac:picMkLst>
        </pc:picChg>
        <pc:picChg chg="add mod ord">
          <ac:chgData name="Adam S. Gottdank" userId="14df3896-bbb8-4670-af16-6141a5b28939" providerId="ADAL" clId="{B2E9AB40-50E2-430B-A071-C1AAD7A0EBF8}" dt="2021-06-01T20:37:19.988" v="726" actId="1076"/>
          <ac:picMkLst>
            <pc:docMk/>
            <pc:sldMk cId="3608420832" sldId="683"/>
            <ac:picMk id="14" creationId="{F5DD2EFA-182A-44D9-A8A8-87966BF86B59}"/>
          </ac:picMkLst>
        </pc:picChg>
      </pc:sldChg>
      <pc:sldChg chg="addSp delSp modSp add mod">
        <pc:chgData name="Adam S. Gottdank" userId="14df3896-bbb8-4670-af16-6141a5b28939" providerId="ADAL" clId="{B2E9AB40-50E2-430B-A071-C1AAD7A0EBF8}" dt="2021-06-01T21:58:00.048" v="2555" actId="962"/>
        <pc:sldMkLst>
          <pc:docMk/>
          <pc:sldMk cId="370276402" sldId="684"/>
        </pc:sldMkLst>
        <pc:spChg chg="del">
          <ac:chgData name="Adam S. Gottdank" userId="14df3896-bbb8-4670-af16-6141a5b28939" providerId="ADAL" clId="{B2E9AB40-50E2-430B-A071-C1AAD7A0EBF8}" dt="2021-06-01T20:54:28.923" v="1172" actId="478"/>
          <ac:spMkLst>
            <pc:docMk/>
            <pc:sldMk cId="370276402" sldId="684"/>
            <ac:spMk id="7" creationId="{EFC1E7E7-B877-4528-B18F-01C9F7952D1C}"/>
          </ac:spMkLst>
        </pc:spChg>
        <pc:spChg chg="add mod">
          <ac:chgData name="Adam S. Gottdank" userId="14df3896-bbb8-4670-af16-6141a5b28939" providerId="ADAL" clId="{B2E9AB40-50E2-430B-A071-C1AAD7A0EBF8}" dt="2021-06-01T20:54:45.452" v="1174" actId="14100"/>
          <ac:spMkLst>
            <pc:docMk/>
            <pc:sldMk cId="370276402" sldId="684"/>
            <ac:spMk id="8" creationId="{C159C344-940E-47D6-BBA6-E62214FD5ED3}"/>
          </ac:spMkLst>
        </pc:spChg>
        <pc:spChg chg="mod">
          <ac:chgData name="Adam S. Gottdank" userId="14df3896-bbb8-4670-af16-6141a5b28939" providerId="ADAL" clId="{B2E9AB40-50E2-430B-A071-C1AAD7A0EBF8}" dt="2021-06-01T20:55:46.958" v="1178" actId="1076"/>
          <ac:spMkLst>
            <pc:docMk/>
            <pc:sldMk cId="370276402" sldId="684"/>
            <ac:spMk id="11" creationId="{855046BE-CC53-4FEC-ADBC-CFA92D0A965F}"/>
          </ac:spMkLst>
        </pc:spChg>
        <pc:picChg chg="add del mod">
          <ac:chgData name="Adam S. Gottdank" userId="14df3896-bbb8-4670-af16-6141a5b28939" providerId="ADAL" clId="{B2E9AB40-50E2-430B-A071-C1AAD7A0EBF8}" dt="2021-06-01T20:58:12.574" v="1200" actId="478"/>
          <ac:picMkLst>
            <pc:docMk/>
            <pc:sldMk cId="370276402" sldId="684"/>
            <ac:picMk id="12" creationId="{1817539C-F0D6-4FD3-8F47-581897D8C537}"/>
          </ac:picMkLst>
        </pc:picChg>
        <pc:picChg chg="add mod">
          <ac:chgData name="Adam S. Gottdank" userId="14df3896-bbb8-4670-af16-6141a5b28939" providerId="ADAL" clId="{B2E9AB40-50E2-430B-A071-C1AAD7A0EBF8}" dt="2021-06-01T21:58:00.048" v="2555" actId="962"/>
          <ac:picMkLst>
            <pc:docMk/>
            <pc:sldMk cId="370276402" sldId="684"/>
            <ac:picMk id="13" creationId="{2325B0F0-4D3E-422F-9E42-AF4D5D13B44E}"/>
          </ac:picMkLst>
        </pc:picChg>
      </pc:sldChg>
      <pc:sldChg chg="add del">
        <pc:chgData name="Adam S. Gottdank" userId="14df3896-bbb8-4670-af16-6141a5b28939" providerId="ADAL" clId="{B2E9AB40-50E2-430B-A071-C1AAD7A0EBF8}" dt="2021-06-01T21:31:13.066" v="1781" actId="47"/>
        <pc:sldMkLst>
          <pc:docMk/>
          <pc:sldMk cId="3576792971" sldId="685"/>
        </pc:sldMkLst>
      </pc:sldChg>
      <pc:sldChg chg="addSp delSp modSp add del mod ord">
        <pc:chgData name="Adam S. Gottdank" userId="14df3896-bbb8-4670-af16-6141a5b28939" providerId="ADAL" clId="{B2E9AB40-50E2-430B-A071-C1AAD7A0EBF8}" dt="2021-06-01T21:36:32.307" v="1839" actId="47"/>
        <pc:sldMkLst>
          <pc:docMk/>
          <pc:sldMk cId="1093244219" sldId="686"/>
        </pc:sldMkLst>
        <pc:spChg chg="del">
          <ac:chgData name="Adam S. Gottdank" userId="14df3896-bbb8-4670-af16-6141a5b28939" providerId="ADAL" clId="{B2E9AB40-50E2-430B-A071-C1AAD7A0EBF8}" dt="2021-06-01T21:10:49.452" v="1341" actId="478"/>
          <ac:spMkLst>
            <pc:docMk/>
            <pc:sldMk cId="1093244219" sldId="686"/>
            <ac:spMk id="8" creationId="{13FB0AA9-B840-465B-922C-8F872BED837D}"/>
          </ac:spMkLst>
        </pc:spChg>
        <pc:spChg chg="add mod">
          <ac:chgData name="Adam S. Gottdank" userId="14df3896-bbb8-4670-af16-6141a5b28939" providerId="ADAL" clId="{B2E9AB40-50E2-430B-A071-C1AAD7A0EBF8}" dt="2021-06-01T21:11:17.332" v="1347"/>
          <ac:spMkLst>
            <pc:docMk/>
            <pc:sldMk cId="1093244219" sldId="686"/>
            <ac:spMk id="9" creationId="{5BFBAD73-0C28-4254-9016-3ABE92366624}"/>
          </ac:spMkLst>
        </pc:spChg>
        <pc:spChg chg="add mod">
          <ac:chgData name="Adam S. Gottdank" userId="14df3896-bbb8-4670-af16-6141a5b28939" providerId="ADAL" clId="{B2E9AB40-50E2-430B-A071-C1AAD7A0EBF8}" dt="2021-06-01T21:11:26.835" v="1348"/>
          <ac:spMkLst>
            <pc:docMk/>
            <pc:sldMk cId="1093244219" sldId="686"/>
            <ac:spMk id="13" creationId="{FFB46743-3BDA-4E51-A7F3-C39216BA1E03}"/>
          </ac:spMkLst>
        </pc:spChg>
        <pc:spChg chg="add mod">
          <ac:chgData name="Adam S. Gottdank" userId="14df3896-bbb8-4670-af16-6141a5b28939" providerId="ADAL" clId="{B2E9AB40-50E2-430B-A071-C1AAD7A0EBF8}" dt="2021-06-01T21:11:37.826" v="1349"/>
          <ac:spMkLst>
            <pc:docMk/>
            <pc:sldMk cId="1093244219" sldId="686"/>
            <ac:spMk id="14" creationId="{E510D9BB-7951-47A6-A7B8-3DC52BC44B20}"/>
          </ac:spMkLst>
        </pc:spChg>
        <pc:picChg chg="del">
          <ac:chgData name="Adam S. Gottdank" userId="14df3896-bbb8-4670-af16-6141a5b28939" providerId="ADAL" clId="{B2E9AB40-50E2-430B-A071-C1AAD7A0EBF8}" dt="2021-06-01T21:10:51.144" v="1342" actId="478"/>
          <ac:picMkLst>
            <pc:docMk/>
            <pc:sldMk cId="1093244219" sldId="686"/>
            <ac:picMk id="15" creationId="{FFC850D6-C20C-4781-A5E2-7C5C3016343A}"/>
          </ac:picMkLst>
        </pc:picChg>
        <pc:picChg chg="add mod">
          <ac:chgData name="Adam S. Gottdank" userId="14df3896-bbb8-4670-af16-6141a5b28939" providerId="ADAL" clId="{B2E9AB40-50E2-430B-A071-C1AAD7A0EBF8}" dt="2021-06-01T21:11:44.695" v="1350"/>
          <ac:picMkLst>
            <pc:docMk/>
            <pc:sldMk cId="1093244219" sldId="686"/>
            <ac:picMk id="16" creationId="{F9FF006D-CEC7-4750-B9A6-A47616425BB0}"/>
          </ac:picMkLst>
        </pc:picChg>
        <pc:picChg chg="add del mod">
          <ac:chgData name="Adam S. Gottdank" userId="14df3896-bbb8-4670-af16-6141a5b28939" providerId="ADAL" clId="{B2E9AB40-50E2-430B-A071-C1AAD7A0EBF8}" dt="2021-06-01T21:12:06.169" v="1352"/>
          <ac:picMkLst>
            <pc:docMk/>
            <pc:sldMk cId="1093244219" sldId="686"/>
            <ac:picMk id="17" creationId="{1E04D0AB-5B95-4AAD-B2BB-F29BE6DE69BE}"/>
          </ac:picMkLst>
        </pc:picChg>
      </pc:sldChg>
      <pc:sldChg chg="addSp delSp modSp add del mod">
        <pc:chgData name="Adam S. Gottdank" userId="14df3896-bbb8-4670-af16-6141a5b28939" providerId="ADAL" clId="{B2E9AB40-50E2-430B-A071-C1AAD7A0EBF8}" dt="2021-06-01T21:37:12.053" v="1847" actId="47"/>
        <pc:sldMkLst>
          <pc:docMk/>
          <pc:sldMk cId="551122311" sldId="687"/>
        </pc:sldMkLst>
        <pc:spChg chg="del mod">
          <ac:chgData name="Adam S. Gottdank" userId="14df3896-bbb8-4670-af16-6141a5b28939" providerId="ADAL" clId="{B2E9AB40-50E2-430B-A071-C1AAD7A0EBF8}" dt="2021-06-01T21:12:46.361" v="1356" actId="478"/>
          <ac:spMkLst>
            <pc:docMk/>
            <pc:sldMk cId="551122311" sldId="687"/>
            <ac:spMk id="9" creationId="{5BFBAD73-0C28-4254-9016-3ABE92366624}"/>
          </ac:spMkLst>
        </pc:spChg>
        <pc:spChg chg="del">
          <ac:chgData name="Adam S. Gottdank" userId="14df3896-bbb8-4670-af16-6141a5b28939" providerId="ADAL" clId="{B2E9AB40-50E2-430B-A071-C1AAD7A0EBF8}" dt="2021-06-01T21:12:47.993" v="1357" actId="478"/>
          <ac:spMkLst>
            <pc:docMk/>
            <pc:sldMk cId="551122311" sldId="687"/>
            <ac:spMk id="13" creationId="{FFB46743-3BDA-4E51-A7F3-C39216BA1E03}"/>
          </ac:spMkLst>
        </pc:spChg>
        <pc:spChg chg="del mod">
          <ac:chgData name="Adam S. Gottdank" userId="14df3896-bbb8-4670-af16-6141a5b28939" providerId="ADAL" clId="{B2E9AB40-50E2-430B-A071-C1AAD7A0EBF8}" dt="2021-06-01T21:12:50.122" v="1359" actId="478"/>
          <ac:spMkLst>
            <pc:docMk/>
            <pc:sldMk cId="551122311" sldId="687"/>
            <ac:spMk id="14" creationId="{E510D9BB-7951-47A6-A7B8-3DC52BC44B20}"/>
          </ac:spMkLst>
        </pc:spChg>
        <pc:spChg chg="add mod">
          <ac:chgData name="Adam S. Gottdank" userId="14df3896-bbb8-4670-af16-6141a5b28939" providerId="ADAL" clId="{B2E9AB40-50E2-430B-A071-C1AAD7A0EBF8}" dt="2021-06-01T21:13:56.452" v="1386" actId="14100"/>
          <ac:spMkLst>
            <pc:docMk/>
            <pc:sldMk cId="551122311" sldId="687"/>
            <ac:spMk id="15" creationId="{B0A8E368-B402-415F-B272-941E0F03E606}"/>
          </ac:spMkLst>
        </pc:spChg>
        <pc:picChg chg="del">
          <ac:chgData name="Adam S. Gottdank" userId="14df3896-bbb8-4670-af16-6141a5b28939" providerId="ADAL" clId="{B2E9AB40-50E2-430B-A071-C1AAD7A0EBF8}" dt="2021-06-01T21:12:51.368" v="1360" actId="478"/>
          <ac:picMkLst>
            <pc:docMk/>
            <pc:sldMk cId="551122311" sldId="687"/>
            <ac:picMk id="16" creationId="{F9FF006D-CEC7-4750-B9A6-A47616425BB0}"/>
          </ac:picMkLst>
        </pc:picChg>
        <pc:picChg chg="add mod">
          <ac:chgData name="Adam S. Gottdank" userId="14df3896-bbb8-4670-af16-6141a5b28939" providerId="ADAL" clId="{B2E9AB40-50E2-430B-A071-C1AAD7A0EBF8}" dt="2021-06-01T21:14:02.569" v="1388" actId="14100"/>
          <ac:picMkLst>
            <pc:docMk/>
            <pc:sldMk cId="551122311" sldId="687"/>
            <ac:picMk id="17" creationId="{4EEF4102-6332-4D8A-896F-255A5D8B4B99}"/>
          </ac:picMkLst>
        </pc:picChg>
        <pc:picChg chg="add mod">
          <ac:chgData name="Adam S. Gottdank" userId="14df3896-bbb8-4670-af16-6141a5b28939" providerId="ADAL" clId="{B2E9AB40-50E2-430B-A071-C1AAD7A0EBF8}" dt="2021-06-01T21:14:10.625" v="1390" actId="14100"/>
          <ac:picMkLst>
            <pc:docMk/>
            <pc:sldMk cId="551122311" sldId="687"/>
            <ac:picMk id="18" creationId="{2692EB9E-3B58-4CDD-B6F5-12A7B5A0AEE5}"/>
          </ac:picMkLst>
        </pc:picChg>
        <pc:picChg chg="add mod">
          <ac:chgData name="Adam S. Gottdank" userId="14df3896-bbb8-4670-af16-6141a5b28939" providerId="ADAL" clId="{B2E9AB40-50E2-430B-A071-C1AAD7A0EBF8}" dt="2021-06-01T21:14:26.383" v="1392" actId="1076"/>
          <ac:picMkLst>
            <pc:docMk/>
            <pc:sldMk cId="551122311" sldId="687"/>
            <ac:picMk id="19" creationId="{25DD3363-6B59-4724-B50D-7D13EDAB0D5D}"/>
          </ac:picMkLst>
        </pc:picChg>
      </pc:sldChg>
      <pc:sldChg chg="add del setBg">
        <pc:chgData name="Adam S. Gottdank" userId="14df3896-bbb8-4670-af16-6141a5b28939" providerId="ADAL" clId="{B2E9AB40-50E2-430B-A071-C1AAD7A0EBF8}" dt="2021-06-01T21:11:02.411" v="1344"/>
        <pc:sldMkLst>
          <pc:docMk/>
          <pc:sldMk cId="734449174" sldId="687"/>
        </pc:sldMkLst>
      </pc:sldChg>
      <pc:sldChg chg="add del">
        <pc:chgData name="Adam S. Gottdank" userId="14df3896-bbb8-4670-af16-6141a5b28939" providerId="ADAL" clId="{B2E9AB40-50E2-430B-A071-C1AAD7A0EBF8}" dt="2021-06-01T21:11:05.651" v="1346"/>
        <pc:sldMkLst>
          <pc:docMk/>
          <pc:sldMk cId="3246807882" sldId="687"/>
        </pc:sldMkLst>
      </pc:sldChg>
      <pc:sldChg chg="addSp delSp modSp add mod">
        <pc:chgData name="Adam S. Gottdank" userId="14df3896-bbb8-4670-af16-6141a5b28939" providerId="ADAL" clId="{B2E9AB40-50E2-430B-A071-C1AAD7A0EBF8}" dt="2021-06-01T21:35:10.519" v="1828" actId="1076"/>
        <pc:sldMkLst>
          <pc:docMk/>
          <pc:sldMk cId="96975046" sldId="688"/>
        </pc:sldMkLst>
        <pc:spChg chg="mod">
          <ac:chgData name="Adam S. Gottdank" userId="14df3896-bbb8-4670-af16-6141a5b28939" providerId="ADAL" clId="{B2E9AB40-50E2-430B-A071-C1AAD7A0EBF8}" dt="2021-06-01T21:35:10.519" v="1828" actId="1076"/>
          <ac:spMkLst>
            <pc:docMk/>
            <pc:sldMk cId="96975046" sldId="688"/>
            <ac:spMk id="8" creationId="{13FB0AA9-B840-465B-922C-8F872BED837D}"/>
          </ac:spMkLst>
        </pc:spChg>
        <pc:picChg chg="add mod">
          <ac:chgData name="Adam S. Gottdank" userId="14df3896-bbb8-4670-af16-6141a5b28939" providerId="ADAL" clId="{B2E9AB40-50E2-430B-A071-C1AAD7A0EBF8}" dt="2021-06-01T21:18:48.904" v="1486" actId="14100"/>
          <ac:picMkLst>
            <pc:docMk/>
            <pc:sldMk cId="96975046" sldId="688"/>
            <ac:picMk id="9" creationId="{5C92D43C-63EC-40E8-BF17-011D11731743}"/>
          </ac:picMkLst>
        </pc:picChg>
        <pc:picChg chg="del">
          <ac:chgData name="Adam S. Gottdank" userId="14df3896-bbb8-4670-af16-6141a5b28939" providerId="ADAL" clId="{B2E9AB40-50E2-430B-A071-C1AAD7A0EBF8}" dt="2021-06-01T21:18:38.889" v="1482" actId="478"/>
          <ac:picMkLst>
            <pc:docMk/>
            <pc:sldMk cId="96975046" sldId="688"/>
            <ac:picMk id="11" creationId="{671D84BF-18F4-40EF-A6D2-10D2C6C6A750}"/>
          </ac:picMkLst>
        </pc:picChg>
        <pc:picChg chg="del">
          <ac:chgData name="Adam S. Gottdank" userId="14df3896-bbb8-4670-af16-6141a5b28939" providerId="ADAL" clId="{B2E9AB40-50E2-430B-A071-C1AAD7A0EBF8}" dt="2021-06-01T21:18:39.849" v="1483" actId="478"/>
          <ac:picMkLst>
            <pc:docMk/>
            <pc:sldMk cId="96975046" sldId="688"/>
            <ac:picMk id="12" creationId="{94A88490-0B59-4E81-BBCA-04975EAB9E04}"/>
          </ac:picMkLst>
        </pc:picChg>
        <pc:picChg chg="add mod">
          <ac:chgData name="Adam S. Gottdank" userId="14df3896-bbb8-4670-af16-6141a5b28939" providerId="ADAL" clId="{B2E9AB40-50E2-430B-A071-C1AAD7A0EBF8}" dt="2021-06-01T21:20:49.306" v="1582" actId="14100"/>
          <ac:picMkLst>
            <pc:docMk/>
            <pc:sldMk cId="96975046" sldId="688"/>
            <ac:picMk id="13" creationId="{3F6381B0-F5A3-49EE-875C-8A82F1BC2409}"/>
          </ac:picMkLst>
        </pc:picChg>
        <pc:picChg chg="del">
          <ac:chgData name="Adam S. Gottdank" userId="14df3896-bbb8-4670-af16-6141a5b28939" providerId="ADAL" clId="{B2E9AB40-50E2-430B-A071-C1AAD7A0EBF8}" dt="2021-06-01T21:19:03.033" v="1487" actId="478"/>
          <ac:picMkLst>
            <pc:docMk/>
            <pc:sldMk cId="96975046" sldId="688"/>
            <ac:picMk id="15" creationId="{FFC850D6-C20C-4781-A5E2-7C5C3016343A}"/>
          </ac:picMkLst>
        </pc:picChg>
      </pc:sldChg>
      <pc:sldChg chg="addSp delSp modSp add mod">
        <pc:chgData name="Adam S. Gottdank" userId="14df3896-bbb8-4670-af16-6141a5b28939" providerId="ADAL" clId="{B2E9AB40-50E2-430B-A071-C1AAD7A0EBF8}" dt="2021-06-01T21:30:32.280" v="1780" actId="1076"/>
        <pc:sldMkLst>
          <pc:docMk/>
          <pc:sldMk cId="3961239556" sldId="689"/>
        </pc:sldMkLst>
        <pc:spChg chg="mod">
          <ac:chgData name="Adam S. Gottdank" userId="14df3896-bbb8-4670-af16-6141a5b28939" providerId="ADAL" clId="{B2E9AB40-50E2-430B-A071-C1AAD7A0EBF8}" dt="2021-06-01T21:30:26.956" v="1778" actId="6549"/>
          <ac:spMkLst>
            <pc:docMk/>
            <pc:sldMk cId="3961239556" sldId="689"/>
            <ac:spMk id="8" creationId="{13FB0AA9-B840-465B-922C-8F872BED837D}"/>
          </ac:spMkLst>
        </pc:spChg>
        <pc:picChg chg="add mod">
          <ac:chgData name="Adam S. Gottdank" userId="14df3896-bbb8-4670-af16-6141a5b28939" providerId="ADAL" clId="{B2E9AB40-50E2-430B-A071-C1AAD7A0EBF8}" dt="2021-06-01T21:23:39.294" v="1587" actId="1076"/>
          <ac:picMkLst>
            <pc:docMk/>
            <pc:sldMk cId="3961239556" sldId="689"/>
            <ac:picMk id="9" creationId="{3263166B-D6D7-435C-8ED9-2B74E7FB6B74}"/>
          </ac:picMkLst>
        </pc:picChg>
        <pc:picChg chg="del">
          <ac:chgData name="Adam S. Gottdank" userId="14df3896-bbb8-4670-af16-6141a5b28939" providerId="ADAL" clId="{B2E9AB40-50E2-430B-A071-C1AAD7A0EBF8}" dt="2021-06-01T21:23:30.556" v="1584" actId="478"/>
          <ac:picMkLst>
            <pc:docMk/>
            <pc:sldMk cId="3961239556" sldId="689"/>
            <ac:picMk id="11" creationId="{671D84BF-18F4-40EF-A6D2-10D2C6C6A750}"/>
          </ac:picMkLst>
        </pc:picChg>
        <pc:picChg chg="del">
          <ac:chgData name="Adam S. Gottdank" userId="14df3896-bbb8-4670-af16-6141a5b28939" providerId="ADAL" clId="{B2E9AB40-50E2-430B-A071-C1AAD7A0EBF8}" dt="2021-06-01T21:23:31.495" v="1585" actId="478"/>
          <ac:picMkLst>
            <pc:docMk/>
            <pc:sldMk cId="3961239556" sldId="689"/>
            <ac:picMk id="12" creationId="{94A88490-0B59-4E81-BBCA-04975EAB9E04}"/>
          </ac:picMkLst>
        </pc:picChg>
        <pc:picChg chg="add mod">
          <ac:chgData name="Adam S. Gottdank" userId="14df3896-bbb8-4670-af16-6141a5b28939" providerId="ADAL" clId="{B2E9AB40-50E2-430B-A071-C1AAD7A0EBF8}" dt="2021-06-01T21:30:32.280" v="1780" actId="1076"/>
          <ac:picMkLst>
            <pc:docMk/>
            <pc:sldMk cId="3961239556" sldId="689"/>
            <ac:picMk id="13" creationId="{F0666CCB-957E-42F8-8466-664885FFCC36}"/>
          </ac:picMkLst>
        </pc:picChg>
        <pc:picChg chg="del">
          <ac:chgData name="Adam S. Gottdank" userId="14df3896-bbb8-4670-af16-6141a5b28939" providerId="ADAL" clId="{B2E9AB40-50E2-430B-A071-C1AAD7A0EBF8}" dt="2021-06-01T21:24:19.935" v="1626" actId="478"/>
          <ac:picMkLst>
            <pc:docMk/>
            <pc:sldMk cId="3961239556" sldId="689"/>
            <ac:picMk id="15" creationId="{FFC850D6-C20C-4781-A5E2-7C5C3016343A}"/>
          </ac:picMkLst>
        </pc:picChg>
      </pc:sldChg>
      <pc:sldChg chg="addSp modSp add del mod ord">
        <pc:chgData name="Adam S. Gottdank" userId="14df3896-bbb8-4670-af16-6141a5b28939" providerId="ADAL" clId="{B2E9AB40-50E2-430B-A071-C1AAD7A0EBF8}" dt="2021-06-01T21:45:29.553" v="2006" actId="47"/>
        <pc:sldMkLst>
          <pc:docMk/>
          <pc:sldMk cId="1940002260" sldId="690"/>
        </pc:sldMkLst>
        <pc:picChg chg="mod">
          <ac:chgData name="Adam S. Gottdank" userId="14df3896-bbb8-4670-af16-6141a5b28939" providerId="ADAL" clId="{B2E9AB40-50E2-430B-A071-C1AAD7A0EBF8}" dt="2021-06-01T21:33:12.316" v="1792" actId="14100"/>
          <ac:picMkLst>
            <pc:docMk/>
            <pc:sldMk cId="1940002260" sldId="690"/>
            <ac:picMk id="6" creationId="{326E0FCB-B71D-45F0-808C-DF3D5245B4A5}"/>
          </ac:picMkLst>
        </pc:picChg>
        <pc:picChg chg="add mod">
          <ac:chgData name="Adam S. Gottdank" userId="14df3896-bbb8-4670-af16-6141a5b28939" providerId="ADAL" clId="{B2E9AB40-50E2-430B-A071-C1AAD7A0EBF8}" dt="2021-06-01T21:33:06.125" v="1790" actId="14100"/>
          <ac:picMkLst>
            <pc:docMk/>
            <pc:sldMk cId="1940002260" sldId="690"/>
            <ac:picMk id="9" creationId="{3497D7D1-B1BF-4775-AF2D-48B250DFE41B}"/>
          </ac:picMkLst>
        </pc:picChg>
        <pc:picChg chg="mod">
          <ac:chgData name="Adam S. Gottdank" userId="14df3896-bbb8-4670-af16-6141a5b28939" providerId="ADAL" clId="{B2E9AB40-50E2-430B-A071-C1AAD7A0EBF8}" dt="2021-06-01T21:33:17.215" v="1794" actId="14100"/>
          <ac:picMkLst>
            <pc:docMk/>
            <pc:sldMk cId="1940002260" sldId="690"/>
            <ac:picMk id="10" creationId="{73041888-B363-44D4-B550-7AB9BAE8B97D}"/>
          </ac:picMkLst>
        </pc:picChg>
        <pc:picChg chg="mod">
          <ac:chgData name="Adam S. Gottdank" userId="14df3896-bbb8-4670-af16-6141a5b28939" providerId="ADAL" clId="{B2E9AB40-50E2-430B-A071-C1AAD7A0EBF8}" dt="2021-06-01T21:32:57.177" v="1787" actId="1076"/>
          <ac:picMkLst>
            <pc:docMk/>
            <pc:sldMk cId="1940002260" sldId="690"/>
            <ac:picMk id="11" creationId="{671D84BF-18F4-40EF-A6D2-10D2C6C6A750}"/>
          </ac:picMkLst>
        </pc:picChg>
        <pc:picChg chg="mod">
          <ac:chgData name="Adam S. Gottdank" userId="14df3896-bbb8-4670-af16-6141a5b28939" providerId="ADAL" clId="{B2E9AB40-50E2-430B-A071-C1AAD7A0EBF8}" dt="2021-06-01T21:32:52.748" v="1785" actId="14100"/>
          <ac:picMkLst>
            <pc:docMk/>
            <pc:sldMk cId="1940002260" sldId="690"/>
            <ac:picMk id="12" creationId="{94A88490-0B59-4E81-BBCA-04975EAB9E04}"/>
          </ac:picMkLst>
        </pc:picChg>
      </pc:sldChg>
      <pc:sldChg chg="addSp delSp modSp add mod">
        <pc:chgData name="Adam S. Gottdank" userId="14df3896-bbb8-4670-af16-6141a5b28939" providerId="ADAL" clId="{B2E9AB40-50E2-430B-A071-C1AAD7A0EBF8}" dt="2021-06-01T21:36:25.944" v="1838"/>
        <pc:sldMkLst>
          <pc:docMk/>
          <pc:sldMk cId="3934136587" sldId="691"/>
        </pc:sldMkLst>
        <pc:spChg chg="del">
          <ac:chgData name="Adam S. Gottdank" userId="14df3896-bbb8-4670-af16-6141a5b28939" providerId="ADAL" clId="{B2E9AB40-50E2-430B-A071-C1AAD7A0EBF8}" dt="2021-06-01T21:35:51.555" v="1830" actId="478"/>
          <ac:spMkLst>
            <pc:docMk/>
            <pc:sldMk cId="3934136587" sldId="691"/>
            <ac:spMk id="8" creationId="{13FB0AA9-B840-465B-922C-8F872BED837D}"/>
          </ac:spMkLst>
        </pc:spChg>
        <pc:spChg chg="add mod">
          <ac:chgData name="Adam S. Gottdank" userId="14df3896-bbb8-4670-af16-6141a5b28939" providerId="ADAL" clId="{B2E9AB40-50E2-430B-A071-C1AAD7A0EBF8}" dt="2021-06-01T21:36:09.873" v="1835"/>
          <ac:spMkLst>
            <pc:docMk/>
            <pc:sldMk cId="3934136587" sldId="691"/>
            <ac:spMk id="13" creationId="{88A11351-069D-4774-ABA4-290B4F59C466}"/>
          </ac:spMkLst>
        </pc:spChg>
        <pc:spChg chg="add mod">
          <ac:chgData name="Adam S. Gottdank" userId="14df3896-bbb8-4670-af16-6141a5b28939" providerId="ADAL" clId="{B2E9AB40-50E2-430B-A071-C1AAD7A0EBF8}" dt="2021-06-01T21:36:15.937" v="1836"/>
          <ac:spMkLst>
            <pc:docMk/>
            <pc:sldMk cId="3934136587" sldId="691"/>
            <ac:spMk id="14" creationId="{FE94A324-D113-473D-83A6-19058BCD6BF2}"/>
          </ac:spMkLst>
        </pc:spChg>
        <pc:spChg chg="add mod">
          <ac:chgData name="Adam S. Gottdank" userId="14df3896-bbb8-4670-af16-6141a5b28939" providerId="ADAL" clId="{B2E9AB40-50E2-430B-A071-C1AAD7A0EBF8}" dt="2021-06-01T21:36:21.124" v="1837"/>
          <ac:spMkLst>
            <pc:docMk/>
            <pc:sldMk cId="3934136587" sldId="691"/>
            <ac:spMk id="16" creationId="{D51CC6B4-1FEB-4A00-BD49-4CFA842B1C7D}"/>
          </ac:spMkLst>
        </pc:spChg>
        <pc:picChg chg="del">
          <ac:chgData name="Adam S. Gottdank" userId="14df3896-bbb8-4670-af16-6141a5b28939" providerId="ADAL" clId="{B2E9AB40-50E2-430B-A071-C1AAD7A0EBF8}" dt="2021-06-01T21:35:52.663" v="1831" actId="478"/>
          <ac:picMkLst>
            <pc:docMk/>
            <pc:sldMk cId="3934136587" sldId="691"/>
            <ac:picMk id="15" creationId="{FFC850D6-C20C-4781-A5E2-7C5C3016343A}"/>
          </ac:picMkLst>
        </pc:picChg>
        <pc:picChg chg="add mod">
          <ac:chgData name="Adam S. Gottdank" userId="14df3896-bbb8-4670-af16-6141a5b28939" providerId="ADAL" clId="{B2E9AB40-50E2-430B-A071-C1AAD7A0EBF8}" dt="2021-06-01T21:36:25.944" v="1838"/>
          <ac:picMkLst>
            <pc:docMk/>
            <pc:sldMk cId="3934136587" sldId="691"/>
            <ac:picMk id="17" creationId="{2F5A12E8-05AE-4451-803A-377D7C5E4E90}"/>
          </ac:picMkLst>
        </pc:picChg>
      </pc:sldChg>
      <pc:sldChg chg="addSp modSp add mod">
        <pc:chgData name="Adam S. Gottdank" userId="14df3896-bbb8-4670-af16-6141a5b28939" providerId="ADAL" clId="{B2E9AB40-50E2-430B-A071-C1AAD7A0EBF8}" dt="2021-06-01T21:37:55.958" v="1857" actId="1076"/>
        <pc:sldMkLst>
          <pc:docMk/>
          <pc:sldMk cId="383776888" sldId="692"/>
        </pc:sldMkLst>
        <pc:spChg chg="add mod">
          <ac:chgData name="Adam S. Gottdank" userId="14df3896-bbb8-4670-af16-6141a5b28939" providerId="ADAL" clId="{B2E9AB40-50E2-430B-A071-C1AAD7A0EBF8}" dt="2021-06-01T21:37:55.958" v="1857" actId="1076"/>
          <ac:spMkLst>
            <pc:docMk/>
            <pc:sldMk cId="383776888" sldId="692"/>
            <ac:spMk id="8" creationId="{51D4AB1C-09A0-47BD-8E42-A8BD34825B03}"/>
          </ac:spMkLst>
        </pc:spChg>
        <pc:picChg chg="add mod">
          <ac:chgData name="Adam S. Gottdank" userId="14df3896-bbb8-4670-af16-6141a5b28939" providerId="ADAL" clId="{B2E9AB40-50E2-430B-A071-C1AAD7A0EBF8}" dt="2021-06-01T21:37:28.663" v="1849" actId="1076"/>
          <ac:picMkLst>
            <pc:docMk/>
            <pc:sldMk cId="383776888" sldId="692"/>
            <ac:picMk id="7" creationId="{BCBFEFBD-9218-4910-B686-9243D317882D}"/>
          </ac:picMkLst>
        </pc:picChg>
        <pc:picChg chg="add mod">
          <ac:chgData name="Adam S. Gottdank" userId="14df3896-bbb8-4670-af16-6141a5b28939" providerId="ADAL" clId="{B2E9AB40-50E2-430B-A071-C1AAD7A0EBF8}" dt="2021-06-01T21:37:53.320" v="1856" actId="1076"/>
          <ac:picMkLst>
            <pc:docMk/>
            <pc:sldMk cId="383776888" sldId="692"/>
            <ac:picMk id="13" creationId="{40453A87-B606-4742-AB1D-C8FD2AD78AF6}"/>
          </ac:picMkLst>
        </pc:picChg>
        <pc:picChg chg="add mod">
          <ac:chgData name="Adam S. Gottdank" userId="14df3896-bbb8-4670-af16-6141a5b28939" providerId="ADAL" clId="{B2E9AB40-50E2-430B-A071-C1AAD7A0EBF8}" dt="2021-06-01T21:37:49.549" v="1855" actId="1076"/>
          <ac:picMkLst>
            <pc:docMk/>
            <pc:sldMk cId="383776888" sldId="692"/>
            <ac:picMk id="14" creationId="{54F66031-2101-4AEB-A577-6CC379210B33}"/>
          </ac:picMkLst>
        </pc:picChg>
      </pc:sldChg>
      <pc:sldChg chg="addSp delSp modSp add mod">
        <pc:chgData name="Adam S. Gottdank" userId="14df3896-bbb8-4670-af16-6141a5b28939" providerId="ADAL" clId="{B2E9AB40-50E2-430B-A071-C1AAD7A0EBF8}" dt="2021-06-01T22:21:00.470" v="3128" actId="1076"/>
        <pc:sldMkLst>
          <pc:docMk/>
          <pc:sldMk cId="183595146" sldId="693"/>
        </pc:sldMkLst>
        <pc:spChg chg="mod">
          <ac:chgData name="Adam S. Gottdank" userId="14df3896-bbb8-4670-af16-6141a5b28939" providerId="ADAL" clId="{B2E9AB40-50E2-430B-A071-C1AAD7A0EBF8}" dt="2021-06-01T22:16:22.564" v="3039" actId="6549"/>
          <ac:spMkLst>
            <pc:docMk/>
            <pc:sldMk cId="183595146" sldId="693"/>
            <ac:spMk id="8" creationId="{13FB0AA9-B840-465B-922C-8F872BED837D}"/>
          </ac:spMkLst>
        </pc:spChg>
        <pc:spChg chg="add del mod">
          <ac:chgData name="Adam S. Gottdank" userId="14df3896-bbb8-4670-af16-6141a5b28939" providerId="ADAL" clId="{B2E9AB40-50E2-430B-A071-C1AAD7A0EBF8}" dt="2021-06-01T22:15:09.628" v="3034" actId="478"/>
          <ac:spMkLst>
            <pc:docMk/>
            <pc:sldMk cId="183595146" sldId="693"/>
            <ac:spMk id="17" creationId="{181EA77C-2189-4F13-A25D-3985B7ECE742}"/>
          </ac:spMkLst>
        </pc:spChg>
        <pc:picChg chg="del">
          <ac:chgData name="Adam S. Gottdank" userId="14df3896-bbb8-4670-af16-6141a5b28939" providerId="ADAL" clId="{B2E9AB40-50E2-430B-A071-C1AAD7A0EBF8}" dt="2021-06-01T21:40:41.695" v="1871" actId="478"/>
          <ac:picMkLst>
            <pc:docMk/>
            <pc:sldMk cId="183595146" sldId="693"/>
            <ac:picMk id="9" creationId="{3497D7D1-B1BF-4775-AF2D-48B250DFE41B}"/>
          </ac:picMkLst>
        </pc:picChg>
        <pc:picChg chg="del">
          <ac:chgData name="Adam S. Gottdank" userId="14df3896-bbb8-4670-af16-6141a5b28939" providerId="ADAL" clId="{B2E9AB40-50E2-430B-A071-C1AAD7A0EBF8}" dt="2021-06-01T21:40:40.492" v="1870" actId="478"/>
          <ac:picMkLst>
            <pc:docMk/>
            <pc:sldMk cId="183595146" sldId="693"/>
            <ac:picMk id="11" creationId="{671D84BF-18F4-40EF-A6D2-10D2C6C6A750}"/>
          </ac:picMkLst>
        </pc:picChg>
        <pc:picChg chg="mod">
          <ac:chgData name="Adam S. Gottdank" userId="14df3896-bbb8-4670-af16-6141a5b28939" providerId="ADAL" clId="{B2E9AB40-50E2-430B-A071-C1AAD7A0EBF8}" dt="2021-06-01T21:49:24.873" v="2092" actId="14100"/>
          <ac:picMkLst>
            <pc:docMk/>
            <pc:sldMk cId="183595146" sldId="693"/>
            <ac:picMk id="12" creationId="{94A88490-0B59-4E81-BBCA-04975EAB9E04}"/>
          </ac:picMkLst>
        </pc:picChg>
        <pc:picChg chg="add mod">
          <ac:chgData name="Adam S. Gottdank" userId="14df3896-bbb8-4670-af16-6141a5b28939" providerId="ADAL" clId="{B2E9AB40-50E2-430B-A071-C1AAD7A0EBF8}" dt="2021-06-01T21:49:37.799" v="2096" actId="14100"/>
          <ac:picMkLst>
            <pc:docMk/>
            <pc:sldMk cId="183595146" sldId="693"/>
            <ac:picMk id="13" creationId="{11E263F2-DB44-455C-9510-513276427913}"/>
          </ac:picMkLst>
        </pc:picChg>
        <pc:picChg chg="add mod">
          <ac:chgData name="Adam S. Gottdank" userId="14df3896-bbb8-4670-af16-6141a5b28939" providerId="ADAL" clId="{B2E9AB40-50E2-430B-A071-C1AAD7A0EBF8}" dt="2021-06-01T21:49:28.535" v="2093" actId="14100"/>
          <ac:picMkLst>
            <pc:docMk/>
            <pc:sldMk cId="183595146" sldId="693"/>
            <ac:picMk id="14" creationId="{58407F72-C2DB-4B37-920F-CE922B66C523}"/>
          </ac:picMkLst>
        </pc:picChg>
        <pc:picChg chg="del">
          <ac:chgData name="Adam S. Gottdank" userId="14df3896-bbb8-4670-af16-6141a5b28939" providerId="ADAL" clId="{B2E9AB40-50E2-430B-A071-C1AAD7A0EBF8}" dt="2021-06-01T21:39:59.103" v="1869" actId="478"/>
          <ac:picMkLst>
            <pc:docMk/>
            <pc:sldMk cId="183595146" sldId="693"/>
            <ac:picMk id="15" creationId="{FFC850D6-C20C-4781-A5E2-7C5C3016343A}"/>
          </ac:picMkLst>
        </pc:picChg>
        <pc:picChg chg="add del mod">
          <ac:chgData name="Adam S. Gottdank" userId="14df3896-bbb8-4670-af16-6141a5b28939" providerId="ADAL" clId="{B2E9AB40-50E2-430B-A071-C1AAD7A0EBF8}" dt="2021-06-01T22:19:58.091" v="3105" actId="21"/>
          <ac:picMkLst>
            <pc:docMk/>
            <pc:sldMk cId="183595146" sldId="693"/>
            <ac:picMk id="16" creationId="{A3C2E4E5-35CE-47A3-AB31-0BEDD8190C94}"/>
          </ac:picMkLst>
        </pc:picChg>
        <pc:picChg chg="add mod">
          <ac:chgData name="Adam S. Gottdank" userId="14df3896-bbb8-4670-af16-6141a5b28939" providerId="ADAL" clId="{B2E9AB40-50E2-430B-A071-C1AAD7A0EBF8}" dt="2021-06-01T22:21:00.470" v="3128" actId="1076"/>
          <ac:picMkLst>
            <pc:docMk/>
            <pc:sldMk cId="183595146" sldId="693"/>
            <ac:picMk id="18" creationId="{72BF9278-5CAA-439E-B862-BD7A0BFFADD4}"/>
          </ac:picMkLst>
        </pc:picChg>
      </pc:sldChg>
      <pc:sldChg chg="addSp delSp modSp add mod">
        <pc:chgData name="Adam S. Gottdank" userId="14df3896-bbb8-4670-af16-6141a5b28939" providerId="ADAL" clId="{B2E9AB40-50E2-430B-A071-C1AAD7A0EBF8}" dt="2021-06-01T22:05:50.120" v="2954" actId="1076"/>
        <pc:sldMkLst>
          <pc:docMk/>
          <pc:sldMk cId="3129443659" sldId="694"/>
        </pc:sldMkLst>
        <pc:spChg chg="mod">
          <ac:chgData name="Adam S. Gottdank" userId="14df3896-bbb8-4670-af16-6141a5b28939" providerId="ADAL" clId="{B2E9AB40-50E2-430B-A071-C1AAD7A0EBF8}" dt="2021-06-01T22:05:45.365" v="2953" actId="1076"/>
          <ac:spMkLst>
            <pc:docMk/>
            <pc:sldMk cId="3129443659" sldId="694"/>
            <ac:spMk id="8" creationId="{13FB0AA9-B840-465B-922C-8F872BED837D}"/>
          </ac:spMkLst>
        </pc:spChg>
        <pc:picChg chg="add mod">
          <ac:chgData name="Adam S. Gottdank" userId="14df3896-bbb8-4670-af16-6141a5b28939" providerId="ADAL" clId="{B2E9AB40-50E2-430B-A071-C1AAD7A0EBF8}" dt="2021-06-01T22:05:50.120" v="2954" actId="1076"/>
          <ac:picMkLst>
            <pc:docMk/>
            <pc:sldMk cId="3129443659" sldId="694"/>
            <ac:picMk id="7" creationId="{A2E1BCB5-814E-4B69-8421-BA3D5AFEAAD1}"/>
          </ac:picMkLst>
        </pc:picChg>
        <pc:picChg chg="del">
          <ac:chgData name="Adam S. Gottdank" userId="14df3896-bbb8-4670-af16-6141a5b28939" providerId="ADAL" clId="{B2E9AB40-50E2-430B-A071-C1AAD7A0EBF8}" dt="2021-06-01T22:01:21.858" v="2790" actId="478"/>
          <ac:picMkLst>
            <pc:docMk/>
            <pc:sldMk cId="3129443659" sldId="694"/>
            <ac:picMk id="9" creationId="{5C92D43C-63EC-40E8-BF17-011D11731743}"/>
          </ac:picMkLst>
        </pc:picChg>
        <pc:picChg chg="del">
          <ac:chgData name="Adam S. Gottdank" userId="14df3896-bbb8-4670-af16-6141a5b28939" providerId="ADAL" clId="{B2E9AB40-50E2-430B-A071-C1AAD7A0EBF8}" dt="2021-06-01T22:01:33.595" v="2791" actId="478"/>
          <ac:picMkLst>
            <pc:docMk/>
            <pc:sldMk cId="3129443659" sldId="694"/>
            <ac:picMk id="13" creationId="{3F6381B0-F5A3-49EE-875C-8A82F1BC2409}"/>
          </ac:picMkLst>
        </pc:picChg>
      </pc:sldChg>
      <pc:sldChg chg="addSp delSp modSp add mod">
        <pc:chgData name="Adam S. Gottdank" userId="14df3896-bbb8-4670-af16-6141a5b28939" providerId="ADAL" clId="{B2E9AB40-50E2-430B-A071-C1AAD7A0EBF8}" dt="2021-06-01T22:20:49.046" v="3125" actId="1076"/>
        <pc:sldMkLst>
          <pc:docMk/>
          <pc:sldMk cId="789753127" sldId="695"/>
        </pc:sldMkLst>
        <pc:spChg chg="del">
          <ac:chgData name="Adam S. Gottdank" userId="14df3896-bbb8-4670-af16-6141a5b28939" providerId="ADAL" clId="{B2E9AB40-50E2-430B-A071-C1AAD7A0EBF8}" dt="2021-06-01T22:12:09.015" v="3001" actId="478"/>
          <ac:spMkLst>
            <pc:docMk/>
            <pc:sldMk cId="789753127" sldId="695"/>
            <ac:spMk id="8" creationId="{13FB0AA9-B840-465B-922C-8F872BED837D}"/>
          </ac:spMkLst>
        </pc:spChg>
        <pc:spChg chg="mod">
          <ac:chgData name="Adam S. Gottdank" userId="14df3896-bbb8-4670-af16-6141a5b28939" providerId="ADAL" clId="{B2E9AB40-50E2-430B-A071-C1AAD7A0EBF8}" dt="2021-06-01T22:20:49.046" v="3125" actId="1076"/>
          <ac:spMkLst>
            <pc:docMk/>
            <pc:sldMk cId="789753127" sldId="695"/>
            <ac:spMk id="17" creationId="{181EA77C-2189-4F13-A25D-3985B7ECE742}"/>
          </ac:spMkLst>
        </pc:spChg>
        <pc:picChg chg="add del mod">
          <ac:chgData name="Adam S. Gottdank" userId="14df3896-bbb8-4670-af16-6141a5b28939" providerId="ADAL" clId="{B2E9AB40-50E2-430B-A071-C1AAD7A0EBF8}" dt="2021-06-01T22:19:54.450" v="3103" actId="21"/>
          <ac:picMkLst>
            <pc:docMk/>
            <pc:sldMk cId="789753127" sldId="695"/>
            <ac:picMk id="11" creationId="{63B5AFC3-A8D8-4BB9-8B9E-30A1B2B2A207}"/>
          </ac:picMkLst>
        </pc:picChg>
        <pc:picChg chg="add mod">
          <ac:chgData name="Adam S. Gottdank" userId="14df3896-bbb8-4670-af16-6141a5b28939" providerId="ADAL" clId="{B2E9AB40-50E2-430B-A071-C1AAD7A0EBF8}" dt="2021-06-01T22:20:05.205" v="3108" actId="1076"/>
          <ac:picMkLst>
            <pc:docMk/>
            <pc:sldMk cId="789753127" sldId="695"/>
            <ac:picMk id="15" creationId="{6106AB2E-60E0-486F-940E-93B310161B91}"/>
          </ac:picMkLst>
        </pc:picChg>
        <pc:picChg chg="del">
          <ac:chgData name="Adam S. Gottdank" userId="14df3896-bbb8-4670-af16-6141a5b28939" providerId="ADAL" clId="{B2E9AB40-50E2-430B-A071-C1AAD7A0EBF8}" dt="2021-06-01T22:12:13.453" v="3003" actId="478"/>
          <ac:picMkLst>
            <pc:docMk/>
            <pc:sldMk cId="789753127" sldId="695"/>
            <ac:picMk id="16" creationId="{A3C2E4E5-35CE-47A3-AB31-0BEDD8190C94}"/>
          </ac:picMkLst>
        </pc:picChg>
      </pc:sldChg>
      <pc:sldChg chg="addSp delSp modSp add mod">
        <pc:chgData name="Adam S. Gottdank" userId="14df3896-bbb8-4670-af16-6141a5b28939" providerId="ADAL" clId="{B2E9AB40-50E2-430B-A071-C1AAD7A0EBF8}" dt="2021-06-01T22:37:40.485" v="3230" actId="1076"/>
        <pc:sldMkLst>
          <pc:docMk/>
          <pc:sldMk cId="2029103775" sldId="696"/>
        </pc:sldMkLst>
        <pc:spChg chg="mod">
          <ac:chgData name="Adam S. Gottdank" userId="14df3896-bbb8-4670-af16-6141a5b28939" providerId="ADAL" clId="{B2E9AB40-50E2-430B-A071-C1AAD7A0EBF8}" dt="2021-06-01T22:29:33.863" v="3169" actId="14100"/>
          <ac:spMkLst>
            <pc:docMk/>
            <pc:sldMk cId="2029103775" sldId="696"/>
            <ac:spMk id="17" creationId="{181EA77C-2189-4F13-A25D-3985B7ECE742}"/>
          </ac:spMkLst>
        </pc:spChg>
        <pc:picChg chg="add mod">
          <ac:chgData name="Adam S. Gottdank" userId="14df3896-bbb8-4670-af16-6141a5b28939" providerId="ADAL" clId="{B2E9AB40-50E2-430B-A071-C1AAD7A0EBF8}" dt="2021-06-01T22:35:07.584" v="3215" actId="1076"/>
          <ac:picMkLst>
            <pc:docMk/>
            <pc:sldMk cId="2029103775" sldId="696"/>
            <ac:picMk id="9" creationId="{55DCE93F-3ECD-4D5C-B666-4338FA6CAEAF}"/>
          </ac:picMkLst>
        </pc:picChg>
        <pc:picChg chg="add mod">
          <ac:chgData name="Adam S. Gottdank" userId="14df3896-bbb8-4670-af16-6141a5b28939" providerId="ADAL" clId="{B2E9AB40-50E2-430B-A071-C1AAD7A0EBF8}" dt="2021-06-01T22:37:30.097" v="3226" actId="1076"/>
          <ac:picMkLst>
            <pc:docMk/>
            <pc:sldMk cId="2029103775" sldId="696"/>
            <ac:picMk id="11" creationId="{263F3F0B-D35F-4213-B24A-B8F9F1CB56F3}"/>
          </ac:picMkLst>
        </pc:picChg>
        <pc:picChg chg="del">
          <ac:chgData name="Adam S. Gottdank" userId="14df3896-bbb8-4670-af16-6141a5b28939" providerId="ADAL" clId="{B2E9AB40-50E2-430B-A071-C1AAD7A0EBF8}" dt="2021-06-01T22:28:47.648" v="3130" actId="478"/>
          <ac:picMkLst>
            <pc:docMk/>
            <pc:sldMk cId="2029103775" sldId="696"/>
            <ac:picMk id="15" creationId="{6106AB2E-60E0-486F-940E-93B310161B91}"/>
          </ac:picMkLst>
        </pc:picChg>
        <pc:picChg chg="add mod">
          <ac:chgData name="Adam S. Gottdank" userId="14df3896-bbb8-4670-af16-6141a5b28939" providerId="ADAL" clId="{B2E9AB40-50E2-430B-A071-C1AAD7A0EBF8}" dt="2021-06-01T22:33:55.825" v="3208" actId="1076"/>
          <ac:picMkLst>
            <pc:docMk/>
            <pc:sldMk cId="2029103775" sldId="696"/>
            <ac:picMk id="16" creationId="{5A78C873-CEDD-4F99-B5BC-7B8AECB46C77}"/>
          </ac:picMkLst>
        </pc:picChg>
        <pc:picChg chg="add mod">
          <ac:chgData name="Adam S. Gottdank" userId="14df3896-bbb8-4670-af16-6141a5b28939" providerId="ADAL" clId="{B2E9AB40-50E2-430B-A071-C1AAD7A0EBF8}" dt="2021-06-01T22:37:18.415" v="3222" actId="1076"/>
          <ac:picMkLst>
            <pc:docMk/>
            <pc:sldMk cId="2029103775" sldId="696"/>
            <ac:picMk id="18" creationId="{C040D442-482F-4DB7-A518-B80803970755}"/>
          </ac:picMkLst>
        </pc:picChg>
        <pc:picChg chg="add mod">
          <ac:chgData name="Adam S. Gottdank" userId="14df3896-bbb8-4670-af16-6141a5b28939" providerId="ADAL" clId="{B2E9AB40-50E2-430B-A071-C1AAD7A0EBF8}" dt="2021-06-01T22:37:17.128" v="3221" actId="1076"/>
          <ac:picMkLst>
            <pc:docMk/>
            <pc:sldMk cId="2029103775" sldId="696"/>
            <ac:picMk id="19" creationId="{08BAECFA-5E3F-47A4-A079-298A3E397F13}"/>
          </ac:picMkLst>
        </pc:picChg>
        <pc:picChg chg="add mod">
          <ac:chgData name="Adam S. Gottdank" userId="14df3896-bbb8-4670-af16-6141a5b28939" providerId="ADAL" clId="{B2E9AB40-50E2-430B-A071-C1AAD7A0EBF8}" dt="2021-06-01T22:37:37.359" v="3228" actId="1076"/>
          <ac:picMkLst>
            <pc:docMk/>
            <pc:sldMk cId="2029103775" sldId="696"/>
            <ac:picMk id="20" creationId="{D0F0EDBA-05A4-4B5E-93D4-4E2D817910DA}"/>
          </ac:picMkLst>
        </pc:picChg>
        <pc:picChg chg="add mod">
          <ac:chgData name="Adam S. Gottdank" userId="14df3896-bbb8-4670-af16-6141a5b28939" providerId="ADAL" clId="{B2E9AB40-50E2-430B-A071-C1AAD7A0EBF8}" dt="2021-06-01T22:37:15.048" v="3220" actId="1076"/>
          <ac:picMkLst>
            <pc:docMk/>
            <pc:sldMk cId="2029103775" sldId="696"/>
            <ac:picMk id="21" creationId="{5C219803-818A-4440-9C65-491715D71979}"/>
          </ac:picMkLst>
        </pc:picChg>
        <pc:picChg chg="add mod">
          <ac:chgData name="Adam S. Gottdank" userId="14df3896-bbb8-4670-af16-6141a5b28939" providerId="ADAL" clId="{B2E9AB40-50E2-430B-A071-C1AAD7A0EBF8}" dt="2021-06-01T22:37:21.068" v="3223" actId="1076"/>
          <ac:picMkLst>
            <pc:docMk/>
            <pc:sldMk cId="2029103775" sldId="696"/>
            <ac:picMk id="22" creationId="{3A5F4A21-1B39-452E-B3E6-794971C0ED04}"/>
          </ac:picMkLst>
        </pc:picChg>
        <pc:picChg chg="add mod">
          <ac:chgData name="Adam S. Gottdank" userId="14df3896-bbb8-4670-af16-6141a5b28939" providerId="ADAL" clId="{B2E9AB40-50E2-430B-A071-C1AAD7A0EBF8}" dt="2021-06-01T22:37:38.973" v="3229" actId="1076"/>
          <ac:picMkLst>
            <pc:docMk/>
            <pc:sldMk cId="2029103775" sldId="696"/>
            <ac:picMk id="23" creationId="{5FC075DD-894E-42B9-9DA0-25738D7698AC}"/>
          </ac:picMkLst>
        </pc:picChg>
        <pc:picChg chg="add mod">
          <ac:chgData name="Adam S. Gottdank" userId="14df3896-bbb8-4670-af16-6141a5b28939" providerId="ADAL" clId="{B2E9AB40-50E2-430B-A071-C1AAD7A0EBF8}" dt="2021-06-01T22:37:40.485" v="3230" actId="1076"/>
          <ac:picMkLst>
            <pc:docMk/>
            <pc:sldMk cId="2029103775" sldId="696"/>
            <ac:picMk id="24" creationId="{184D989E-1B87-4A7F-89C0-0D1F08DFC9A5}"/>
          </ac:picMkLst>
        </pc:picChg>
        <pc:picChg chg="add del mod">
          <ac:chgData name="Adam S. Gottdank" userId="14df3896-bbb8-4670-af16-6141a5b28939" providerId="ADAL" clId="{B2E9AB40-50E2-430B-A071-C1AAD7A0EBF8}" dt="2021-06-01T22:34:40.564" v="3212"/>
          <ac:picMkLst>
            <pc:docMk/>
            <pc:sldMk cId="2029103775" sldId="696"/>
            <ac:picMk id="25" creationId="{7B91A862-EB81-41FF-BAC3-B9E7BFFDACF0}"/>
          </ac:picMkLst>
        </pc:picChg>
        <pc:picChg chg="add mod">
          <ac:chgData name="Adam S. Gottdank" userId="14df3896-bbb8-4670-af16-6141a5b28939" providerId="ADAL" clId="{B2E9AB40-50E2-430B-A071-C1AAD7A0EBF8}" dt="2021-06-01T22:37:27.041" v="3225" actId="1076"/>
          <ac:picMkLst>
            <pc:docMk/>
            <pc:sldMk cId="2029103775" sldId="696"/>
            <ac:picMk id="26" creationId="{8351508E-04EC-4270-AECC-5F6656E66812}"/>
          </ac:picMkLst>
        </pc:picChg>
      </pc:sldChg>
      <pc:sldChg chg="addSp delSp modSp add mod">
        <pc:chgData name="Adam S. Gottdank" userId="14df3896-bbb8-4670-af16-6141a5b28939" providerId="ADAL" clId="{B2E9AB40-50E2-430B-A071-C1AAD7A0EBF8}" dt="2021-06-01T22:45:53.375" v="3351" actId="255"/>
        <pc:sldMkLst>
          <pc:docMk/>
          <pc:sldMk cId="1158503141" sldId="697"/>
        </pc:sldMkLst>
        <pc:spChg chg="mod">
          <ac:chgData name="Adam S. Gottdank" userId="14df3896-bbb8-4670-af16-6141a5b28939" providerId="ADAL" clId="{B2E9AB40-50E2-430B-A071-C1AAD7A0EBF8}" dt="2021-06-01T22:45:53.375" v="3351" actId="255"/>
          <ac:spMkLst>
            <pc:docMk/>
            <pc:sldMk cId="1158503141" sldId="697"/>
            <ac:spMk id="19" creationId="{B71E4496-959E-452D-B8C1-E34B68378C36}"/>
          </ac:spMkLst>
        </pc:spChg>
        <pc:picChg chg="del">
          <ac:chgData name="Adam S. Gottdank" userId="14df3896-bbb8-4670-af16-6141a5b28939" providerId="ADAL" clId="{B2E9AB40-50E2-430B-A071-C1AAD7A0EBF8}" dt="2021-06-01T22:38:56.011" v="3248" actId="478"/>
          <ac:picMkLst>
            <pc:docMk/>
            <pc:sldMk cId="1158503141" sldId="697"/>
            <ac:picMk id="20" creationId="{551735D9-DEF2-416E-A08C-DA6550ABB712}"/>
          </ac:picMkLst>
        </pc:picChg>
        <pc:picChg chg="add mod">
          <ac:chgData name="Adam S. Gottdank" userId="14df3896-bbb8-4670-af16-6141a5b28939" providerId="ADAL" clId="{B2E9AB40-50E2-430B-A071-C1AAD7A0EBF8}" dt="2021-06-01T22:42:01.277" v="3319" actId="1076"/>
          <ac:picMkLst>
            <pc:docMk/>
            <pc:sldMk cId="1158503141" sldId="697"/>
            <ac:picMk id="1026" creationId="{6624F9BF-CFD4-47D7-9921-9B48DBDD1BC4}"/>
          </ac:picMkLst>
        </pc:picChg>
      </pc:sldChg>
      <pc:sldMasterChg chg="delSldLayout">
        <pc:chgData name="Adam S. Gottdank" userId="14df3896-bbb8-4670-af16-6141a5b28939" providerId="ADAL" clId="{B2E9AB40-50E2-430B-A071-C1AAD7A0EBF8}" dt="2021-06-01T21:56:03.866" v="2214" actId="47"/>
        <pc:sldMasterMkLst>
          <pc:docMk/>
          <pc:sldMasterMk cId="3736501916" sldId="2147483677"/>
        </pc:sldMasterMkLst>
        <pc:sldLayoutChg chg="del">
          <pc:chgData name="Adam S. Gottdank" userId="14df3896-bbb8-4670-af16-6141a5b28939" providerId="ADAL" clId="{B2E9AB40-50E2-430B-A071-C1AAD7A0EBF8}" dt="2021-06-01T21:56:03.866" v="2214" actId="47"/>
          <pc:sldLayoutMkLst>
            <pc:docMk/>
            <pc:sldMasterMk cId="3736501916" sldId="2147483677"/>
            <pc:sldLayoutMk cId="1722404260" sldId="2147483679"/>
          </pc:sldLayoutMkLst>
        </pc:sldLayoutChg>
      </pc:sldMasterChg>
      <pc:sldMasterChg chg="del delSldLayout">
        <pc:chgData name="Adam S. Gottdank" userId="14df3896-bbb8-4670-af16-6141a5b28939" providerId="ADAL" clId="{B2E9AB40-50E2-430B-A071-C1AAD7A0EBF8}" dt="2021-06-01T21:56:01.957" v="2213" actId="47"/>
        <pc:sldMasterMkLst>
          <pc:docMk/>
          <pc:sldMasterMk cId="3747648686" sldId="2147483685"/>
        </pc:sldMasterMkLst>
        <pc:sldLayoutChg chg="del">
          <pc:chgData name="Adam S. Gottdank" userId="14df3896-bbb8-4670-af16-6141a5b28939" providerId="ADAL" clId="{B2E9AB40-50E2-430B-A071-C1AAD7A0EBF8}" dt="2021-06-01T21:56:01.957" v="2213" actId="47"/>
          <pc:sldLayoutMkLst>
            <pc:docMk/>
            <pc:sldMasterMk cId="3747648686" sldId="2147483685"/>
            <pc:sldLayoutMk cId="1719119613" sldId="2147483686"/>
          </pc:sldLayoutMkLst>
        </pc:sldLayoutChg>
        <pc:sldLayoutChg chg="del">
          <pc:chgData name="Adam S. Gottdank" userId="14df3896-bbb8-4670-af16-6141a5b28939" providerId="ADAL" clId="{B2E9AB40-50E2-430B-A071-C1AAD7A0EBF8}" dt="2021-06-01T21:56:01.957" v="2213" actId="47"/>
          <pc:sldLayoutMkLst>
            <pc:docMk/>
            <pc:sldMasterMk cId="3747648686" sldId="2147483685"/>
            <pc:sldLayoutMk cId="1675128070" sldId="2147483687"/>
          </pc:sldLayoutMkLst>
        </pc:sldLayoutChg>
        <pc:sldLayoutChg chg="del">
          <pc:chgData name="Adam S. Gottdank" userId="14df3896-bbb8-4670-af16-6141a5b28939" providerId="ADAL" clId="{B2E9AB40-50E2-430B-A071-C1AAD7A0EBF8}" dt="2021-06-01T21:56:01.957" v="2213" actId="47"/>
          <pc:sldLayoutMkLst>
            <pc:docMk/>
            <pc:sldMasterMk cId="3747648686" sldId="2147483685"/>
            <pc:sldLayoutMk cId="4091867887" sldId="2147483688"/>
          </pc:sldLayoutMkLst>
        </pc:sldLayoutChg>
        <pc:sldLayoutChg chg="del">
          <pc:chgData name="Adam S. Gottdank" userId="14df3896-bbb8-4670-af16-6141a5b28939" providerId="ADAL" clId="{B2E9AB40-50E2-430B-A071-C1AAD7A0EBF8}" dt="2021-06-01T21:56:01.957" v="2213" actId="47"/>
          <pc:sldLayoutMkLst>
            <pc:docMk/>
            <pc:sldMasterMk cId="3747648686" sldId="2147483685"/>
            <pc:sldLayoutMk cId="4284134237" sldId="2147483690"/>
          </pc:sldLayoutMkLst>
        </pc:sldLayoutChg>
        <pc:sldLayoutChg chg="del">
          <pc:chgData name="Adam S. Gottdank" userId="14df3896-bbb8-4670-af16-6141a5b28939" providerId="ADAL" clId="{B2E9AB40-50E2-430B-A071-C1AAD7A0EBF8}" dt="2021-06-01T21:56:01.957" v="2213" actId="47"/>
          <pc:sldLayoutMkLst>
            <pc:docMk/>
            <pc:sldMasterMk cId="3747648686" sldId="2147483685"/>
            <pc:sldLayoutMk cId="1383828622" sldId="2147483691"/>
          </pc:sldLayoutMkLst>
        </pc:sldLayoutChg>
        <pc:sldLayoutChg chg="del">
          <pc:chgData name="Adam S. Gottdank" userId="14df3896-bbb8-4670-af16-6141a5b28939" providerId="ADAL" clId="{B2E9AB40-50E2-430B-A071-C1AAD7A0EBF8}" dt="2021-06-01T21:56:01.957" v="2213" actId="47"/>
          <pc:sldLayoutMkLst>
            <pc:docMk/>
            <pc:sldMasterMk cId="3747648686" sldId="2147483685"/>
            <pc:sldLayoutMk cId="2448264516" sldId="214748369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623211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038032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045777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37973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86455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63381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3806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996709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84999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553995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208513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327871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17103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56161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993540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820415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60568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925161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868962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991618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68632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81213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 rot="10800000" flipH="1">
            <a:off x="0" y="1163099"/>
            <a:ext cx="9144000" cy="39803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/>
          <p:nvPr/>
        </p:nvSpPr>
        <p:spPr>
          <a:xfrm rot="10800000">
            <a:off x="4526627" y="1162131"/>
            <a:ext cx="4617372" cy="57109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" y="120000"/>
                </a:moveTo>
                <a:lnTo>
                  <a:pt x="120000" y="120000"/>
                </a:lnTo>
                <a:lnTo>
                  <a:pt x="0" y="0"/>
                </a:lnTo>
                <a:cubicBezTo>
                  <a:pt x="10" y="39999"/>
                  <a:pt x="20" y="80000"/>
                  <a:pt x="31" y="120000"/>
                </a:cubicBezTo>
                <a:close/>
              </a:path>
            </a:pathLst>
          </a:custGeom>
          <a:solidFill>
            <a:schemeClr val="dk1">
              <a:alpha val="745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Georgia"/>
              <a:buNone/>
              <a:defRPr sz="4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Georgia"/>
              <a:buNone/>
              <a:defRPr sz="4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3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8" name="Shape 28"/>
          <p:cNvSpPr/>
          <p:nvPr/>
        </p:nvSpPr>
        <p:spPr>
          <a:xfrm flipH="1">
            <a:off x="4526627" y="571349"/>
            <a:ext cx="4617372" cy="59050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" y="120000"/>
                </a:moveTo>
                <a:lnTo>
                  <a:pt x="120000" y="120000"/>
                </a:lnTo>
                <a:lnTo>
                  <a:pt x="0" y="0"/>
                </a:lnTo>
                <a:cubicBezTo>
                  <a:pt x="10" y="39999"/>
                  <a:pt x="20" y="80000"/>
                  <a:pt x="31" y="120000"/>
                </a:cubicBezTo>
                <a:close/>
              </a:path>
            </a:pathLst>
          </a:custGeom>
          <a:solidFill>
            <a:srgbClr val="FFFFFF">
              <a:alpha val="6274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3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lang="en" sz="1300" b="0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025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Rectangle 7" descr="Accent block left">
            <a:extLst>
              <a:ext uri="{FF2B5EF4-FFF2-40B4-BE49-F238E27FC236}">
                <a16:creationId xmlns:a16="http://schemas.microsoft.com/office/drawing/2014/main" id="{4A6EEF11-394F-4581-9FA8-FC7D968DD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3851" y="1419695"/>
            <a:ext cx="1488131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sz="1050" dirty="0"/>
          </a:p>
        </p:txBody>
      </p:sp>
    </p:spTree>
    <p:extLst>
      <p:ext uri="{BB962C8B-B14F-4D97-AF65-F5344CB8AC3E}">
        <p14:creationId xmlns:p14="http://schemas.microsoft.com/office/powerpoint/2010/main" val="14924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1163099"/>
            <a:ext cx="9144000" cy="39803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33"/>
          <p:cNvSpPr/>
          <p:nvPr/>
        </p:nvSpPr>
        <p:spPr>
          <a:xfrm flipH="1">
            <a:off x="4526627" y="571349"/>
            <a:ext cx="4617372" cy="59050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" y="120000"/>
                </a:moveTo>
                <a:lnTo>
                  <a:pt x="120000" y="120000"/>
                </a:lnTo>
                <a:lnTo>
                  <a:pt x="0" y="0"/>
                </a:lnTo>
                <a:cubicBezTo>
                  <a:pt x="10" y="39999"/>
                  <a:pt x="20" y="80000"/>
                  <a:pt x="31" y="120000"/>
                </a:cubicBezTo>
                <a:close/>
              </a:path>
            </a:pathLst>
          </a:custGeom>
          <a:solidFill>
            <a:srgbClr val="FFFFFF">
              <a:alpha val="6274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Georgia"/>
              <a:buNone/>
              <a:defRPr sz="4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Georgia"/>
              <a:buNone/>
              <a:defRPr sz="4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5" name="Shape 35"/>
          <p:cNvSpPr/>
          <p:nvPr/>
        </p:nvSpPr>
        <p:spPr>
          <a:xfrm rot="10800000">
            <a:off x="4526627" y="1162131"/>
            <a:ext cx="4617372" cy="57109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" y="120000"/>
                </a:moveTo>
                <a:lnTo>
                  <a:pt x="120000" y="120000"/>
                </a:lnTo>
                <a:lnTo>
                  <a:pt x="0" y="0"/>
                </a:lnTo>
                <a:cubicBezTo>
                  <a:pt x="10" y="39999"/>
                  <a:pt x="20" y="80000"/>
                  <a:pt x="31" y="120000"/>
                </a:cubicBezTo>
                <a:close/>
              </a:path>
            </a:pathLst>
          </a:custGeom>
          <a:solidFill>
            <a:schemeClr val="dk1">
              <a:alpha val="745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eorgia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lang="en" sz="13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840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rot="10800000" flipH="1">
            <a:off x="0" y="4412699"/>
            <a:ext cx="9144000" cy="730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9"/>
          <p:cNvSpPr/>
          <p:nvPr/>
        </p:nvSpPr>
        <p:spPr>
          <a:xfrm flipH="1">
            <a:off x="4526627" y="3820833"/>
            <a:ext cx="4617372" cy="59050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" y="120000"/>
                </a:moveTo>
                <a:lnTo>
                  <a:pt x="120000" y="120000"/>
                </a:lnTo>
                <a:lnTo>
                  <a:pt x="0" y="0"/>
                </a:lnTo>
                <a:cubicBezTo>
                  <a:pt x="10" y="39999"/>
                  <a:pt x="20" y="80000"/>
                  <a:pt x="31" y="120000"/>
                </a:cubicBezTo>
                <a:close/>
              </a:path>
            </a:pathLst>
          </a:custGeom>
          <a:solidFill>
            <a:srgbClr val="FFFFFF">
              <a:alpha val="6274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40"/>
          <p:cNvSpPr/>
          <p:nvPr/>
        </p:nvSpPr>
        <p:spPr>
          <a:xfrm rot="10800000">
            <a:off x="4526627" y="4411617"/>
            <a:ext cx="4617372" cy="57109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" y="120000"/>
                </a:moveTo>
                <a:lnTo>
                  <a:pt x="120000" y="120000"/>
                </a:lnTo>
                <a:lnTo>
                  <a:pt x="0" y="0"/>
                </a:lnTo>
                <a:cubicBezTo>
                  <a:pt x="10" y="39999"/>
                  <a:pt x="20" y="80000"/>
                  <a:pt x="31" y="120000"/>
                </a:cubicBezTo>
                <a:close/>
              </a:path>
            </a:pathLst>
          </a:custGeom>
          <a:solidFill>
            <a:schemeClr val="dk1">
              <a:alpha val="745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4421726"/>
            <a:ext cx="8229600" cy="50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eorgia"/>
              <a:buNone/>
              <a:defRPr sz="2400" b="0" i="1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lang="en" sz="1300" b="0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4227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6676" y="76255"/>
            <a:ext cx="9134129" cy="505479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1" y="0"/>
                </a:moveTo>
                <a:lnTo>
                  <a:pt x="120000" y="77290"/>
                </a:lnTo>
                <a:lnTo>
                  <a:pt x="20" y="120000"/>
                </a:lnTo>
                <a:cubicBezTo>
                  <a:pt x="-51" y="91231"/>
                  <a:pt x="93" y="28768"/>
                  <a:pt x="21" y="0"/>
                </a:cubicBezTo>
                <a:close/>
              </a:path>
            </a:pathLst>
          </a:custGeom>
          <a:solidFill>
            <a:srgbClr val="FFFFFF">
              <a:alpha val="6274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Georgia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lang="en" sz="1300" b="0" i="0" u="none" strike="noStrike" cap="none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557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Rectangle 7" descr="Accent block left">
            <a:extLst>
              <a:ext uri="{FF2B5EF4-FFF2-40B4-BE49-F238E27FC236}">
                <a16:creationId xmlns:a16="http://schemas.microsoft.com/office/drawing/2014/main" id="{4A6EEF11-394F-4581-9FA8-FC7D968DD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3851" y="1419695"/>
            <a:ext cx="1488131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sz="1050" dirty="0"/>
          </a:p>
        </p:txBody>
      </p:sp>
    </p:spTree>
    <p:extLst>
      <p:ext uri="{BB962C8B-B14F-4D97-AF65-F5344CB8AC3E}">
        <p14:creationId xmlns:p14="http://schemas.microsoft.com/office/powerpoint/2010/main" val="33080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 rot="10800000" flipH="1">
            <a:off x="0" y="1163099"/>
            <a:ext cx="9144000" cy="39803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/>
          <p:nvPr/>
        </p:nvSpPr>
        <p:spPr>
          <a:xfrm rot="10800000">
            <a:off x="4526627" y="1162131"/>
            <a:ext cx="4617372" cy="57109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" y="120000"/>
                </a:moveTo>
                <a:lnTo>
                  <a:pt x="120000" y="120000"/>
                </a:lnTo>
                <a:lnTo>
                  <a:pt x="0" y="0"/>
                </a:lnTo>
                <a:cubicBezTo>
                  <a:pt x="10" y="39999"/>
                  <a:pt x="20" y="80000"/>
                  <a:pt x="31" y="120000"/>
                </a:cubicBezTo>
                <a:close/>
              </a:path>
            </a:pathLst>
          </a:custGeom>
          <a:solidFill>
            <a:schemeClr val="dk1">
              <a:alpha val="745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Georgia"/>
              <a:buNone/>
              <a:defRPr sz="4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Georgia"/>
              <a:buNone/>
              <a:defRPr sz="4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3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8" name="Shape 28"/>
          <p:cNvSpPr/>
          <p:nvPr/>
        </p:nvSpPr>
        <p:spPr>
          <a:xfrm flipH="1">
            <a:off x="4526627" y="571349"/>
            <a:ext cx="4617372" cy="59050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" y="120000"/>
                </a:moveTo>
                <a:lnTo>
                  <a:pt x="120000" y="120000"/>
                </a:lnTo>
                <a:lnTo>
                  <a:pt x="0" y="0"/>
                </a:lnTo>
                <a:cubicBezTo>
                  <a:pt x="10" y="39999"/>
                  <a:pt x="20" y="80000"/>
                  <a:pt x="31" y="120000"/>
                </a:cubicBezTo>
                <a:close/>
              </a:path>
            </a:pathLst>
          </a:custGeom>
          <a:solidFill>
            <a:srgbClr val="FFFFFF">
              <a:alpha val="6274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3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lang="en" sz="1300" b="0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1163099"/>
            <a:ext cx="9144000" cy="39803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33"/>
          <p:cNvSpPr/>
          <p:nvPr/>
        </p:nvSpPr>
        <p:spPr>
          <a:xfrm flipH="1">
            <a:off x="4526627" y="571349"/>
            <a:ext cx="4617372" cy="59050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" y="120000"/>
                </a:moveTo>
                <a:lnTo>
                  <a:pt x="120000" y="120000"/>
                </a:lnTo>
                <a:lnTo>
                  <a:pt x="0" y="0"/>
                </a:lnTo>
                <a:cubicBezTo>
                  <a:pt x="10" y="39999"/>
                  <a:pt x="20" y="80000"/>
                  <a:pt x="31" y="120000"/>
                </a:cubicBezTo>
                <a:close/>
              </a:path>
            </a:pathLst>
          </a:custGeom>
          <a:solidFill>
            <a:srgbClr val="FFFFFF">
              <a:alpha val="6274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Georgia"/>
              <a:buNone/>
              <a:defRPr sz="4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Georgia"/>
              <a:buNone/>
              <a:defRPr sz="4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5" name="Shape 35"/>
          <p:cNvSpPr/>
          <p:nvPr/>
        </p:nvSpPr>
        <p:spPr>
          <a:xfrm rot="10800000">
            <a:off x="4526627" y="1162131"/>
            <a:ext cx="4617372" cy="57109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" y="120000"/>
                </a:moveTo>
                <a:lnTo>
                  <a:pt x="120000" y="120000"/>
                </a:lnTo>
                <a:lnTo>
                  <a:pt x="0" y="0"/>
                </a:lnTo>
                <a:cubicBezTo>
                  <a:pt x="10" y="39999"/>
                  <a:pt x="20" y="80000"/>
                  <a:pt x="31" y="120000"/>
                </a:cubicBezTo>
                <a:close/>
              </a:path>
            </a:pathLst>
          </a:custGeom>
          <a:solidFill>
            <a:schemeClr val="dk1">
              <a:alpha val="745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eorgia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lang="en" sz="13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rot="10800000" flipH="1">
            <a:off x="0" y="4412699"/>
            <a:ext cx="9144000" cy="730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9"/>
          <p:cNvSpPr/>
          <p:nvPr/>
        </p:nvSpPr>
        <p:spPr>
          <a:xfrm flipH="1">
            <a:off x="4526627" y="3820833"/>
            <a:ext cx="4617372" cy="59050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" y="120000"/>
                </a:moveTo>
                <a:lnTo>
                  <a:pt x="120000" y="120000"/>
                </a:lnTo>
                <a:lnTo>
                  <a:pt x="0" y="0"/>
                </a:lnTo>
                <a:cubicBezTo>
                  <a:pt x="10" y="39999"/>
                  <a:pt x="20" y="80000"/>
                  <a:pt x="31" y="120000"/>
                </a:cubicBezTo>
                <a:close/>
              </a:path>
            </a:pathLst>
          </a:custGeom>
          <a:solidFill>
            <a:srgbClr val="FFFFFF">
              <a:alpha val="6274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40"/>
          <p:cNvSpPr/>
          <p:nvPr/>
        </p:nvSpPr>
        <p:spPr>
          <a:xfrm rot="10800000">
            <a:off x="4526627" y="4411617"/>
            <a:ext cx="4617372" cy="57109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" y="120000"/>
                </a:moveTo>
                <a:lnTo>
                  <a:pt x="120000" y="120000"/>
                </a:lnTo>
                <a:lnTo>
                  <a:pt x="0" y="0"/>
                </a:lnTo>
                <a:cubicBezTo>
                  <a:pt x="10" y="39999"/>
                  <a:pt x="20" y="80000"/>
                  <a:pt x="31" y="120000"/>
                </a:cubicBezTo>
                <a:close/>
              </a:path>
            </a:pathLst>
          </a:custGeom>
          <a:solidFill>
            <a:schemeClr val="dk1">
              <a:alpha val="745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4421726"/>
            <a:ext cx="8229600" cy="50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eorgia"/>
              <a:buNone/>
              <a:defRPr sz="2400" b="0" i="1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lang="en" sz="1300" b="0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6676" y="76255"/>
            <a:ext cx="9134129" cy="505479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1" y="0"/>
                </a:moveTo>
                <a:lnTo>
                  <a:pt x="120000" y="77290"/>
                </a:lnTo>
                <a:lnTo>
                  <a:pt x="20" y="120000"/>
                </a:lnTo>
                <a:cubicBezTo>
                  <a:pt x="-51" y="91231"/>
                  <a:pt x="93" y="28768"/>
                  <a:pt x="21" y="0"/>
                </a:cubicBezTo>
                <a:close/>
              </a:path>
            </a:pathLst>
          </a:custGeom>
          <a:solidFill>
            <a:srgbClr val="FFFFFF">
              <a:alpha val="6274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Georgia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lang="en" sz="1300" b="0" i="0" u="none" strike="noStrike" cap="none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E1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Georgia"/>
              <a:buNone/>
              <a:defRPr sz="4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Georgia"/>
              <a:buNone/>
              <a:defRPr sz="4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3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Georgia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lang="en" sz="1300" b="0" i="0" u="none" strike="noStrike" cap="none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36501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E1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Georgia"/>
              <a:buNone/>
              <a:defRPr sz="4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Georgia"/>
              <a:buNone/>
              <a:defRPr sz="4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3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Georgia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lang="en" sz="1300" b="0" i="0" u="none" strike="noStrike" cap="none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4.jpeg"/><Relationship Id="rId10" Type="http://schemas.openxmlformats.org/officeDocument/2006/relationships/image" Target="../media/image32.jpeg"/><Relationship Id="rId4" Type="http://schemas.openxmlformats.org/officeDocument/2006/relationships/image" Target="../media/image3.png"/><Relationship Id="rId9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40.png"/><Relationship Id="rId5" Type="http://schemas.openxmlformats.org/officeDocument/2006/relationships/image" Target="../media/image26.jpe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hyperlink" Target="https://www.noce.edu/wp-content/uploads/2021/05/Transition-A-Conversation-with-Parents-first-edition-4.30.2021_compressed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oce.edu/student-services/disability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419644" y="1711233"/>
            <a:ext cx="8229600" cy="26256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eorgia"/>
              <a:buNone/>
            </a:pPr>
            <a:r>
              <a:rPr lang="en" sz="4000" b="1" u="none" strike="noStrike" cap="none" dirty="0">
                <a:solidFill>
                  <a:srgbClr val="0070C0"/>
                </a:solidFill>
                <a:latin typeface="+mn-lt"/>
                <a:sym typeface="Georgia"/>
              </a:rPr>
              <a:t>North Orange </a:t>
            </a:r>
            <a:br>
              <a:rPr lang="en" sz="4000" b="1" u="none" strike="noStrike" cap="none" dirty="0">
                <a:solidFill>
                  <a:srgbClr val="0070C0"/>
                </a:solidFill>
                <a:latin typeface="+mn-lt"/>
                <a:sym typeface="Georgia"/>
              </a:rPr>
            </a:br>
            <a:r>
              <a:rPr lang="en" sz="4000" b="1" u="none" strike="noStrike" cap="none" dirty="0">
                <a:solidFill>
                  <a:srgbClr val="0070C0"/>
                </a:solidFill>
                <a:latin typeface="+mn-lt"/>
                <a:sym typeface="Georgia"/>
              </a:rPr>
              <a:t>Continuing Education</a:t>
            </a:r>
            <a:br>
              <a:rPr lang="en" sz="4000" b="1" u="none" strike="noStrike" cap="none" dirty="0">
                <a:solidFill>
                  <a:srgbClr val="0070C0"/>
                </a:solidFill>
                <a:latin typeface="+mn-lt"/>
                <a:sym typeface="Georgia"/>
              </a:rPr>
            </a:br>
            <a:r>
              <a:rPr lang="en" sz="4000" b="1" u="none" strike="noStrike" cap="none" dirty="0">
                <a:solidFill>
                  <a:srgbClr val="0070C0"/>
                </a:solidFill>
                <a:latin typeface="+mn-lt"/>
                <a:sym typeface="Georgia"/>
              </a:rPr>
              <a:t>Options for Postsecndary Education</a:t>
            </a:r>
            <a:r>
              <a:rPr lang="en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" sz="4000" b="1" u="none" strike="noStrike" cap="none" dirty="0">
                <a:solidFill>
                  <a:srgbClr val="0070C0"/>
                </a:solidFill>
                <a:latin typeface="+mn-lt"/>
                <a:sym typeface="Georgia"/>
              </a:rPr>
              <a:t>2021</a:t>
            </a:r>
            <a:endParaRPr lang="en" sz="4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037536" y="65141"/>
            <a:ext cx="1860164" cy="105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7" descr="logo&#10;Western Association of Schools and Colleges&#10;Accrediting Commission for Schols">
            <a:extLst>
              <a:ext uri="{FF2B5EF4-FFF2-40B4-BE49-F238E27FC236}">
                <a16:creationId xmlns:a16="http://schemas.microsoft.com/office/drawing/2014/main" id="{98FCF691-A11C-4674-8343-8A9E65DA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10" y="133905"/>
            <a:ext cx="924136" cy="9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54" y="133905"/>
            <a:ext cx="1918659" cy="900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037536" y="65141"/>
            <a:ext cx="1860164" cy="105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7" descr="logo&#10;Western Association of Schools and Colleges&#10;Accrediting Commission for Schols">
            <a:extLst>
              <a:ext uri="{FF2B5EF4-FFF2-40B4-BE49-F238E27FC236}">
                <a16:creationId xmlns:a16="http://schemas.microsoft.com/office/drawing/2014/main" id="{98FCF691-A11C-4674-8343-8A9E65DA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10" y="133905"/>
            <a:ext cx="924136" cy="9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54" y="133905"/>
            <a:ext cx="1918659" cy="9001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5046BE-CC53-4FEC-ADBC-CFA92D0A965F}"/>
              </a:ext>
            </a:extLst>
          </p:cNvPr>
          <p:cNvSpPr txBox="1"/>
          <p:nvPr/>
        </p:nvSpPr>
        <p:spPr>
          <a:xfrm>
            <a:off x="4187155" y="1118064"/>
            <a:ext cx="471054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Work Skills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Relationship Safety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Self-Advocacy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Literacy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Social and Communication Skills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Skills for Professionals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Academic &amp; Vocational Success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Personal Health &amp; Wellness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Personal Finance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Living Independently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59C344-940E-47D6-BBA6-E62214FD5ED3}"/>
              </a:ext>
            </a:extLst>
          </p:cNvPr>
          <p:cNvSpPr txBox="1"/>
          <p:nvPr/>
        </p:nvSpPr>
        <p:spPr>
          <a:xfrm>
            <a:off x="232610" y="1301900"/>
            <a:ext cx="3050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Updating Curriculum</a:t>
            </a:r>
          </a:p>
        </p:txBody>
      </p:sp>
      <p:pic>
        <p:nvPicPr>
          <p:cNvPr id="13" name="Picture 12" descr="Picture of a group of students in the community on a pier at the ocean">
            <a:extLst>
              <a:ext uri="{FF2B5EF4-FFF2-40B4-BE49-F238E27FC236}">
                <a16:creationId xmlns:a16="http://schemas.microsoft.com/office/drawing/2014/main" id="{2325B0F0-4D3E-422F-9E42-AF4D5D13B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3" b="7353"/>
          <a:stretch>
            <a:fillRect/>
          </a:stretch>
        </p:blipFill>
        <p:spPr bwMode="auto">
          <a:xfrm rot="21435418">
            <a:off x="300856" y="2057177"/>
            <a:ext cx="3704448" cy="2368676"/>
          </a:xfrm>
          <a:prstGeom prst="rect">
            <a:avLst/>
          </a:prstGeom>
          <a:noFill/>
          <a:ln w="53975" cmpd="sng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7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037536" y="65141"/>
            <a:ext cx="1860164" cy="105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7" descr="logo&#10;Western Association of Schools and Colleges&#10;Accrediting Commission for Schols">
            <a:extLst>
              <a:ext uri="{FF2B5EF4-FFF2-40B4-BE49-F238E27FC236}">
                <a16:creationId xmlns:a16="http://schemas.microsoft.com/office/drawing/2014/main" id="{98FCF691-A11C-4674-8343-8A9E65DA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10" y="133905"/>
            <a:ext cx="924136" cy="9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54" y="133905"/>
            <a:ext cx="1918659" cy="900112"/>
          </a:xfrm>
          <a:prstGeom prst="rect">
            <a:avLst/>
          </a:prstGeom>
        </p:spPr>
      </p:pic>
      <p:pic>
        <p:nvPicPr>
          <p:cNvPr id="7" name="Picture 2" descr="WISE Work Independence Self-Advocacy Education logo">
            <a:extLst>
              <a:ext uri="{FF2B5EF4-FFF2-40B4-BE49-F238E27FC236}">
                <a16:creationId xmlns:a16="http://schemas.microsoft.com/office/drawing/2014/main" id="{478D7589-F8D3-4A89-9E9C-82EFF106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" b="992"/>
          <a:stretch>
            <a:fillRect/>
          </a:stretch>
        </p:blipFill>
        <p:spPr bwMode="auto">
          <a:xfrm>
            <a:off x="5578144" y="89706"/>
            <a:ext cx="1322443" cy="102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FB0AA9-B840-465B-922C-8F872BED837D}"/>
              </a:ext>
            </a:extLst>
          </p:cNvPr>
          <p:cNvSpPr txBox="1"/>
          <p:nvPr/>
        </p:nvSpPr>
        <p:spPr>
          <a:xfrm>
            <a:off x="180538" y="1244462"/>
            <a:ext cx="5723042" cy="3765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WISE Program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Higher level of instructional support</a:t>
            </a:r>
          </a:p>
          <a:p>
            <a:pPr marL="257175" indent="-257175" defTabSz="342900">
              <a:spcBef>
                <a:spcPts val="750"/>
              </a:spcBef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Regional Center Vendor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Lecture and class discussion 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Small group work  (1:4 ratio)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Monday through Friday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9:00 a.m. – 2:30 p.m.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Five-year program</a:t>
            </a:r>
          </a:p>
        </p:txBody>
      </p:sp>
      <p:pic>
        <p:nvPicPr>
          <p:cNvPr id="12" name="Content Placeholder 2" descr="Instructor with student at the board at front of class while other students look on">
            <a:extLst>
              <a:ext uri="{FF2B5EF4-FFF2-40B4-BE49-F238E27FC236}">
                <a16:creationId xmlns:a16="http://schemas.microsoft.com/office/drawing/2014/main" id="{E96E38EB-33C2-4E5D-B11D-F6D67AC7E0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65">
            <a:off x="5023179" y="2436864"/>
            <a:ext cx="3874521" cy="2173439"/>
          </a:xfrm>
          <a:prstGeom prst="rect">
            <a:avLst/>
          </a:prstGeom>
          <a:noFill/>
          <a:ln w="53975">
            <a:solidFill>
              <a:srgbClr val="0070C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28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037536" y="65141"/>
            <a:ext cx="1860164" cy="105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518" y="90330"/>
            <a:ext cx="2190695" cy="1027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FB0AA9-B840-465B-922C-8F872BED837D}"/>
              </a:ext>
            </a:extLst>
          </p:cNvPr>
          <p:cNvSpPr txBox="1"/>
          <p:nvPr/>
        </p:nvSpPr>
        <p:spPr>
          <a:xfrm>
            <a:off x="180539" y="1605798"/>
            <a:ext cx="4608954" cy="2821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Services Supporting Inclusion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Bus Mobility Skills Training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1:1, small groups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Partnership w/ OCTA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400" b="1" kern="1200" dirty="0">
                <a:solidFill>
                  <a:srgbClr val="0070C0"/>
                </a:solidFill>
                <a:ea typeface="+mn-lt"/>
              </a:rPr>
              <a:t>College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Employment</a:t>
            </a:r>
          </a:p>
        </p:txBody>
      </p:sp>
      <p:pic>
        <p:nvPicPr>
          <p:cNvPr id="9" name="Picture 6" descr="Mobility Training Program. The Road to Independence. Drawing of a bus. ">
            <a:extLst>
              <a:ext uri="{FF2B5EF4-FFF2-40B4-BE49-F238E27FC236}">
                <a16:creationId xmlns:a16="http://schemas.microsoft.com/office/drawing/2014/main" id="{5C92D43C-63EC-40E8-BF17-011D11731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9" y="65141"/>
            <a:ext cx="1860164" cy="86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3" name="Picture 6" descr="Students in bus mobility skills training class">
            <a:extLst>
              <a:ext uri="{FF2B5EF4-FFF2-40B4-BE49-F238E27FC236}">
                <a16:creationId xmlns:a16="http://schemas.microsoft.com/office/drawing/2014/main" id="{3F6381B0-F5A3-49EE-875C-8A82F1BC2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16627" y="1744541"/>
            <a:ext cx="3862916" cy="2938273"/>
          </a:xfrm>
          <a:prstGeom prst="rect">
            <a:avLst/>
          </a:prstGeom>
          <a:noFill/>
          <a:ln w="539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7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037536" y="65141"/>
            <a:ext cx="1860164" cy="105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518" y="90330"/>
            <a:ext cx="2190695" cy="1027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FB0AA9-B840-465B-922C-8F872BED837D}"/>
              </a:ext>
            </a:extLst>
          </p:cNvPr>
          <p:cNvSpPr txBox="1"/>
          <p:nvPr/>
        </p:nvSpPr>
        <p:spPr>
          <a:xfrm>
            <a:off x="194188" y="1288037"/>
            <a:ext cx="5783763" cy="3765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Services Supporting Inclusion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Counseling, Registration Assistance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Test-taking Accommodations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Sign Language Interpreters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Assistive Technology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Note-taking Assistance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Materials in Alternate Formats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Assessment &amp; Evaluation</a:t>
            </a:r>
          </a:p>
        </p:txBody>
      </p:sp>
      <p:pic>
        <p:nvPicPr>
          <p:cNvPr id="7" name="Picture 8" descr="Picture of a group of students on campus">
            <a:extLst>
              <a:ext uri="{FF2B5EF4-FFF2-40B4-BE49-F238E27FC236}">
                <a16:creationId xmlns:a16="http://schemas.microsoft.com/office/drawing/2014/main" id="{A2E1BCB5-814E-4B69-8421-BA3D5AFEA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r="21271"/>
          <a:stretch/>
        </p:blipFill>
        <p:spPr bwMode="auto">
          <a:xfrm>
            <a:off x="6154990" y="1949879"/>
            <a:ext cx="2683410" cy="2441448"/>
          </a:xfrm>
          <a:prstGeom prst="rect">
            <a:avLst/>
          </a:prstGeom>
          <a:solidFill>
            <a:srgbClr val="FFFFFF">
              <a:shade val="85000"/>
            </a:srgbClr>
          </a:solidFill>
          <a:ln w="53975">
            <a:solidFill>
              <a:srgbClr val="0070C0"/>
            </a:solidFill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944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037536" y="65141"/>
            <a:ext cx="1860164" cy="105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518" y="90330"/>
            <a:ext cx="2190695" cy="1027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FB0AA9-B840-465B-922C-8F872BED837D}"/>
              </a:ext>
            </a:extLst>
          </p:cNvPr>
          <p:cNvSpPr txBox="1"/>
          <p:nvPr/>
        </p:nvSpPr>
        <p:spPr>
          <a:xfrm>
            <a:off x="180538" y="1244462"/>
            <a:ext cx="4681090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Tx/>
              <a:buNone/>
              <a:tabLst/>
              <a:defRPr/>
            </a:pPr>
            <a:r>
              <a:rPr lang="en-US" sz="2400" b="1" kern="1200" dirty="0">
                <a:solidFill>
                  <a:srgbClr val="0070C0"/>
                </a:solidFill>
                <a:ea typeface="+mn-lt"/>
              </a:rPr>
              <a:t>Services Supporting Inclusion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lt"/>
              <a:cs typeface="Arial"/>
              <a:sym typeface="Arial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C2C, IVES (RCOC), Equity</a:t>
            </a:r>
          </a:p>
          <a:p>
            <a:pPr marL="257175" lvl="1" indent="-257175" defTabSz="342900">
              <a:spcBef>
                <a:spcPts val="750"/>
              </a:spcBef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1:1 Educational Coaching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Up To 7 Hours Per Week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Not Supervision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Specialized Counseling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Specialized Instructional Lab</a:t>
            </a:r>
          </a:p>
        </p:txBody>
      </p:sp>
      <p:pic>
        <p:nvPicPr>
          <p:cNvPr id="11" name="Picture 4" descr="IVES logo Independent Vocational and Educational Supports">
            <a:extLst>
              <a:ext uri="{FF2B5EF4-FFF2-40B4-BE49-F238E27FC236}">
                <a16:creationId xmlns:a16="http://schemas.microsoft.com/office/drawing/2014/main" id="{671D84BF-18F4-40EF-A6D2-10D2C6C6A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3" b="7913"/>
          <a:stretch>
            <a:fillRect/>
          </a:stretch>
        </p:blipFill>
        <p:spPr bwMode="auto">
          <a:xfrm>
            <a:off x="1423123" y="135775"/>
            <a:ext cx="2031278" cy="79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5" name="Picture 14" descr="Picture of student and Disability Support Services professional completing paperwork  together at a table ">
            <a:extLst>
              <a:ext uri="{FF2B5EF4-FFF2-40B4-BE49-F238E27FC236}">
                <a16:creationId xmlns:a16="http://schemas.microsoft.com/office/drawing/2014/main" id="{FFC850D6-C20C-4781-A5E2-7C5C3016343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879" y="1384701"/>
            <a:ext cx="2943807" cy="3293209"/>
          </a:xfrm>
          <a:prstGeom prst="rect">
            <a:avLst/>
          </a:prstGeom>
          <a:ln w="53975">
            <a:solidFill>
              <a:srgbClr val="0070C0"/>
            </a:solidFill>
          </a:ln>
        </p:spPr>
      </p:pic>
      <p:pic>
        <p:nvPicPr>
          <p:cNvPr id="12" name="Picture 5" descr="Logo. College to Career. Embracing Possibilities">
            <a:extLst>
              <a:ext uri="{FF2B5EF4-FFF2-40B4-BE49-F238E27FC236}">
                <a16:creationId xmlns:a16="http://schemas.microsoft.com/office/drawing/2014/main" id="{94A88490-0B59-4E81-BBCA-04975EAB9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 bwMode="auto">
          <a:xfrm>
            <a:off x="246300" y="133904"/>
            <a:ext cx="1020499" cy="7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42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037536" y="65141"/>
            <a:ext cx="1860164" cy="105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518" y="90330"/>
            <a:ext cx="2190695" cy="1027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FB0AA9-B840-465B-922C-8F872BED837D}"/>
              </a:ext>
            </a:extLst>
          </p:cNvPr>
          <p:cNvSpPr txBox="1"/>
          <p:nvPr/>
        </p:nvSpPr>
        <p:spPr>
          <a:xfrm>
            <a:off x="180538" y="1244462"/>
            <a:ext cx="5929976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Services Supporting Inclusion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Academics, Relationships, Independence, Self-Advocacy, Emotional Health (ARISE) Lab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Mindfulness &amp; wellness workshops 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Social groups and student led activities</a:t>
            </a:r>
          </a:p>
          <a:p>
            <a:pPr marL="257175" lvl="1" indent="-257175" defTabSz="342900">
              <a:spcBef>
                <a:spcPts val="750"/>
              </a:spcBef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defRPr/>
            </a:pPr>
            <a:r>
              <a:rPr lang="en-US" sz="2000" b="1" kern="1200" dirty="0">
                <a:solidFill>
                  <a:srgbClr val="0070C0"/>
                </a:solidFill>
                <a:ea typeface="+mn-lt"/>
              </a:rPr>
              <a:t>Supporting Neurodiversity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lt"/>
              <a:cs typeface="Arial"/>
              <a:sym typeface="Arial"/>
            </a:endParaRP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Sensory Friendly 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Safe Space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1:1 &amp; Small Groups</a:t>
            </a:r>
          </a:p>
        </p:txBody>
      </p:sp>
      <p:pic>
        <p:nvPicPr>
          <p:cNvPr id="9" name="Picture 8" descr="logo. ARISE. Academics, Relationships, Independence, Self-Advocacy, Emotional Health">
            <a:extLst>
              <a:ext uri="{FF2B5EF4-FFF2-40B4-BE49-F238E27FC236}">
                <a16:creationId xmlns:a16="http://schemas.microsoft.com/office/drawing/2014/main" id="{3263166B-D6D7-435C-8ED9-2B74E7FB6B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8" y="136293"/>
            <a:ext cx="1836860" cy="696647"/>
          </a:xfrm>
          <a:prstGeom prst="rect">
            <a:avLst/>
          </a:prstGeom>
        </p:spPr>
      </p:pic>
      <p:pic>
        <p:nvPicPr>
          <p:cNvPr id="13" name="Picture 12" descr="Picture of student talking with Student Services Staff">
            <a:extLst>
              <a:ext uri="{FF2B5EF4-FFF2-40B4-BE49-F238E27FC236}">
                <a16:creationId xmlns:a16="http://schemas.microsoft.com/office/drawing/2014/main" id="{F0666CCB-957E-42F8-8466-664885FFCC3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860" y="2571750"/>
            <a:ext cx="3291840" cy="2194560"/>
          </a:xfrm>
          <a:prstGeom prst="rect">
            <a:avLst/>
          </a:prstGeom>
          <a:noFill/>
          <a:ln w="539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9612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214090" y="65141"/>
            <a:ext cx="1683610" cy="9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386" y="95302"/>
            <a:ext cx="1962539" cy="920698"/>
          </a:xfrm>
          <a:prstGeom prst="rect">
            <a:avLst/>
          </a:prstGeom>
        </p:spPr>
      </p:pic>
      <p:pic>
        <p:nvPicPr>
          <p:cNvPr id="11" name="Picture 4" descr="IVES logo Independent Vocational and Educational Supports">
            <a:extLst>
              <a:ext uri="{FF2B5EF4-FFF2-40B4-BE49-F238E27FC236}">
                <a16:creationId xmlns:a16="http://schemas.microsoft.com/office/drawing/2014/main" id="{671D84BF-18F4-40EF-A6D2-10D2C6C6A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3" b="7913"/>
          <a:stretch>
            <a:fillRect/>
          </a:stretch>
        </p:blipFill>
        <p:spPr bwMode="auto">
          <a:xfrm>
            <a:off x="1225108" y="135775"/>
            <a:ext cx="1621953" cy="63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2" name="Picture 5" descr="Logo. College to Career. Embracing Possibilities">
            <a:extLst>
              <a:ext uri="{FF2B5EF4-FFF2-40B4-BE49-F238E27FC236}">
                <a16:creationId xmlns:a16="http://schemas.microsoft.com/office/drawing/2014/main" id="{94A88490-0B59-4E81-BBCA-04975EAB9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 bwMode="auto">
          <a:xfrm>
            <a:off x="246300" y="133904"/>
            <a:ext cx="822485" cy="635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8" descr="logo. ARISE. Academics, Relationships, Independence, Self-Advocacy, Emotional Health">
            <a:extLst>
              <a:ext uri="{FF2B5EF4-FFF2-40B4-BE49-F238E27FC236}">
                <a16:creationId xmlns:a16="http://schemas.microsoft.com/office/drawing/2014/main" id="{3497D7D1-B1BF-4775-AF2D-48B250DFE4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84" y="137930"/>
            <a:ext cx="1664630" cy="6313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A11351-069D-4774-ABA4-290B4F59C466}"/>
              </a:ext>
            </a:extLst>
          </p:cNvPr>
          <p:cNvSpPr txBox="1"/>
          <p:nvPr/>
        </p:nvSpPr>
        <p:spPr>
          <a:xfrm>
            <a:off x="465876" y="1294477"/>
            <a:ext cx="3483473" cy="2554545"/>
          </a:xfrm>
          <a:prstGeom prst="rect">
            <a:avLst/>
          </a:prstGeom>
          <a:solidFill>
            <a:srgbClr val="3366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u="sng" kern="1200" dirty="0">
                <a:solidFill>
                  <a:prstClr val="white"/>
                </a:solidFill>
                <a:latin typeface="+mj-lt"/>
                <a:ea typeface="+mn-ea"/>
                <a:cs typeface="+mn-cs"/>
              </a:rPr>
              <a:t>Vocational Certificates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prstClr val="white"/>
                </a:solidFill>
                <a:latin typeface="+mj-lt"/>
                <a:ea typeface="+mn-ea"/>
                <a:cs typeface="+mn-cs"/>
              </a:rPr>
              <a:t>Administrative Professional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prstClr val="white"/>
                </a:solidFill>
                <a:latin typeface="+mj-lt"/>
                <a:ea typeface="+mn-ea"/>
                <a:cs typeface="+mn-cs"/>
              </a:rPr>
              <a:t>Braille Transcribing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prstClr val="white"/>
                </a:solidFill>
                <a:latin typeface="+mj-lt"/>
                <a:ea typeface="+mn-ea"/>
                <a:cs typeface="+mn-cs"/>
              </a:rPr>
              <a:t>Business Information Worker I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prstClr val="white"/>
                </a:solidFill>
                <a:latin typeface="+mj-lt"/>
                <a:ea typeface="+mn-ea"/>
                <a:cs typeface="+mn-cs"/>
              </a:rPr>
              <a:t>Early Childhood Education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prstClr val="white"/>
                </a:solidFill>
                <a:latin typeface="+mj-lt"/>
                <a:ea typeface="+mn-ea"/>
                <a:cs typeface="+mn-cs"/>
              </a:rPr>
              <a:t>Electrical Technology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prstClr val="white"/>
                </a:solidFill>
                <a:latin typeface="+mj-lt"/>
                <a:ea typeface="+mn-ea"/>
                <a:cs typeface="+mn-cs"/>
              </a:rPr>
              <a:t>Funeral Service Assistant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prstClr val="white"/>
                </a:solidFill>
                <a:latin typeface="+mj-lt"/>
                <a:ea typeface="+mn-ea"/>
                <a:cs typeface="+mn-cs"/>
              </a:rPr>
              <a:t>Management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prstClr val="white"/>
                </a:solidFill>
                <a:latin typeface="+mj-lt"/>
                <a:ea typeface="+mn-ea"/>
                <a:cs typeface="+mn-cs"/>
              </a:rPr>
              <a:t>Medical Assistant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prstClr val="white"/>
                </a:solidFill>
                <a:latin typeface="+mj-lt"/>
                <a:ea typeface="+mn-ea"/>
                <a:cs typeface="+mn-cs"/>
              </a:rPr>
              <a:t>Pharmacy Technician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94A324-D113-473D-83A6-19058BCD6BF2}"/>
              </a:ext>
            </a:extLst>
          </p:cNvPr>
          <p:cNvSpPr txBox="1"/>
          <p:nvPr/>
        </p:nvSpPr>
        <p:spPr>
          <a:xfrm>
            <a:off x="470841" y="4073436"/>
            <a:ext cx="1554884" cy="869824"/>
          </a:xfrm>
          <a:prstGeom prst="rect">
            <a:avLst/>
          </a:prstGeom>
          <a:solidFill>
            <a:srgbClr val="336699"/>
          </a:solidFill>
          <a:ln>
            <a:solidFill>
              <a:schemeClr val="accent1"/>
            </a:solidFill>
          </a:ln>
        </p:spPr>
        <p:txBody>
          <a:bodyPr wrap="square" rtlCol="0" anchor="t">
            <a:noAutofit/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Introductory Computer 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Classes</a:t>
            </a:r>
            <a:endParaRPr lang="en-US" sz="1600" kern="120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1CC6B4-1FEB-4A00-BD49-4CFA842B1C7D}"/>
              </a:ext>
            </a:extLst>
          </p:cNvPr>
          <p:cNvSpPr txBox="1"/>
          <p:nvPr/>
        </p:nvSpPr>
        <p:spPr>
          <a:xfrm>
            <a:off x="2336901" y="4073436"/>
            <a:ext cx="1554884" cy="869824"/>
          </a:xfrm>
          <a:prstGeom prst="rect">
            <a:avLst/>
          </a:prstGeom>
          <a:solidFill>
            <a:srgbClr val="336699"/>
          </a:solidFill>
          <a:ln>
            <a:solidFill>
              <a:schemeClr val="accent1"/>
            </a:solidFill>
          </a:ln>
        </p:spPr>
        <p:txBody>
          <a:bodyPr wrap="square" rtlCol="0" anchor="t">
            <a:noAutofit/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u="sng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High School Diploma Program</a:t>
            </a:r>
            <a:endParaRPr lang="en-US" sz="1600" b="1" kern="120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  <a:p>
            <a:pPr algn="ctr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50" kern="1200" dirty="0">
                <a:solidFill>
                  <a:prstClr val="white"/>
                </a:solidFill>
                <a:latin typeface="Lato" panose="020F0502020204030203"/>
                <a:ea typeface="+mn-ea"/>
                <a:cs typeface="+mn-cs"/>
              </a:rPr>
              <a:t>Self-Paced Lab</a:t>
            </a:r>
          </a:p>
        </p:txBody>
      </p:sp>
      <p:pic>
        <p:nvPicPr>
          <p:cNvPr id="17" name="Picture 4" descr="Electrical Students">
            <a:extLst>
              <a:ext uri="{FF2B5EF4-FFF2-40B4-BE49-F238E27FC236}">
                <a16:creationId xmlns:a16="http://schemas.microsoft.com/office/drawing/2014/main" id="{2F5A12E8-05AE-4451-803A-377D7C5E4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r="1" b="1"/>
          <a:stretch/>
        </p:blipFill>
        <p:spPr bwMode="auto">
          <a:xfrm>
            <a:off x="4840393" y="1708462"/>
            <a:ext cx="3127225" cy="2651761"/>
          </a:xfrm>
          <a:prstGeom prst="rect">
            <a:avLst/>
          </a:prstGeom>
          <a:noFill/>
          <a:ln w="539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13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214090" y="65141"/>
            <a:ext cx="1683610" cy="9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386" y="95302"/>
            <a:ext cx="1962539" cy="920698"/>
          </a:xfrm>
          <a:prstGeom prst="rect">
            <a:avLst/>
          </a:prstGeom>
        </p:spPr>
      </p:pic>
      <p:pic>
        <p:nvPicPr>
          <p:cNvPr id="11" name="Picture 4" descr="IVES logo Independent Vocational and Educational Supports">
            <a:extLst>
              <a:ext uri="{FF2B5EF4-FFF2-40B4-BE49-F238E27FC236}">
                <a16:creationId xmlns:a16="http://schemas.microsoft.com/office/drawing/2014/main" id="{671D84BF-18F4-40EF-A6D2-10D2C6C6A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3" b="7913"/>
          <a:stretch>
            <a:fillRect/>
          </a:stretch>
        </p:blipFill>
        <p:spPr bwMode="auto">
          <a:xfrm>
            <a:off x="1225108" y="135775"/>
            <a:ext cx="1621953" cy="63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2" name="Picture 5" descr="Logo. College to Career. Embracing Possibilities">
            <a:extLst>
              <a:ext uri="{FF2B5EF4-FFF2-40B4-BE49-F238E27FC236}">
                <a16:creationId xmlns:a16="http://schemas.microsoft.com/office/drawing/2014/main" id="{94A88490-0B59-4E81-BBCA-04975EAB9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 bwMode="auto">
          <a:xfrm>
            <a:off x="246300" y="133904"/>
            <a:ext cx="822485" cy="635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8" descr="logo. ARISE. Academics, Relationships, Independence, Self-Advocacy, Emotional Health">
            <a:extLst>
              <a:ext uri="{FF2B5EF4-FFF2-40B4-BE49-F238E27FC236}">
                <a16:creationId xmlns:a16="http://schemas.microsoft.com/office/drawing/2014/main" id="{3497D7D1-B1BF-4775-AF2D-48B250DFE4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84" y="137930"/>
            <a:ext cx="1664630" cy="631327"/>
          </a:xfrm>
          <a:prstGeom prst="rect">
            <a:avLst/>
          </a:prstGeom>
        </p:spPr>
      </p:pic>
      <p:pic>
        <p:nvPicPr>
          <p:cNvPr id="7" name="Picture 5" descr="Medical Assistant Students">
            <a:extLst>
              <a:ext uri="{FF2B5EF4-FFF2-40B4-BE49-F238E27FC236}">
                <a16:creationId xmlns:a16="http://schemas.microsoft.com/office/drawing/2014/main" id="{BCBFEFBD-9218-4910-B686-9243D3178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14833" r="35692"/>
          <a:stretch/>
        </p:blipFill>
        <p:spPr bwMode="auto">
          <a:xfrm rot="21380900">
            <a:off x="688435" y="1675902"/>
            <a:ext cx="1614763" cy="2171919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D4AB1C-09A0-47BD-8E42-A8BD34825B03}"/>
              </a:ext>
            </a:extLst>
          </p:cNvPr>
          <p:cNvSpPr txBox="1"/>
          <p:nvPr/>
        </p:nvSpPr>
        <p:spPr>
          <a:xfrm>
            <a:off x="2847061" y="3282193"/>
            <a:ext cx="2554728" cy="1222994"/>
          </a:xfrm>
          <a:prstGeom prst="rect">
            <a:avLst/>
          </a:prstGeom>
          <a:solidFill>
            <a:srgbClr val="336699"/>
          </a:solidFill>
          <a:ln>
            <a:solidFill>
              <a:schemeClr val="accent1"/>
            </a:solidFill>
          </a:ln>
        </p:spPr>
        <p:txBody>
          <a:bodyPr wrap="square" rtlCol="0" anchor="t">
            <a:noAutofit/>
          </a:bodyPr>
          <a:lstStyle/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Many Options</a:t>
            </a:r>
          </a:p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Individual Classes</a:t>
            </a:r>
          </a:p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Certificates</a:t>
            </a:r>
          </a:p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Degrees</a:t>
            </a:r>
          </a:p>
        </p:txBody>
      </p:sp>
      <p:pic>
        <p:nvPicPr>
          <p:cNvPr id="13" name="Shape 177" descr="Cypress College&#10;Minds Motivated" title="Logo">
            <a:extLst>
              <a:ext uri="{FF2B5EF4-FFF2-40B4-BE49-F238E27FC236}">
                <a16:creationId xmlns:a16="http://schemas.microsoft.com/office/drawing/2014/main" id="{40453A87-B606-4742-AB1D-C8FD2AD78AF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31020" y="1579125"/>
            <a:ext cx="2557700" cy="89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5" descr="Fullerton College Excellence Elevated logo">
            <a:extLst>
              <a:ext uri="{FF2B5EF4-FFF2-40B4-BE49-F238E27FC236}">
                <a16:creationId xmlns:a16="http://schemas.microsoft.com/office/drawing/2014/main" id="{54F66031-2101-4AEB-A577-6CC379210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720" y="2628678"/>
            <a:ext cx="2953597" cy="73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214090" y="65141"/>
            <a:ext cx="1683610" cy="9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386" y="95302"/>
            <a:ext cx="1962539" cy="9206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FB0AA9-B840-465B-922C-8F872BED837D}"/>
              </a:ext>
            </a:extLst>
          </p:cNvPr>
          <p:cNvSpPr txBox="1"/>
          <p:nvPr/>
        </p:nvSpPr>
        <p:spPr>
          <a:xfrm>
            <a:off x="246300" y="1424144"/>
            <a:ext cx="5006499" cy="2821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Workforce Programs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Workability III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400" b="1" kern="1200" dirty="0">
                <a:solidFill>
                  <a:srgbClr val="0070C0"/>
                </a:solidFill>
                <a:ea typeface="+mn-lt"/>
              </a:rPr>
              <a:t>College to Career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lt"/>
              <a:cs typeface="Arial"/>
              <a:sym typeface="Arial"/>
            </a:endParaRP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North OC Regional Consortium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400" b="1" kern="1200" dirty="0">
                <a:solidFill>
                  <a:srgbClr val="0070C0"/>
                </a:solidFill>
                <a:ea typeface="+mn-lt"/>
              </a:rPr>
              <a:t>Project Search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Workforce Case Management</a:t>
            </a:r>
          </a:p>
        </p:txBody>
      </p:sp>
      <p:pic>
        <p:nvPicPr>
          <p:cNvPr id="12" name="Picture 5" descr="Logo. College to Career. Embracing Possibilities">
            <a:extLst>
              <a:ext uri="{FF2B5EF4-FFF2-40B4-BE49-F238E27FC236}">
                <a16:creationId xmlns:a16="http://schemas.microsoft.com/office/drawing/2014/main" id="{94A88490-0B59-4E81-BBCA-04975EAB9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 bwMode="auto">
          <a:xfrm>
            <a:off x="194802" y="583348"/>
            <a:ext cx="603547" cy="46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3" name="Picture 7" descr="Logo. Workability III. North Orange County Community College District. North Orange Continuing Education">
            <a:extLst>
              <a:ext uri="{FF2B5EF4-FFF2-40B4-BE49-F238E27FC236}">
                <a16:creationId xmlns:a16="http://schemas.microsoft.com/office/drawing/2014/main" id="{11E263F2-DB44-455C-9510-513276427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4" b="12764"/>
          <a:stretch>
            <a:fillRect/>
          </a:stretch>
        </p:blipFill>
        <p:spPr bwMode="auto">
          <a:xfrm>
            <a:off x="180538" y="95302"/>
            <a:ext cx="1716576" cy="37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4" name="Picture 2" descr="Logo NOCRC. North Orange County Regional Consortium for Adult Education">
            <a:extLst>
              <a:ext uri="{FF2B5EF4-FFF2-40B4-BE49-F238E27FC236}">
                <a16:creationId xmlns:a16="http://schemas.microsoft.com/office/drawing/2014/main" id="{58407F72-C2DB-4B37-920F-CE922B66C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" r="6691"/>
          <a:stretch>
            <a:fillRect/>
          </a:stretch>
        </p:blipFill>
        <p:spPr bwMode="auto">
          <a:xfrm>
            <a:off x="1060248" y="583349"/>
            <a:ext cx="836866" cy="46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8" name="Picture 2" descr="Student working in a grocery store">
            <a:extLst>
              <a:ext uri="{FF2B5EF4-FFF2-40B4-BE49-F238E27FC236}">
                <a16:creationId xmlns:a16="http://schemas.microsoft.com/office/drawing/2014/main" id="{72BF9278-5CAA-439E-B862-BD7A0BFFAD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0602" y="1482293"/>
            <a:ext cx="2074645" cy="2763136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835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214090" y="65141"/>
            <a:ext cx="1683610" cy="9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386" y="95302"/>
            <a:ext cx="1962539" cy="920698"/>
          </a:xfrm>
          <a:prstGeom prst="rect">
            <a:avLst/>
          </a:prstGeom>
        </p:spPr>
      </p:pic>
      <p:pic>
        <p:nvPicPr>
          <p:cNvPr id="12" name="Picture 5" descr="Logo. College to Career. Embracing Possibilities">
            <a:extLst>
              <a:ext uri="{FF2B5EF4-FFF2-40B4-BE49-F238E27FC236}">
                <a16:creationId xmlns:a16="http://schemas.microsoft.com/office/drawing/2014/main" id="{94A88490-0B59-4E81-BBCA-04975EAB9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 bwMode="auto">
          <a:xfrm>
            <a:off x="194802" y="583348"/>
            <a:ext cx="603547" cy="46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3" name="Picture 7" descr="Logo. Workability III. North Orange County Community College District. North Orange Continuing Education">
            <a:extLst>
              <a:ext uri="{FF2B5EF4-FFF2-40B4-BE49-F238E27FC236}">
                <a16:creationId xmlns:a16="http://schemas.microsoft.com/office/drawing/2014/main" id="{11E263F2-DB44-455C-9510-513276427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4" b="12764"/>
          <a:stretch>
            <a:fillRect/>
          </a:stretch>
        </p:blipFill>
        <p:spPr bwMode="auto">
          <a:xfrm>
            <a:off x="180538" y="95302"/>
            <a:ext cx="1716576" cy="37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4" name="Picture 2" descr="Logo NOCRC. North Orange County Regional Consortium for Adult Education">
            <a:extLst>
              <a:ext uri="{FF2B5EF4-FFF2-40B4-BE49-F238E27FC236}">
                <a16:creationId xmlns:a16="http://schemas.microsoft.com/office/drawing/2014/main" id="{58407F72-C2DB-4B37-920F-CE922B66C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" r="6691"/>
          <a:stretch>
            <a:fillRect/>
          </a:stretch>
        </p:blipFill>
        <p:spPr bwMode="auto">
          <a:xfrm>
            <a:off x="1060248" y="583349"/>
            <a:ext cx="836866" cy="46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1EA77C-2189-4F13-A25D-3985B7ECE742}"/>
              </a:ext>
            </a:extLst>
          </p:cNvPr>
          <p:cNvSpPr txBox="1"/>
          <p:nvPr/>
        </p:nvSpPr>
        <p:spPr>
          <a:xfrm>
            <a:off x="180538" y="1350595"/>
            <a:ext cx="56377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Workforce (generally)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Employment Prep 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000" b="1" kern="1200" dirty="0">
                <a:solidFill>
                  <a:srgbClr val="0070C0"/>
                </a:solidFill>
                <a:ea typeface="+mn-lt"/>
              </a:rPr>
              <a:t>Resumes, job applications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lt"/>
              <a:cs typeface="Arial"/>
              <a:sym typeface="Arial"/>
            </a:endParaRP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Interview Skills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Job Development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18 years old, ready to start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Department of Rehabilitation (DOR)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Work independently after services fade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Job coaching (eligible for Regional Center)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lt"/>
              <a:cs typeface="Arial"/>
              <a:sym typeface="Arial"/>
            </a:endParaRPr>
          </a:p>
        </p:txBody>
      </p:sp>
      <p:pic>
        <p:nvPicPr>
          <p:cNvPr id="15" name="Picture 13" descr="Picture of a student at an automotive employment site working on a car. ">
            <a:extLst>
              <a:ext uri="{FF2B5EF4-FFF2-40B4-BE49-F238E27FC236}">
                <a16:creationId xmlns:a16="http://schemas.microsoft.com/office/drawing/2014/main" id="{6106AB2E-60E0-486F-940E-93B310161B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48" y="1617254"/>
            <a:ext cx="3488033" cy="1908991"/>
          </a:xfrm>
          <a:prstGeom prst="rect">
            <a:avLst/>
          </a:prstGeom>
          <a:noFill/>
          <a:ln w="53975" cmpd="sng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75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037536" y="65141"/>
            <a:ext cx="1860164" cy="105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7" descr="logo&#10;Western Association of Schools and Colleges&#10;Accrediting Commission for Schols">
            <a:extLst>
              <a:ext uri="{FF2B5EF4-FFF2-40B4-BE49-F238E27FC236}">
                <a16:creationId xmlns:a16="http://schemas.microsoft.com/office/drawing/2014/main" id="{98FCF691-A11C-4674-8343-8A9E65DA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10" y="133905"/>
            <a:ext cx="924136" cy="9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54" y="133905"/>
            <a:ext cx="1918659" cy="900112"/>
          </a:xfrm>
          <a:prstGeom prst="rect">
            <a:avLst/>
          </a:prstGeom>
        </p:spPr>
      </p:pic>
      <p:pic>
        <p:nvPicPr>
          <p:cNvPr id="8" name="Picture 4" descr="NOCE Anaheim Campus Building Tower">
            <a:extLst>
              <a:ext uri="{FF2B5EF4-FFF2-40B4-BE49-F238E27FC236}">
                <a16:creationId xmlns:a16="http://schemas.microsoft.com/office/drawing/2014/main" id="{71203683-89C1-4431-80AA-E401FC0F5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89" y="1520398"/>
            <a:ext cx="2539505" cy="1767945"/>
          </a:xfrm>
          <a:prstGeom prst="rect">
            <a:avLst/>
          </a:prstGeom>
          <a:ln w="53975">
            <a:solidFill>
              <a:srgbClr val="0070C0"/>
            </a:solidFill>
          </a:ln>
        </p:spPr>
      </p:pic>
      <p:sp>
        <p:nvSpPr>
          <p:cNvPr id="11" name="Shape 241">
            <a:extLst>
              <a:ext uri="{FF2B5EF4-FFF2-40B4-BE49-F238E27FC236}">
                <a16:creationId xmlns:a16="http://schemas.microsoft.com/office/drawing/2014/main" id="{52D38EAB-B2DE-4E4D-832B-8E6B994D6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14" y="3508874"/>
            <a:ext cx="1814854" cy="30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t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  <a:buSzPct val="25000"/>
              <a:buNone/>
              <a:defRPr/>
            </a:pPr>
            <a:r>
              <a:rPr lang="en-US" altLang="en-US" sz="1800" b="1" u="sng" kern="1200" dirty="0">
                <a:solidFill>
                  <a:srgbClr val="0070C0"/>
                </a:solidFill>
                <a:latin typeface="+mn-lt"/>
                <a:ea typeface="MS PGothic"/>
                <a:sym typeface="Arial" panose="020B0604020202020204" pitchFamily="34" charset="0"/>
              </a:rPr>
              <a:t>Anaheim Campus</a:t>
            </a:r>
            <a:endParaRPr lang="en-US" altLang="en-US" sz="1800" b="1" u="sng" kern="1200" dirty="0">
              <a:solidFill>
                <a:srgbClr val="0070C0"/>
              </a:solidFill>
              <a:latin typeface="+mn-lt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Picture 2" descr="A bench in front of a building at the NOCE Wilshire Center">
            <a:extLst>
              <a:ext uri="{FF2B5EF4-FFF2-40B4-BE49-F238E27FC236}">
                <a16:creationId xmlns:a16="http://schemas.microsoft.com/office/drawing/2014/main" id="{4B0D1D76-EE7F-4873-AEFC-7F02A27088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2993" y="1520398"/>
            <a:ext cx="2530557" cy="1767945"/>
          </a:xfrm>
          <a:prstGeom prst="rect">
            <a:avLst/>
          </a:prstGeom>
          <a:ln w="53975">
            <a:solidFill>
              <a:srgbClr val="0070C0"/>
            </a:solidFill>
          </a:ln>
        </p:spPr>
      </p:pic>
      <p:sp>
        <p:nvSpPr>
          <p:cNvPr id="13" name="Shape 244">
            <a:extLst>
              <a:ext uri="{FF2B5EF4-FFF2-40B4-BE49-F238E27FC236}">
                <a16:creationId xmlns:a16="http://schemas.microsoft.com/office/drawing/2014/main" id="{0CA1156B-C1C9-439A-B3F9-591EA3574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63" y="3379858"/>
            <a:ext cx="2957538" cy="67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t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  <a:buSzPct val="25000"/>
              <a:buNone/>
              <a:defRPr/>
            </a:pPr>
            <a:r>
              <a:rPr lang="en-US" altLang="en-US" sz="1800" b="1" u="sng" kern="1200" dirty="0">
                <a:solidFill>
                  <a:srgbClr val="0070C0"/>
                </a:solidFill>
                <a:latin typeface="+mn-lt"/>
                <a:ea typeface="MS PGothic"/>
                <a:sym typeface="Arial" panose="020B0604020202020204" pitchFamily="34" charset="0"/>
              </a:rPr>
              <a:t>Wilshire Center </a:t>
            </a:r>
            <a:endParaRPr lang="en-US" altLang="en-US" sz="1800" b="1" kern="1200" dirty="0">
              <a:solidFill>
                <a:srgbClr val="0070C0"/>
              </a:solidFill>
              <a:latin typeface="+mn-lt"/>
              <a:ea typeface="MS PGothic"/>
              <a:sym typeface="Arial" panose="020B0604020202020204" pitchFamily="34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25000"/>
              <a:buNone/>
              <a:defRPr/>
            </a:pPr>
            <a:r>
              <a:rPr lang="en-US" altLang="en-US" sz="1800" b="1" kern="1200" dirty="0">
                <a:solidFill>
                  <a:srgbClr val="0070C0"/>
                </a:solidFill>
                <a:latin typeface="+mn-lt"/>
                <a:ea typeface="MS PGothic"/>
                <a:sym typeface="Arial" panose="020B0604020202020204" pitchFamily="34" charset="0"/>
              </a:rPr>
              <a:t>*</a:t>
            </a:r>
            <a:r>
              <a:rPr lang="en-US" altLang="en-US" sz="1800" b="1" i="1" kern="1200" dirty="0">
                <a:solidFill>
                  <a:srgbClr val="0070C0"/>
                </a:solidFill>
                <a:latin typeface="+mn-lt"/>
                <a:ea typeface="MS PGothic"/>
                <a:sym typeface="Arial" panose="020B0604020202020204" pitchFamily="34" charset="0"/>
              </a:rPr>
              <a:t>next to Fullerton College</a:t>
            </a:r>
            <a:endParaRPr lang="en-US" altLang="en-US" sz="1800" b="1" kern="1200" dirty="0">
              <a:solidFill>
                <a:srgbClr val="0070C0"/>
              </a:solidFill>
              <a:latin typeface="+mn-lt"/>
              <a:ea typeface="MS PGothic"/>
            </a:endParaRPr>
          </a:p>
        </p:txBody>
      </p:sp>
      <p:pic>
        <p:nvPicPr>
          <p:cNvPr id="14" name="Picture 3" descr="NOCE Cypress Center">
            <a:extLst>
              <a:ext uri="{FF2B5EF4-FFF2-40B4-BE49-F238E27FC236}">
                <a16:creationId xmlns:a16="http://schemas.microsoft.com/office/drawing/2014/main" id="{07D42F00-787F-4A55-8BFE-E3676B512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7590" y="2155043"/>
            <a:ext cx="2378815" cy="1656077"/>
          </a:xfrm>
          <a:prstGeom prst="rect">
            <a:avLst/>
          </a:prstGeom>
          <a:ln w="53975">
            <a:solidFill>
              <a:srgbClr val="0070C0"/>
            </a:solidFill>
          </a:ln>
        </p:spPr>
      </p:pic>
      <p:sp>
        <p:nvSpPr>
          <p:cNvPr id="15" name="Shape 245">
            <a:extLst>
              <a:ext uri="{FF2B5EF4-FFF2-40B4-BE49-F238E27FC236}">
                <a16:creationId xmlns:a16="http://schemas.microsoft.com/office/drawing/2014/main" id="{7B92B0EF-56D6-4441-A546-6532A6A2F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705" y="3900653"/>
            <a:ext cx="3207288" cy="82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t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  <a:buSzPct val="25000"/>
              <a:buNone/>
              <a:defRPr/>
            </a:pPr>
            <a:r>
              <a:rPr lang="en-US" altLang="en-US" sz="1800" b="1" u="sng" kern="1200" dirty="0">
                <a:solidFill>
                  <a:srgbClr val="0070C0"/>
                </a:solidFill>
                <a:latin typeface="+mn-lt"/>
                <a:ea typeface="MS PGothic"/>
                <a:sym typeface="Arial" panose="020B0604020202020204" pitchFamily="34" charset="0"/>
              </a:rPr>
              <a:t>Cypress Center </a:t>
            </a:r>
            <a:endParaRPr lang="en-US" sz="1800" b="1" kern="1200" dirty="0">
              <a:solidFill>
                <a:srgbClr val="0070C0"/>
              </a:solidFill>
              <a:latin typeface="+mn-lt"/>
              <a:ea typeface="MS PGothic"/>
              <a:sym typeface="Arial" panose="020B0604020202020204" pitchFamily="34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25000"/>
              <a:buNone/>
              <a:defRPr/>
            </a:pPr>
            <a:r>
              <a:rPr lang="en-US" altLang="en-US" sz="1800" b="1" i="1" kern="1200" dirty="0">
                <a:solidFill>
                  <a:srgbClr val="0070C0"/>
                </a:solidFill>
                <a:latin typeface="+mn-lt"/>
                <a:ea typeface="MS PGothic"/>
                <a:sym typeface="Arial" panose="020B0604020202020204" pitchFamily="34" charset="0"/>
              </a:rPr>
              <a:t>*located on </a:t>
            </a:r>
            <a:endParaRPr lang="en-US" sz="1800" b="1" kern="1200" dirty="0">
              <a:solidFill>
                <a:srgbClr val="0070C0"/>
              </a:solidFill>
              <a:latin typeface="+mn-lt"/>
              <a:ea typeface="MS PGothic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25000"/>
              <a:buNone/>
              <a:defRPr/>
            </a:pPr>
            <a:r>
              <a:rPr lang="en-US" altLang="en-US" sz="1800" b="1" i="1" kern="1200" dirty="0">
                <a:solidFill>
                  <a:srgbClr val="0070C0"/>
                </a:solidFill>
                <a:latin typeface="+mn-lt"/>
                <a:ea typeface="MS PGothic"/>
                <a:sym typeface="Arial" panose="020B0604020202020204" pitchFamily="34" charset="0"/>
              </a:rPr>
              <a:t>Cypress College’s Campus</a:t>
            </a:r>
            <a:endParaRPr lang="en-US" altLang="en-US" sz="1800" b="1" u="sng" kern="1200" dirty="0">
              <a:solidFill>
                <a:srgbClr val="0070C0"/>
              </a:solidFill>
              <a:latin typeface="+mn-lt"/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242931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214090" y="65141"/>
            <a:ext cx="1683610" cy="9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386" y="95302"/>
            <a:ext cx="1962539" cy="920698"/>
          </a:xfrm>
          <a:prstGeom prst="rect">
            <a:avLst/>
          </a:prstGeom>
        </p:spPr>
      </p:pic>
      <p:pic>
        <p:nvPicPr>
          <p:cNvPr id="12" name="Picture 5" descr="Logo. College to Career. Embracing Possibilities">
            <a:extLst>
              <a:ext uri="{FF2B5EF4-FFF2-40B4-BE49-F238E27FC236}">
                <a16:creationId xmlns:a16="http://schemas.microsoft.com/office/drawing/2014/main" id="{94A88490-0B59-4E81-BBCA-04975EAB9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 bwMode="auto">
          <a:xfrm>
            <a:off x="194802" y="583348"/>
            <a:ext cx="603547" cy="46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3" name="Picture 7" descr="Logo. Workability III. North Orange County Community College District. North Orange Continuing Education">
            <a:extLst>
              <a:ext uri="{FF2B5EF4-FFF2-40B4-BE49-F238E27FC236}">
                <a16:creationId xmlns:a16="http://schemas.microsoft.com/office/drawing/2014/main" id="{11E263F2-DB44-455C-9510-513276427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4" b="12764"/>
          <a:stretch>
            <a:fillRect/>
          </a:stretch>
        </p:blipFill>
        <p:spPr bwMode="auto">
          <a:xfrm>
            <a:off x="180538" y="95302"/>
            <a:ext cx="1716576" cy="37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4" name="Picture 2" descr="Logo NOCRC. North Orange County Regional Consortium for Adult Education">
            <a:extLst>
              <a:ext uri="{FF2B5EF4-FFF2-40B4-BE49-F238E27FC236}">
                <a16:creationId xmlns:a16="http://schemas.microsoft.com/office/drawing/2014/main" id="{58407F72-C2DB-4B37-920F-CE922B66C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" r="6691"/>
          <a:stretch>
            <a:fillRect/>
          </a:stretch>
        </p:blipFill>
        <p:spPr bwMode="auto">
          <a:xfrm>
            <a:off x="1060248" y="583349"/>
            <a:ext cx="836866" cy="46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1EA77C-2189-4F13-A25D-3985B7ECE742}"/>
              </a:ext>
            </a:extLst>
          </p:cNvPr>
          <p:cNvSpPr txBox="1"/>
          <p:nvPr/>
        </p:nvSpPr>
        <p:spPr>
          <a:xfrm>
            <a:off x="180538" y="1350595"/>
            <a:ext cx="2201327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Workforce</a:t>
            </a:r>
          </a:p>
          <a:p>
            <a:pPr marL="257175" marR="0" lvl="1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Many Partners</a:t>
            </a:r>
          </a:p>
        </p:txBody>
      </p:sp>
      <p:pic>
        <p:nvPicPr>
          <p:cNvPr id="9" name="Picture 8" descr="DOR. Department of Rehabilitation logo. Employment, Independence, and Equity">
            <a:extLst>
              <a:ext uri="{FF2B5EF4-FFF2-40B4-BE49-F238E27FC236}">
                <a16:creationId xmlns:a16="http://schemas.microsoft.com/office/drawing/2014/main" id="{55DCE93F-3ECD-4D5C-B666-4338FA6CAEA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60" y="1318053"/>
            <a:ext cx="884735" cy="1203823"/>
          </a:xfrm>
          <a:prstGeom prst="rect">
            <a:avLst/>
          </a:prstGeom>
        </p:spPr>
      </p:pic>
      <p:pic>
        <p:nvPicPr>
          <p:cNvPr id="11" name="Picture 10" descr="Regional Center of Orange County logo">
            <a:extLst>
              <a:ext uri="{FF2B5EF4-FFF2-40B4-BE49-F238E27FC236}">
                <a16:creationId xmlns:a16="http://schemas.microsoft.com/office/drawing/2014/main" id="{263F3F0B-D35F-4213-B24A-B8F9F1CB56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6622" y="1378147"/>
            <a:ext cx="990304" cy="1143729"/>
          </a:xfrm>
          <a:prstGeom prst="rect">
            <a:avLst/>
          </a:prstGeom>
        </p:spPr>
      </p:pic>
      <p:pic>
        <p:nvPicPr>
          <p:cNvPr id="16" name="Picture 15" descr="Ralphs Grocery Store logo">
            <a:extLst>
              <a:ext uri="{FF2B5EF4-FFF2-40B4-BE49-F238E27FC236}">
                <a16:creationId xmlns:a16="http://schemas.microsoft.com/office/drawing/2014/main" id="{5A78C873-CEDD-4F99-B5BC-7B8AECB46C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4575" y="3140274"/>
            <a:ext cx="2067173" cy="757963"/>
          </a:xfrm>
          <a:prstGeom prst="rect">
            <a:avLst/>
          </a:prstGeom>
        </p:spPr>
      </p:pic>
      <p:pic>
        <p:nvPicPr>
          <p:cNvPr id="18" name="Picture 17" descr="Goodwill of Orange County Logo">
            <a:extLst>
              <a:ext uri="{FF2B5EF4-FFF2-40B4-BE49-F238E27FC236}">
                <a16:creationId xmlns:a16="http://schemas.microsoft.com/office/drawing/2014/main" id="{C040D442-482F-4DB7-A518-B808039707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460" y="2410563"/>
            <a:ext cx="1059008" cy="1143729"/>
          </a:xfrm>
          <a:prstGeom prst="rect">
            <a:avLst/>
          </a:prstGeom>
        </p:spPr>
      </p:pic>
      <p:pic>
        <p:nvPicPr>
          <p:cNvPr id="19" name="Picture 18" descr="My Day Counts Logo">
            <a:extLst>
              <a:ext uri="{FF2B5EF4-FFF2-40B4-BE49-F238E27FC236}">
                <a16:creationId xmlns:a16="http://schemas.microsoft.com/office/drawing/2014/main" id="{08BAECFA-5E3F-47A4-A079-298A3E397F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1859" y="3291092"/>
            <a:ext cx="972693" cy="830348"/>
          </a:xfrm>
          <a:prstGeom prst="rect">
            <a:avLst/>
          </a:prstGeom>
        </p:spPr>
      </p:pic>
      <p:pic>
        <p:nvPicPr>
          <p:cNvPr id="20" name="Picture 10" descr="OCTA. Orange County Transportation Authority">
            <a:extLst>
              <a:ext uri="{FF2B5EF4-FFF2-40B4-BE49-F238E27FC236}">
                <a16:creationId xmlns:a16="http://schemas.microsoft.com/office/drawing/2014/main" id="{D0F0EDBA-05A4-4B5E-93D4-4E2D81791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448" y="1871360"/>
            <a:ext cx="2336547" cy="53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Kaiser Permanente Logo">
            <a:extLst>
              <a:ext uri="{FF2B5EF4-FFF2-40B4-BE49-F238E27FC236}">
                <a16:creationId xmlns:a16="http://schemas.microsoft.com/office/drawing/2014/main" id="{5C219803-818A-4440-9C65-491715D719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1157" y="4404539"/>
            <a:ext cx="3105599" cy="348944"/>
          </a:xfrm>
          <a:prstGeom prst="rect">
            <a:avLst/>
          </a:prstGeom>
        </p:spPr>
      </p:pic>
      <p:pic>
        <p:nvPicPr>
          <p:cNvPr id="22" name="Picture 21" descr="logo. Project SEARCH">
            <a:extLst>
              <a:ext uri="{FF2B5EF4-FFF2-40B4-BE49-F238E27FC236}">
                <a16:creationId xmlns:a16="http://schemas.microsoft.com/office/drawing/2014/main" id="{3A5F4A21-1B39-452E-B3E6-794971C0ED04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1507587" y="2243260"/>
            <a:ext cx="1538532" cy="830349"/>
          </a:xfrm>
          <a:prstGeom prst="rect">
            <a:avLst/>
          </a:prstGeom>
        </p:spPr>
      </p:pic>
      <p:pic>
        <p:nvPicPr>
          <p:cNvPr id="23" name="Picture 12" descr="Saddleback College">
            <a:extLst>
              <a:ext uri="{FF2B5EF4-FFF2-40B4-BE49-F238E27FC236}">
                <a16:creationId xmlns:a16="http://schemas.microsoft.com/office/drawing/2014/main" id="{5FC075DD-894E-42B9-9DA0-25738D769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660" y="2952380"/>
            <a:ext cx="842676" cy="120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Logo. Chapman University. Thompson Policy Institute on Disability">
            <a:extLst>
              <a:ext uri="{FF2B5EF4-FFF2-40B4-BE49-F238E27FC236}">
                <a16:creationId xmlns:a16="http://schemas.microsoft.com/office/drawing/2014/main" id="{184D989E-1B87-4A7F-89C0-0D1F08DFC9A5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470" y="4460412"/>
            <a:ext cx="3019425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Logo Orange County Local Partnership Agreement. Competitive Integrated Employment">
            <a:extLst>
              <a:ext uri="{FF2B5EF4-FFF2-40B4-BE49-F238E27FC236}">
                <a16:creationId xmlns:a16="http://schemas.microsoft.com/office/drawing/2014/main" id="{8351508E-04EC-4270-AECC-5F6656E668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106" y="3140274"/>
            <a:ext cx="1046361" cy="10529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91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037536" y="65141"/>
            <a:ext cx="1860164" cy="105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7" descr="logo&#10;Western Association of Schools and Colleges&#10;Accrediting Commission for Schols">
            <a:extLst>
              <a:ext uri="{FF2B5EF4-FFF2-40B4-BE49-F238E27FC236}">
                <a16:creationId xmlns:a16="http://schemas.microsoft.com/office/drawing/2014/main" id="{98FCF691-A11C-4674-8343-8A9E65DA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10" y="133905"/>
            <a:ext cx="924136" cy="9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54" y="133905"/>
            <a:ext cx="1918659" cy="900112"/>
          </a:xfrm>
          <a:prstGeom prst="rect">
            <a:avLst/>
          </a:prstGeom>
        </p:spPr>
      </p:pic>
      <p:pic>
        <p:nvPicPr>
          <p:cNvPr id="8" name="Picture 4" descr="NOCE Anaheim Campus Building Tower">
            <a:extLst>
              <a:ext uri="{FF2B5EF4-FFF2-40B4-BE49-F238E27FC236}">
                <a16:creationId xmlns:a16="http://schemas.microsoft.com/office/drawing/2014/main" id="{71203683-89C1-4431-80AA-E401FC0F5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0234" y="3383575"/>
            <a:ext cx="1835460" cy="1277805"/>
          </a:xfrm>
          <a:prstGeom prst="rect">
            <a:avLst/>
          </a:prstGeom>
          <a:ln w="53975">
            <a:solidFill>
              <a:srgbClr val="0070C0"/>
            </a:solidFill>
          </a:ln>
        </p:spPr>
      </p:pic>
      <p:sp>
        <p:nvSpPr>
          <p:cNvPr id="11" name="Shape 241">
            <a:extLst>
              <a:ext uri="{FF2B5EF4-FFF2-40B4-BE49-F238E27FC236}">
                <a16:creationId xmlns:a16="http://schemas.microsoft.com/office/drawing/2014/main" id="{52D38EAB-B2DE-4E4D-832B-8E6B994D6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31" y="1520399"/>
            <a:ext cx="4016318" cy="329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t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 typeface="Wingdings 3" panose="05040102010807070707" pitchFamily="18" charset="2"/>
              <a:buNone/>
              <a:tabLst/>
              <a:defRPr/>
            </a:pPr>
            <a:r>
              <a:rPr kumimoji="0" lang="nn-NO" alt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 panose="020B0604020202020204" pitchFamily="34" charset="0"/>
              </a:rPr>
              <a:t>Contact Us</a:t>
            </a:r>
          </a:p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 typeface="Wingdings 3" panose="05040102010807070707" pitchFamily="18" charset="2"/>
              <a:buNone/>
              <a:tabLst/>
              <a:defRPr/>
            </a:pPr>
            <a:r>
              <a:rPr kumimoji="0" lang="nn-NO" altLang="en-US" sz="1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 panose="020B0604020202020204" pitchFamily="34" charset="0"/>
              </a:rPr>
              <a:t>714.484.7057</a:t>
            </a:r>
          </a:p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 typeface="Wingdings 3" panose="05040102010807070707" pitchFamily="18" charset="2"/>
              <a:buNone/>
              <a:tabLst/>
              <a:defRPr/>
            </a:pPr>
            <a:endParaRPr kumimoji="0" lang="nn-NO" altLang="en-US" sz="18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MS PGothic"/>
              <a:cs typeface="Arial"/>
              <a:sym typeface="Arial" panose="020B0604020202020204" pitchFamily="34" charset="0"/>
            </a:endParaRPr>
          </a:p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 typeface="Wingdings 3" panose="05040102010807070707" pitchFamily="18" charset="2"/>
              <a:buNone/>
              <a:tabLst/>
              <a:defRPr/>
            </a:pPr>
            <a:r>
              <a:rPr kumimoji="0" lang="nn-NO" altLang="en-US" sz="1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 panose="020B0604020202020204" pitchFamily="34" charset="0"/>
              </a:rPr>
              <a:t>Adam Gottdank, DSS Director</a:t>
            </a:r>
          </a:p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 typeface="Wingdings 3" panose="05040102010807070707" pitchFamily="18" charset="2"/>
              <a:buNone/>
              <a:tabLst/>
              <a:defRPr/>
            </a:pPr>
            <a:r>
              <a:rPr kumimoji="0" lang="nn-NO" altLang="en-US" sz="1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 panose="020B0604020202020204" pitchFamily="34" charset="0"/>
              </a:rPr>
              <a:t>agottdank@noce.edu </a:t>
            </a:r>
          </a:p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 typeface="Wingdings 3" panose="05040102010807070707" pitchFamily="18" charset="2"/>
              <a:buNone/>
              <a:tabLst/>
              <a:defRPr/>
            </a:pPr>
            <a:endParaRPr lang="nn-NO" altLang="en-US" sz="1800" b="1" kern="1200" dirty="0">
              <a:solidFill>
                <a:srgbClr val="0070C0"/>
              </a:solidFill>
              <a:latin typeface="Arial"/>
              <a:ea typeface="MS PGothic"/>
              <a:sym typeface="Arial" panose="020B0604020202020204" pitchFamily="34" charset="0"/>
            </a:endParaRPr>
          </a:p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 typeface="Wingdings 3" panose="05040102010807070707" pitchFamily="18" charset="2"/>
              <a:buNone/>
              <a:tabLst/>
              <a:defRPr/>
            </a:pPr>
            <a:r>
              <a:rPr kumimoji="0" lang="nn-NO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 panose="020B0604020202020204" pitchFamily="34" charset="0"/>
              </a:rPr>
              <a:t>April Fante, DSS Manager</a:t>
            </a:r>
          </a:p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 typeface="Wingdings 3" panose="05040102010807070707" pitchFamily="18" charset="2"/>
              <a:buNone/>
              <a:tabLst/>
              <a:defRPr/>
            </a:pPr>
            <a:r>
              <a:rPr kumimoji="0" lang="nn-NO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 panose="020B0604020202020204" pitchFamily="34" charset="0"/>
              </a:rPr>
              <a:t>afante@noce.edu </a:t>
            </a:r>
          </a:p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 typeface="Wingdings 3" panose="05040102010807070707" pitchFamily="18" charset="2"/>
              <a:buNone/>
              <a:tabLst/>
              <a:defRPr/>
            </a:pPr>
            <a:endParaRPr kumimoji="0" lang="nn-NO" altLang="en-US" sz="18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MS PGothic"/>
              <a:cs typeface="Arial"/>
              <a:sym typeface="Arial" panose="020B0604020202020204" pitchFamily="34" charset="0"/>
            </a:endParaRPr>
          </a:p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 typeface="Wingdings 3" panose="05040102010807070707" pitchFamily="18" charset="2"/>
              <a:buNone/>
              <a:tabLst/>
              <a:defRPr/>
            </a:pPr>
            <a:r>
              <a:rPr kumimoji="0" lang="nn-NO" altLang="en-US" sz="1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 panose="020B0604020202020204" pitchFamily="34" charset="0"/>
              </a:rPr>
              <a:t>Lorri Guy, DSS Coordinator</a:t>
            </a:r>
          </a:p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 typeface="Wingdings 3" panose="05040102010807070707" pitchFamily="18" charset="2"/>
              <a:buNone/>
              <a:tabLst/>
              <a:defRPr/>
            </a:pPr>
            <a:r>
              <a:rPr kumimoji="0" lang="nn-NO" altLang="en-US" sz="1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 panose="020B0604020202020204" pitchFamily="34" charset="0"/>
              </a:rPr>
              <a:t>lguy@noce.edu</a:t>
            </a:r>
          </a:p>
        </p:txBody>
      </p:sp>
      <p:pic>
        <p:nvPicPr>
          <p:cNvPr id="12" name="Picture 2" descr="A bench in front of a building at the NOCE Wilshire Center">
            <a:extLst>
              <a:ext uri="{FF2B5EF4-FFF2-40B4-BE49-F238E27FC236}">
                <a16:creationId xmlns:a16="http://schemas.microsoft.com/office/drawing/2014/main" id="{4B0D1D76-EE7F-4873-AEFC-7F02A27088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3311" y="2283545"/>
            <a:ext cx="1828991" cy="1277804"/>
          </a:xfrm>
          <a:prstGeom prst="rect">
            <a:avLst/>
          </a:prstGeom>
          <a:ln w="53975">
            <a:solidFill>
              <a:srgbClr val="0070C0"/>
            </a:solidFill>
          </a:ln>
        </p:spPr>
      </p:pic>
      <p:pic>
        <p:nvPicPr>
          <p:cNvPr id="14" name="Picture 3" descr="NOCE Cypress Center">
            <a:extLst>
              <a:ext uri="{FF2B5EF4-FFF2-40B4-BE49-F238E27FC236}">
                <a16:creationId xmlns:a16="http://schemas.microsoft.com/office/drawing/2014/main" id="{07D42F00-787F-4A55-8BFE-E3676B512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1450" y="1520399"/>
            <a:ext cx="1835458" cy="1277804"/>
          </a:xfrm>
          <a:prstGeom prst="rect">
            <a:avLst/>
          </a:prstGeom>
          <a:ln w="539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8047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037536" y="65141"/>
            <a:ext cx="1860164" cy="105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7" descr="logo&#10;Western Association of Schools and Colleges&#10;Accrediting Commission for Schols">
            <a:extLst>
              <a:ext uri="{FF2B5EF4-FFF2-40B4-BE49-F238E27FC236}">
                <a16:creationId xmlns:a16="http://schemas.microsoft.com/office/drawing/2014/main" id="{98FCF691-A11C-4674-8343-8A9E65DA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10" y="133905"/>
            <a:ext cx="924136" cy="9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54" y="133905"/>
            <a:ext cx="1918659" cy="9001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1E4496-959E-452D-B8C1-E34B68378C36}"/>
              </a:ext>
            </a:extLst>
          </p:cNvPr>
          <p:cNvSpPr txBox="1"/>
          <p:nvPr/>
        </p:nvSpPr>
        <p:spPr>
          <a:xfrm>
            <a:off x="180538" y="1244462"/>
            <a:ext cx="5206471" cy="308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Transition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Transition to Postsecondary</a:t>
            </a:r>
          </a:p>
          <a:p>
            <a:pPr marL="576263" lvl="2" indent="-228600" defTabSz="342900">
              <a:spcBef>
                <a:spcPts val="750"/>
              </a:spcBef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Programs and services that support inclusion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Transition to Workforce</a:t>
            </a:r>
          </a:p>
          <a:p>
            <a:pPr marL="5762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Programs and services that support employment</a:t>
            </a:r>
          </a:p>
        </p:txBody>
      </p:sp>
      <p:pic>
        <p:nvPicPr>
          <p:cNvPr id="20" name="Picture 6" descr="Picture of sign post. Job. Education">
            <a:extLst>
              <a:ext uri="{FF2B5EF4-FFF2-40B4-BE49-F238E27FC236}">
                <a16:creationId xmlns:a16="http://schemas.microsoft.com/office/drawing/2014/main" id="{551735D9-DEF2-416E-A08C-DA6550AB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521">
            <a:off x="5450008" y="1493544"/>
            <a:ext cx="3175056" cy="317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037536" y="65141"/>
            <a:ext cx="1860164" cy="105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7" descr="logo&#10;Western Association of Schools and Colleges&#10;Accrediting Commission for Schols">
            <a:extLst>
              <a:ext uri="{FF2B5EF4-FFF2-40B4-BE49-F238E27FC236}">
                <a16:creationId xmlns:a16="http://schemas.microsoft.com/office/drawing/2014/main" id="{98FCF691-A11C-4674-8343-8A9E65DA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10" y="133905"/>
            <a:ext cx="924136" cy="9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54" y="133905"/>
            <a:ext cx="1918659" cy="9001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1E4496-959E-452D-B8C1-E34B68378C36}"/>
              </a:ext>
            </a:extLst>
          </p:cNvPr>
          <p:cNvSpPr txBox="1"/>
          <p:nvPr/>
        </p:nvSpPr>
        <p:spPr>
          <a:xfrm>
            <a:off x="180538" y="1244462"/>
            <a:ext cx="3963759" cy="444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Transition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Shameless Plug:</a:t>
            </a:r>
          </a:p>
          <a:p>
            <a:pPr marL="576263" marR="0" lvl="2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  <a:hlinkClick r:id="rId6"/>
              </a:rPr>
              <a:t>Transition, A Conversation with Parents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; 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  <a:hlinkClick r:id="rId7"/>
              </a:rPr>
              <a:t>click here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.</a:t>
            </a:r>
          </a:p>
          <a:p>
            <a:pPr marL="576263" marR="0" lvl="2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Adam S.U. Gottdank, Ph.D.</a:t>
            </a:r>
          </a:p>
          <a:p>
            <a:pPr marL="576263" marR="0" lvl="2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Linda O’Neal, M.A.</a:t>
            </a:r>
          </a:p>
          <a:p>
            <a:pPr marL="576263" marR="0" lvl="2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Casey Sousa, M.S.</a:t>
            </a:r>
          </a:p>
          <a:p>
            <a:pPr marL="576263" marR="0" lvl="2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lt"/>
              <a:cs typeface="Arial"/>
              <a:sym typeface="Arial"/>
            </a:endParaRPr>
          </a:p>
          <a:p>
            <a:pPr marL="576263" marR="0" lvl="2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lt"/>
              <a:cs typeface="Arial"/>
              <a:sym typeface="Arial"/>
            </a:endParaRPr>
          </a:p>
        </p:txBody>
      </p:sp>
      <p:pic>
        <p:nvPicPr>
          <p:cNvPr id="1026" name="Picture 2" descr="Picture of Book Cover. Transition, A Conversation with Parents: A Guide for Individuals with Disabilities, their Parents, and the Professionals Dedicated to Serving Them, 1st Edition.">
            <a:extLst>
              <a:ext uri="{FF2B5EF4-FFF2-40B4-BE49-F238E27FC236}">
                <a16:creationId xmlns:a16="http://schemas.microsoft.com/office/drawing/2014/main" id="{6624F9BF-CFD4-47D7-9921-9B48DBDD1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133" y="1508826"/>
            <a:ext cx="4284252" cy="298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50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037536" y="65141"/>
            <a:ext cx="1860164" cy="105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7" descr="logo&#10;Western Association of Schools and Colleges&#10;Accrediting Commission for Schols">
            <a:extLst>
              <a:ext uri="{FF2B5EF4-FFF2-40B4-BE49-F238E27FC236}">
                <a16:creationId xmlns:a16="http://schemas.microsoft.com/office/drawing/2014/main" id="{98FCF691-A11C-4674-8343-8A9E65DA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10" y="133905"/>
            <a:ext cx="924136" cy="9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54" y="133905"/>
            <a:ext cx="1918659" cy="9001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FB0AA9-B840-465B-922C-8F872BED837D}"/>
              </a:ext>
            </a:extLst>
          </p:cNvPr>
          <p:cNvSpPr txBox="1"/>
          <p:nvPr/>
        </p:nvSpPr>
        <p:spPr>
          <a:xfrm>
            <a:off x="214185" y="1307892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DSS Classes</a:t>
            </a:r>
          </a:p>
        </p:txBody>
      </p:sp>
      <p:pic>
        <p:nvPicPr>
          <p:cNvPr id="11" name="Picture 1" descr="five students in computer class">
            <a:extLst>
              <a:ext uri="{FF2B5EF4-FFF2-40B4-BE49-F238E27FC236}">
                <a16:creationId xmlns:a16="http://schemas.microsoft.com/office/drawing/2014/main" id="{12D03F2B-1289-4D83-9080-710479355D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8766">
            <a:off x="361197" y="1769557"/>
            <a:ext cx="4314825" cy="2867025"/>
          </a:xfrm>
          <a:prstGeom prst="rect">
            <a:avLst/>
          </a:prstGeom>
          <a:noFill/>
          <a:ln w="508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Group of DSS students and teacher in class posing for a group picture. ">
            <a:extLst>
              <a:ext uri="{FF2B5EF4-FFF2-40B4-BE49-F238E27FC236}">
                <a16:creationId xmlns:a16="http://schemas.microsoft.com/office/drawing/2014/main" id="{5B2A4D34-4216-4D21-913A-C714E4C6E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8769">
            <a:off x="4540391" y="1592534"/>
            <a:ext cx="3810000" cy="2857500"/>
          </a:xfrm>
          <a:prstGeom prst="rect">
            <a:avLst/>
          </a:prstGeom>
          <a:ln w="50800">
            <a:solidFill>
              <a:srgbClr val="0070C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702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037536" y="65141"/>
            <a:ext cx="1860164" cy="105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7" descr="logo&#10;Western Association of Schools and Colleges&#10;Accrediting Commission for Schols">
            <a:extLst>
              <a:ext uri="{FF2B5EF4-FFF2-40B4-BE49-F238E27FC236}">
                <a16:creationId xmlns:a16="http://schemas.microsoft.com/office/drawing/2014/main" id="{98FCF691-A11C-4674-8343-8A9E65DA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10" y="133905"/>
            <a:ext cx="924136" cy="9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54" y="133905"/>
            <a:ext cx="1918659" cy="900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29882B-DFCB-41BD-B9AC-4E07B066180D}"/>
              </a:ext>
            </a:extLst>
          </p:cNvPr>
          <p:cNvSpPr txBox="1"/>
          <p:nvPr/>
        </p:nvSpPr>
        <p:spPr>
          <a:xfrm>
            <a:off x="530582" y="1452906"/>
            <a:ext cx="456819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Core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Social Skills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Self-Advocacy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Life Skills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400" b="1" kern="1200" dirty="0">
                <a:solidFill>
                  <a:srgbClr val="0070C0"/>
                </a:solidFill>
                <a:ea typeface="+mn-lt"/>
              </a:rPr>
              <a:t>Basic Cooking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Personal Finance/Banking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Living More Independently</a:t>
            </a:r>
          </a:p>
        </p:txBody>
      </p:sp>
      <p:pic>
        <p:nvPicPr>
          <p:cNvPr id="11" name="Picture 3" descr="Students shopping at a grocery store. They are in the produce section looking at various vegetables for sale.">
            <a:extLst>
              <a:ext uri="{FF2B5EF4-FFF2-40B4-BE49-F238E27FC236}">
                <a16:creationId xmlns:a16="http://schemas.microsoft.com/office/drawing/2014/main" id="{1576D2C4-FC88-44DA-B35E-2F920506A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8"/>
          <a:stretch>
            <a:fillRect/>
          </a:stretch>
        </p:blipFill>
        <p:spPr bwMode="auto">
          <a:xfrm rot="235308">
            <a:off x="3879555" y="1390324"/>
            <a:ext cx="2438438" cy="2076598"/>
          </a:xfrm>
          <a:prstGeom prst="rect">
            <a:avLst/>
          </a:prstGeom>
          <a:noFill/>
          <a:ln w="508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A student standing in front of an ATM machine. He is putting his ATM card in the machine and smiling.">
            <a:extLst>
              <a:ext uri="{FF2B5EF4-FFF2-40B4-BE49-F238E27FC236}">
                <a16:creationId xmlns:a16="http://schemas.microsoft.com/office/drawing/2014/main" id="{9912E2C3-A4B3-4638-AA21-9F80FBCC0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06144">
            <a:off x="6768844" y="2033451"/>
            <a:ext cx="1844574" cy="2459037"/>
          </a:xfrm>
          <a:prstGeom prst="rect">
            <a:avLst/>
          </a:prstGeom>
          <a:ln w="50800">
            <a:solidFill>
              <a:srgbClr val="0070C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0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037536" y="65141"/>
            <a:ext cx="1860164" cy="105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7" descr="logo&#10;Western Association of Schools and Colleges&#10;Accrediting Commission for Schols">
            <a:extLst>
              <a:ext uri="{FF2B5EF4-FFF2-40B4-BE49-F238E27FC236}">
                <a16:creationId xmlns:a16="http://schemas.microsoft.com/office/drawing/2014/main" id="{98FCF691-A11C-4674-8343-8A9E65DA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10" y="133905"/>
            <a:ext cx="924136" cy="9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54" y="133905"/>
            <a:ext cx="1918659" cy="900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29882B-DFCB-41BD-B9AC-4E07B066180D}"/>
              </a:ext>
            </a:extLst>
          </p:cNvPr>
          <p:cNvSpPr txBox="1"/>
          <p:nvPr/>
        </p:nvSpPr>
        <p:spPr>
          <a:xfrm>
            <a:off x="288954" y="1244462"/>
            <a:ext cx="3753184" cy="3765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Academic Skills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Reading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Consumer Skills</a:t>
            </a:r>
          </a:p>
          <a:p>
            <a:pPr defTabSz="342900">
              <a:spcBef>
                <a:spcPts val="750"/>
              </a:spcBef>
              <a:buClr>
                <a:srgbClr val="2E83C3"/>
              </a:buClr>
              <a:buSzPct val="80000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Community Resources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Computer Skills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Intro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400" b="1" kern="1200" dirty="0">
                <a:solidFill>
                  <a:srgbClr val="0070C0"/>
                </a:solidFill>
                <a:latin typeface="+mn-lt"/>
                <a:ea typeface="+mn-lt"/>
                <a:cs typeface="+mn-lt"/>
              </a:rPr>
              <a:t>Intermediate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400" b="1" kern="1200" dirty="0">
                <a:solidFill>
                  <a:srgbClr val="0070C0"/>
                </a:solidFill>
                <a:latin typeface="+mn-lt"/>
                <a:ea typeface="+mn-lt"/>
                <a:cs typeface="+mn-lt"/>
              </a:rPr>
              <a:t>Photoshop</a:t>
            </a:r>
          </a:p>
        </p:txBody>
      </p:sp>
      <p:pic>
        <p:nvPicPr>
          <p:cNvPr id="14" name="Picture 5" descr="Students in bus mobility skills training class">
            <a:extLst>
              <a:ext uri="{FF2B5EF4-FFF2-40B4-BE49-F238E27FC236}">
                <a16:creationId xmlns:a16="http://schemas.microsoft.com/office/drawing/2014/main" id="{82F8F86C-EBBB-4F91-B534-FD326B9B8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4305"/>
          <a:stretch>
            <a:fillRect/>
          </a:stretch>
        </p:blipFill>
        <p:spPr bwMode="auto">
          <a:xfrm rot="21424649">
            <a:off x="3904620" y="1321445"/>
            <a:ext cx="3077379" cy="2257076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Three students in computer class">
            <a:extLst>
              <a:ext uri="{FF2B5EF4-FFF2-40B4-BE49-F238E27FC236}">
                <a16:creationId xmlns:a16="http://schemas.microsoft.com/office/drawing/2014/main" id="{7FC99F9F-0A27-461D-9E69-27C60F2DF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1193">
            <a:off x="5970307" y="3010677"/>
            <a:ext cx="2847383" cy="1776722"/>
          </a:xfrm>
          <a:prstGeom prst="rect">
            <a:avLst/>
          </a:prstGeom>
          <a:noFill/>
          <a:ln w="508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82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037536" y="65141"/>
            <a:ext cx="1860164" cy="105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7" descr="logo&#10;Western Association of Schools and Colleges&#10;Accrediting Commission for Schols">
            <a:extLst>
              <a:ext uri="{FF2B5EF4-FFF2-40B4-BE49-F238E27FC236}">
                <a16:creationId xmlns:a16="http://schemas.microsoft.com/office/drawing/2014/main" id="{98FCF691-A11C-4674-8343-8A9E65DA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10" y="133905"/>
            <a:ext cx="924136" cy="9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54" y="133905"/>
            <a:ext cx="1918659" cy="900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29882B-DFCB-41BD-B9AC-4E07B066180D}"/>
              </a:ext>
            </a:extLst>
          </p:cNvPr>
          <p:cNvSpPr txBox="1"/>
          <p:nvPr/>
        </p:nvSpPr>
        <p:spPr>
          <a:xfrm>
            <a:off x="288954" y="1244462"/>
            <a:ext cx="375318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Interpersonal Skills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Relationships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Human Sexuality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Employment Skills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Occupational Skills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Workplace Skills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Communication on the Job</a:t>
            </a:r>
          </a:p>
        </p:txBody>
      </p:sp>
      <p:pic>
        <p:nvPicPr>
          <p:cNvPr id="14" name="Picture 14" descr="A person cooking in a kitchen preparing food">
            <a:extLst>
              <a:ext uri="{FF2B5EF4-FFF2-40B4-BE49-F238E27FC236}">
                <a16:creationId xmlns:a16="http://schemas.microsoft.com/office/drawing/2014/main" id="{F5DD2EFA-182A-44D9-A8A8-87966BF86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3122">
            <a:off x="6772442" y="2119099"/>
            <a:ext cx="2032390" cy="2708899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1" name="Content Placeholder 4" descr="Students seated in class">
            <a:extLst>
              <a:ext uri="{FF2B5EF4-FFF2-40B4-BE49-F238E27FC236}">
                <a16:creationId xmlns:a16="http://schemas.microsoft.com/office/drawing/2014/main" id="{F254C171-4D88-4468-A63F-A120F8653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4957">
            <a:off x="3769271" y="1596910"/>
            <a:ext cx="3176227" cy="1949681"/>
          </a:xfrm>
          <a:prstGeom prst="rect">
            <a:avLst/>
          </a:prstGeom>
          <a:noFill/>
          <a:ln w="508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42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7037536" y="65141"/>
            <a:ext cx="1860164" cy="105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7" descr="logo&#10;Western Association of Schools and Colleges&#10;Accrediting Commission for Schols">
            <a:extLst>
              <a:ext uri="{FF2B5EF4-FFF2-40B4-BE49-F238E27FC236}">
                <a16:creationId xmlns:a16="http://schemas.microsoft.com/office/drawing/2014/main" id="{98FCF691-A11C-4674-8343-8A9E65DA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10" y="133905"/>
            <a:ext cx="924136" cy="9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9" descr="logo. NOCE&#10;North Orange&#10;Continuing Education">
            <a:extLst>
              <a:ext uri="{FF2B5EF4-FFF2-40B4-BE49-F238E27FC236}">
                <a16:creationId xmlns:a16="http://schemas.microsoft.com/office/drawing/2014/main" id="{73041888-B363-44D4-B550-7AB9BAE8B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54" y="133905"/>
            <a:ext cx="1918659" cy="900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C1E7E7-B877-4528-B18F-01C9F7952D1C}"/>
              </a:ext>
            </a:extLst>
          </p:cNvPr>
          <p:cNvSpPr txBox="1"/>
          <p:nvPr/>
        </p:nvSpPr>
        <p:spPr>
          <a:xfrm>
            <a:off x="5010041" y="1301900"/>
            <a:ext cx="3753184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Tx/>
              <a:buNone/>
              <a:tabLst/>
              <a:defRPr/>
            </a:pPr>
            <a:r>
              <a:rPr lang="en-US" sz="2000" b="1" kern="1200" dirty="0">
                <a:solidFill>
                  <a:srgbClr val="0070C0"/>
                </a:solidFill>
                <a:ea typeface="+mn-lt"/>
              </a:rPr>
              <a:t>Career Exploration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lt"/>
              <a:cs typeface="Arial"/>
              <a:sym typeface="Arial"/>
            </a:endParaRP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Retail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Customer Service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000" b="1" kern="1200" dirty="0">
                <a:solidFill>
                  <a:srgbClr val="0070C0"/>
                </a:solidFill>
                <a:ea typeface="+mn-lt"/>
              </a:rPr>
              <a:t>Technology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Guest Services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000" b="1" kern="1200" dirty="0">
                <a:solidFill>
                  <a:srgbClr val="0070C0"/>
                </a:solidFill>
                <a:ea typeface="+mn-lt"/>
              </a:rPr>
              <a:t>Food Service 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Child Care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000" b="1" kern="1200" dirty="0">
                <a:solidFill>
                  <a:srgbClr val="0070C0"/>
                </a:solidFill>
                <a:ea typeface="+mn-lt"/>
              </a:rPr>
              <a:t>Animal Care</a:t>
            </a:r>
          </a:p>
          <a:p>
            <a:pPr marL="347663" marR="0" lvl="0" indent="-22860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Digital Marketing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5046BE-CC53-4FEC-ADBC-CFA92D0A965F}"/>
              </a:ext>
            </a:extLst>
          </p:cNvPr>
          <p:cNvSpPr txBox="1"/>
          <p:nvPr/>
        </p:nvSpPr>
        <p:spPr>
          <a:xfrm>
            <a:off x="232610" y="130190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2E83C3"/>
              </a:buClr>
              <a:buSzPct val="8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Updating Curriculum</a:t>
            </a:r>
          </a:p>
        </p:txBody>
      </p:sp>
      <p:pic>
        <p:nvPicPr>
          <p:cNvPr id="13" name="Content Placeholder 2" descr="Picture. Student cleaning a table while working in a restaurant">
            <a:extLst>
              <a:ext uri="{FF2B5EF4-FFF2-40B4-BE49-F238E27FC236}">
                <a16:creationId xmlns:a16="http://schemas.microsoft.com/office/drawing/2014/main" id="{DB2DB85B-FAEE-4628-997F-A9BA4BC17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19104">
            <a:off x="515984" y="2088825"/>
            <a:ext cx="3947859" cy="2220671"/>
          </a:xfrm>
          <a:prstGeom prst="rect">
            <a:avLst/>
          </a:prstGeom>
          <a:noFill/>
          <a:ln w="53975" cmpd="sng">
            <a:solidFill>
              <a:srgbClr val="0070C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921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aper-plane">
  <a:themeElements>
    <a:clrScheme name="Custom 354">
      <a:dk1>
        <a:srgbClr val="000000"/>
      </a:dk1>
      <a:lt1>
        <a:srgbClr val="FFFFFF"/>
      </a:lt1>
      <a:dk2>
        <a:srgbClr val="30182B"/>
      </a:dk2>
      <a:lt2>
        <a:srgbClr val="DFDFDF"/>
      </a:lt2>
      <a:accent1>
        <a:srgbClr val="592D50"/>
      </a:accent1>
      <a:accent2>
        <a:srgbClr val="D3A67A"/>
      </a:accent2>
      <a:accent3>
        <a:srgbClr val="45485F"/>
      </a:accent3>
      <a:accent4>
        <a:srgbClr val="6B9756"/>
      </a:accent4>
      <a:accent5>
        <a:srgbClr val="7D576E"/>
      </a:accent5>
      <a:accent6>
        <a:srgbClr val="4C1A23"/>
      </a:accent6>
      <a:hlink>
        <a:srgbClr val="511E3E"/>
      </a:hlink>
      <a:folHlink>
        <a:srgbClr val="9EA0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per-plane">
  <a:themeElements>
    <a:clrScheme name="Custom 354">
      <a:dk1>
        <a:srgbClr val="000000"/>
      </a:dk1>
      <a:lt1>
        <a:srgbClr val="FFFFFF"/>
      </a:lt1>
      <a:dk2>
        <a:srgbClr val="30182B"/>
      </a:dk2>
      <a:lt2>
        <a:srgbClr val="DFDFDF"/>
      </a:lt2>
      <a:accent1>
        <a:srgbClr val="592D50"/>
      </a:accent1>
      <a:accent2>
        <a:srgbClr val="D3A67A"/>
      </a:accent2>
      <a:accent3>
        <a:srgbClr val="45485F"/>
      </a:accent3>
      <a:accent4>
        <a:srgbClr val="6B9756"/>
      </a:accent4>
      <a:accent5>
        <a:srgbClr val="7D576E"/>
      </a:accent5>
      <a:accent6>
        <a:srgbClr val="4C1A23"/>
      </a:accent6>
      <a:hlink>
        <a:srgbClr val="511E3E"/>
      </a:hlink>
      <a:folHlink>
        <a:srgbClr val="9EA0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652d371-fc12-4806-8e8c-6e497a8e002b">
      <UserInfo>
        <DisplayName>Lorri Guy</DisplayName>
        <AccountId>25</AccountId>
        <AccountType/>
      </UserInfo>
      <UserInfo>
        <DisplayName>April A. Guajardo</DisplayName>
        <AccountId>13</AccountId>
        <AccountType/>
      </UserInfo>
      <UserInfo>
        <DisplayName>Casey Sousa</DisplayName>
        <AccountId>26</AccountId>
        <AccountType/>
      </UserInfo>
      <UserInfo>
        <DisplayName>Adam S. Gottdank</DisplayName>
        <AccountId>19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64AD4B25B8B745AF29F7E8241274F0" ma:contentTypeVersion="6" ma:contentTypeDescription="Create a new document." ma:contentTypeScope="" ma:versionID="700ec0532e5f3a9cc6068188574bf9b3">
  <xsd:schema xmlns:xsd="http://www.w3.org/2001/XMLSchema" xmlns:xs="http://www.w3.org/2001/XMLSchema" xmlns:p="http://schemas.microsoft.com/office/2006/metadata/properties" xmlns:ns2="f337a6ef-ed69-4832-b856-a963dbf56dbd" xmlns:ns3="5652d371-fc12-4806-8e8c-6e497a8e002b" targetNamespace="http://schemas.microsoft.com/office/2006/metadata/properties" ma:root="true" ma:fieldsID="c244ef56727e6a23ce8e56174aa823cb" ns2:_="" ns3:_="">
    <xsd:import namespace="f337a6ef-ed69-4832-b856-a963dbf56dbd"/>
    <xsd:import namespace="5652d371-fc12-4806-8e8c-6e497a8e00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37a6ef-ed69-4832-b856-a963dbf56d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2d371-fc12-4806-8e8c-6e497a8e00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37EAC2-BB4F-490F-BF03-2EF848C923E6}">
  <ds:schemaRefs>
    <ds:schemaRef ds:uri="http://schemas.microsoft.com/office/2006/metadata/properties"/>
    <ds:schemaRef ds:uri="http://schemas.microsoft.com/office/infopath/2007/PartnerControls"/>
    <ds:schemaRef ds:uri="5652d371-fc12-4806-8e8c-6e497a8e002b"/>
  </ds:schemaRefs>
</ds:datastoreItem>
</file>

<file path=customXml/itemProps2.xml><?xml version="1.0" encoding="utf-8"?>
<ds:datastoreItem xmlns:ds="http://schemas.openxmlformats.org/officeDocument/2006/customXml" ds:itemID="{8F896AE3-F602-4AF9-9855-C07A7E500C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37a6ef-ed69-4832-b856-a963dbf56dbd"/>
    <ds:schemaRef ds:uri="5652d371-fc12-4806-8e8c-6e497a8e00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7C6220-DC5A-490A-9FC1-C242D39442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4167</TotalTime>
  <Words>446</Words>
  <Application>Microsoft Office PowerPoint</Application>
  <PresentationFormat>On-screen Show (16:9)</PresentationFormat>
  <Paragraphs>145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Georgia</vt:lpstr>
      <vt:lpstr>Lato</vt:lpstr>
      <vt:lpstr>Wingdings 2</vt:lpstr>
      <vt:lpstr>Wingdings 3</vt:lpstr>
      <vt:lpstr>paper-plane</vt:lpstr>
      <vt:lpstr>paper-plane</vt:lpstr>
      <vt:lpstr>North Orange  Continuing Education Options for Postsecndary Education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Orange  Continuing Education Disability Support Services Advisory Committee 2018</dc:title>
  <dc:creator>Adam S. Gottdank</dc:creator>
  <cp:lastModifiedBy>Adam S. Gottdank</cp:lastModifiedBy>
  <cp:revision>4</cp:revision>
  <dcterms:modified xsi:type="dcterms:W3CDTF">2021-06-02T00:55:17Z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0x0101004D64AD4B25B8B745AF29F7E8241274F0</vt:lpwstr>
  </property>
</Properties>
</file>