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3" r:id="rId48"/>
    <p:sldId id="304" r:id="rId49"/>
    <p:sldId id="305" r:id="rId50"/>
    <p:sldId id="306" r:id="rId51"/>
    <p:sldId id="307" r:id="rId52"/>
  </p:sldIdLst>
  <p:sldSz cx="10058400" cy="7772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25">
          <p15:clr>
            <a:srgbClr val="A4A3A4"/>
          </p15:clr>
        </p15:guide>
        <p15:guide id="2" pos="27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1075" y="82"/>
      </p:cViewPr>
      <p:guideLst>
        <p:guide orient="horz" pos="2225"/>
        <p:guide pos="27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13" cy="465114"/>
          </a:xfrm>
          <a:prstGeom prst="rect">
            <a:avLst/>
          </a:prstGeom>
        </p:spPr>
        <p:txBody>
          <a:bodyPr vert="horz" lIns="83622" tIns="41811" rIns="83622" bIns="41811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556" y="0"/>
            <a:ext cx="3038413" cy="465114"/>
          </a:xfrm>
          <a:prstGeom prst="rect">
            <a:avLst/>
          </a:prstGeom>
        </p:spPr>
        <p:txBody>
          <a:bodyPr vert="horz" lIns="83622" tIns="41811" rIns="83622" bIns="41811" rtlCol="0"/>
          <a:lstStyle>
            <a:lvl1pPr algn="r">
              <a:defRPr sz="1100"/>
            </a:lvl1pPr>
          </a:lstStyle>
          <a:p>
            <a:fld id="{64958CE9-E621-4088-B41C-C1B5ED472922}" type="datetimeFigureOut">
              <a:rPr lang="en-US" smtClean="0"/>
              <a:t>2/28/2017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696913"/>
            <a:ext cx="45085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622" tIns="41811" rIns="83622" bIns="4181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13" y="4416377"/>
            <a:ext cx="5607175" cy="4183087"/>
          </a:xfrm>
          <a:prstGeom prst="rect">
            <a:avLst/>
          </a:prstGeom>
        </p:spPr>
        <p:txBody>
          <a:bodyPr vert="horz" lIns="83622" tIns="41811" rIns="83622" bIns="4181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19"/>
            <a:ext cx="3038413" cy="465114"/>
          </a:xfrm>
          <a:prstGeom prst="rect">
            <a:avLst/>
          </a:prstGeom>
        </p:spPr>
        <p:txBody>
          <a:bodyPr vert="horz" lIns="83622" tIns="41811" rIns="83622" bIns="41811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556" y="8829819"/>
            <a:ext cx="3038413" cy="465114"/>
          </a:xfrm>
          <a:prstGeom prst="rect">
            <a:avLst/>
          </a:prstGeom>
        </p:spPr>
        <p:txBody>
          <a:bodyPr vert="horz" lIns="83622" tIns="41811" rIns="83622" bIns="41811" rtlCol="0" anchor="b"/>
          <a:lstStyle>
            <a:lvl1pPr algn="r">
              <a:defRPr sz="1100"/>
            </a:lvl1pPr>
          </a:lstStyle>
          <a:p>
            <a:fld id="{3CE3F4CD-E0A3-4A84-8E9F-A161085C06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408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12386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09128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5870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858883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453683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98304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239803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058744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922197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66553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32766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367744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826957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417260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725180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854141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924182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94016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529047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80759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92894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76543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912630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58924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50086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06110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556282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222780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075454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206964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789429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07860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8591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4402292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8341283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0121189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5186029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34636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960382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9245618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5935859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732449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494318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4552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2278124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88733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30331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32478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7997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2017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5"/>
            <a:ext cx="854964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1" y="4352544"/>
            <a:ext cx="7040879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 u="heavy">
                <a:solidFill>
                  <a:srgbClr val="66336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2/28/2017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2/28/2017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2/28/2017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48053" y="3017006"/>
            <a:ext cx="476229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66906" y="2840165"/>
            <a:ext cx="772458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 u="heavy">
                <a:solidFill>
                  <a:srgbClr val="66336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7" y="7228332"/>
            <a:ext cx="321868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0471" y="7298597"/>
            <a:ext cx="251459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a.gov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a.gov/ssi/text-resources-ussi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ssa.gov/ssi/text-living-ussi.ht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a.gov/redboo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jpg"/><Relationship Id="rId5" Type="http://schemas.openxmlformats.org/officeDocument/2006/relationships/hyperlink" Target="mailto:linda_oneal@cox.net" TargetMode="External"/><Relationship Id="rId4" Type="http://schemas.openxmlformats.org/officeDocument/2006/relationships/hyperlink" Target="mailto:RlRrosenberg@cs.com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alsecurity.gov/online/ssa-545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alsecurity.gov/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jp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a.gov/" TargetMode="Externa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cep7.org/~ssawork/glossary/IRWE.html" TargetMode="External"/><Relationship Id="rId13" Type="http://schemas.openxmlformats.org/officeDocument/2006/relationships/hyperlink" Target="http://www.rcep7.org/~ssawork/summaryXVI.html" TargetMode="External"/><Relationship Id="rId3" Type="http://schemas.openxmlformats.org/officeDocument/2006/relationships/hyperlink" Target="http://www.rcep7.org/~ssawork/glossary/CurrentAmounts.html" TargetMode="External"/><Relationship Id="rId7" Type="http://schemas.openxmlformats.org/officeDocument/2006/relationships/hyperlink" Target="http://www.rcep7.org/~ssawork/glossary/Expedited%20Reinstatement%20of%20Benefits.htm" TargetMode="External"/><Relationship Id="rId12" Type="http://schemas.openxmlformats.org/officeDocument/2006/relationships/hyperlink" Target="http://www.rcep7.org/~ssawork/summaryII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rcep7.org/~ssawork/glossary/extendedEligibility.html" TargetMode="External"/><Relationship Id="rId11" Type="http://schemas.openxmlformats.org/officeDocument/2006/relationships/hyperlink" Target="http://www.ssa.gov/" TargetMode="External"/><Relationship Id="rId5" Type="http://schemas.openxmlformats.org/officeDocument/2006/relationships/hyperlink" Target="http://www.rcep7.org/~ssawork/glossary/CDR.html" TargetMode="External"/><Relationship Id="rId15" Type="http://schemas.openxmlformats.org/officeDocument/2006/relationships/hyperlink" Target="http://www.rcep7.org/~ssawork/glossary/VR.html" TargetMode="External"/><Relationship Id="rId10" Type="http://schemas.openxmlformats.org/officeDocument/2006/relationships/hyperlink" Target="http://www.rcep7.org/~ssawork/glossary/SGA.html" TargetMode="External"/><Relationship Id="rId4" Type="http://schemas.openxmlformats.org/officeDocument/2006/relationships/hyperlink" Target="http://www.rcep7.org/~ssawork/glossary/blindWorkExpenses.html" TargetMode="External"/><Relationship Id="rId9" Type="http://schemas.openxmlformats.org/officeDocument/2006/relationships/hyperlink" Target="http://www.rcep7.org/~ssawork/glossary/PASS.html" TargetMode="External"/><Relationship Id="rId14" Type="http://schemas.openxmlformats.org/officeDocument/2006/relationships/hyperlink" Target="http://www.rcep7.org/~ssawork/glossary/TrialWorkPeriod.html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lenrc.org/" TargetMode="Externa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5.jp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ssa.gov/redbook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8046" y="3326588"/>
            <a:ext cx="7597215" cy="8642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18385" marR="5080" indent="-2306320">
              <a:lnSpc>
                <a:spcPct val="117100"/>
              </a:lnSpc>
            </a:pPr>
            <a:r>
              <a:rPr sz="4800" spc="-5" dirty="0">
                <a:solidFill>
                  <a:srgbClr val="548DD4"/>
                </a:solidFill>
                <a:latin typeface="Calibri"/>
                <a:cs typeface="Calibri"/>
              </a:rPr>
              <a:t>E</a:t>
            </a:r>
            <a:r>
              <a:rPr sz="4800" spc="-35" dirty="0">
                <a:solidFill>
                  <a:srgbClr val="548DD4"/>
                </a:solidFill>
                <a:latin typeface="Calibri"/>
                <a:cs typeface="Calibri"/>
              </a:rPr>
              <a:t>m</a:t>
            </a:r>
            <a:r>
              <a:rPr sz="4800" spc="-5" dirty="0">
                <a:solidFill>
                  <a:srgbClr val="548DD4"/>
                </a:solidFill>
                <a:latin typeface="Calibri"/>
                <a:cs typeface="Calibri"/>
              </a:rPr>
              <a:t>p</a:t>
            </a:r>
            <a:r>
              <a:rPr sz="4800" dirty="0">
                <a:solidFill>
                  <a:srgbClr val="548DD4"/>
                </a:solidFill>
                <a:latin typeface="Calibri"/>
                <a:cs typeface="Calibri"/>
              </a:rPr>
              <a:t>l</a:t>
            </a:r>
            <a:r>
              <a:rPr sz="4800" spc="-30" dirty="0">
                <a:solidFill>
                  <a:srgbClr val="548DD4"/>
                </a:solidFill>
                <a:latin typeface="Calibri"/>
                <a:cs typeface="Calibri"/>
              </a:rPr>
              <a:t>oy</a:t>
            </a:r>
            <a:r>
              <a:rPr sz="4800" spc="-35" dirty="0">
                <a:solidFill>
                  <a:srgbClr val="548DD4"/>
                </a:solidFill>
                <a:latin typeface="Calibri"/>
                <a:cs typeface="Calibri"/>
              </a:rPr>
              <a:t>m</a:t>
            </a:r>
            <a:r>
              <a:rPr sz="4800" spc="-30" dirty="0">
                <a:solidFill>
                  <a:srgbClr val="548DD4"/>
                </a:solidFill>
                <a:latin typeface="Calibri"/>
                <a:cs typeface="Calibri"/>
              </a:rPr>
              <a:t>e</a:t>
            </a:r>
            <a:r>
              <a:rPr sz="4800" spc="-5" dirty="0">
                <a:solidFill>
                  <a:srgbClr val="548DD4"/>
                </a:solidFill>
                <a:latin typeface="Calibri"/>
                <a:cs typeface="Calibri"/>
              </a:rPr>
              <a:t>n</a:t>
            </a:r>
            <a:r>
              <a:rPr sz="4800" dirty="0">
                <a:solidFill>
                  <a:srgbClr val="548DD4"/>
                </a:solidFill>
                <a:latin typeface="Calibri"/>
                <a:cs typeface="Calibri"/>
              </a:rPr>
              <a:t>t</a:t>
            </a:r>
            <a:r>
              <a:rPr sz="4800" spc="-5" dirty="0">
                <a:solidFill>
                  <a:srgbClr val="548DD4"/>
                </a:solidFill>
                <a:latin typeface="Calibri"/>
                <a:cs typeface="Calibri"/>
              </a:rPr>
              <a:t> H</a:t>
            </a:r>
            <a:r>
              <a:rPr sz="4800" dirty="0">
                <a:solidFill>
                  <a:srgbClr val="548DD4"/>
                </a:solidFill>
                <a:latin typeface="Calibri"/>
                <a:cs typeface="Calibri"/>
              </a:rPr>
              <a:t>a</a:t>
            </a:r>
            <a:r>
              <a:rPr sz="4800" spc="-5" dirty="0">
                <a:solidFill>
                  <a:srgbClr val="548DD4"/>
                </a:solidFill>
                <a:latin typeface="Calibri"/>
                <a:cs typeface="Calibri"/>
              </a:rPr>
              <a:t>ndbook </a:t>
            </a:r>
            <a:r>
              <a:rPr sz="4800" spc="-25" dirty="0">
                <a:solidFill>
                  <a:srgbClr val="548DD4"/>
                </a:solidFill>
                <a:latin typeface="Calibri"/>
                <a:cs typeface="Calibri"/>
              </a:rPr>
              <a:t>2017</a:t>
            </a:r>
            <a:endParaRPr sz="4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8869" y="4746817"/>
            <a:ext cx="6982535" cy="23128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25699"/>
              </a:lnSpc>
            </a:pPr>
            <a:r>
              <a:rPr sz="4800" dirty="0">
                <a:solidFill>
                  <a:srgbClr val="548DD4"/>
                </a:solidFill>
                <a:latin typeface="Calibri"/>
                <a:cs typeface="Calibri"/>
              </a:rPr>
              <a:t>S</a:t>
            </a:r>
            <a:r>
              <a:rPr sz="4800" spc="-5" dirty="0">
                <a:solidFill>
                  <a:srgbClr val="548DD4"/>
                </a:solidFill>
                <a:latin typeface="Calibri"/>
                <a:cs typeface="Calibri"/>
              </a:rPr>
              <a:t>oc</a:t>
            </a:r>
            <a:r>
              <a:rPr sz="4800" dirty="0">
                <a:solidFill>
                  <a:srgbClr val="548DD4"/>
                </a:solidFill>
                <a:latin typeface="Calibri"/>
                <a:cs typeface="Calibri"/>
              </a:rPr>
              <a:t>ial</a:t>
            </a:r>
            <a:r>
              <a:rPr sz="4800" spc="-15" dirty="0">
                <a:solidFill>
                  <a:srgbClr val="548DD4"/>
                </a:solidFill>
                <a:latin typeface="Calibri"/>
                <a:cs typeface="Calibri"/>
              </a:rPr>
              <a:t> </a:t>
            </a:r>
            <a:r>
              <a:rPr sz="4800" dirty="0">
                <a:solidFill>
                  <a:srgbClr val="548DD4"/>
                </a:solidFill>
                <a:latin typeface="Calibri"/>
                <a:cs typeface="Calibri"/>
              </a:rPr>
              <a:t>S</a:t>
            </a:r>
            <a:r>
              <a:rPr sz="4800" spc="-30" dirty="0">
                <a:solidFill>
                  <a:srgbClr val="548DD4"/>
                </a:solidFill>
                <a:latin typeface="Calibri"/>
                <a:cs typeface="Calibri"/>
              </a:rPr>
              <a:t>ec</a:t>
            </a:r>
            <a:r>
              <a:rPr sz="4800" spc="-5" dirty="0">
                <a:solidFill>
                  <a:srgbClr val="548DD4"/>
                </a:solidFill>
                <a:latin typeface="Calibri"/>
                <a:cs typeface="Calibri"/>
              </a:rPr>
              <a:t>u</a:t>
            </a:r>
            <a:r>
              <a:rPr sz="4800" spc="5" dirty="0">
                <a:solidFill>
                  <a:srgbClr val="548DD4"/>
                </a:solidFill>
                <a:latin typeface="Calibri"/>
                <a:cs typeface="Calibri"/>
              </a:rPr>
              <a:t>r</a:t>
            </a:r>
            <a:r>
              <a:rPr sz="4800" dirty="0">
                <a:solidFill>
                  <a:srgbClr val="548DD4"/>
                </a:solidFill>
                <a:latin typeface="Calibri"/>
                <a:cs typeface="Calibri"/>
              </a:rPr>
              <a:t>i</a:t>
            </a:r>
            <a:r>
              <a:rPr sz="4800" spc="-20" dirty="0">
                <a:solidFill>
                  <a:srgbClr val="548DD4"/>
                </a:solidFill>
                <a:latin typeface="Calibri"/>
                <a:cs typeface="Calibri"/>
              </a:rPr>
              <a:t>ty</a:t>
            </a:r>
            <a:r>
              <a:rPr sz="4800" spc="-15" dirty="0">
                <a:solidFill>
                  <a:srgbClr val="548DD4"/>
                </a:solidFill>
                <a:latin typeface="Calibri"/>
                <a:cs typeface="Calibri"/>
              </a:rPr>
              <a:t> </a:t>
            </a:r>
            <a:r>
              <a:rPr sz="4800" spc="-25" dirty="0">
                <a:solidFill>
                  <a:srgbClr val="548DD4"/>
                </a:solidFill>
                <a:latin typeface="Calibri"/>
                <a:cs typeface="Calibri"/>
              </a:rPr>
              <a:t>B</a:t>
            </a:r>
            <a:r>
              <a:rPr sz="4800" spc="-30" dirty="0">
                <a:solidFill>
                  <a:srgbClr val="548DD4"/>
                </a:solidFill>
                <a:latin typeface="Calibri"/>
                <a:cs typeface="Calibri"/>
              </a:rPr>
              <a:t>ene</a:t>
            </a:r>
            <a:r>
              <a:rPr sz="4800" spc="-5" dirty="0">
                <a:solidFill>
                  <a:srgbClr val="548DD4"/>
                </a:solidFill>
                <a:latin typeface="Calibri"/>
                <a:cs typeface="Calibri"/>
              </a:rPr>
              <a:t>f</a:t>
            </a:r>
            <a:r>
              <a:rPr sz="4800" dirty="0">
                <a:solidFill>
                  <a:srgbClr val="548DD4"/>
                </a:solidFill>
                <a:latin typeface="Calibri"/>
                <a:cs typeface="Calibri"/>
              </a:rPr>
              <a:t>its</a:t>
            </a:r>
            <a:r>
              <a:rPr sz="4800" spc="-15" dirty="0">
                <a:solidFill>
                  <a:srgbClr val="548DD4"/>
                </a:solidFill>
                <a:latin typeface="Calibri"/>
                <a:cs typeface="Calibri"/>
              </a:rPr>
              <a:t> </a:t>
            </a:r>
            <a:r>
              <a:rPr sz="4800" dirty="0">
                <a:solidFill>
                  <a:srgbClr val="548DD4"/>
                </a:solidFill>
                <a:latin typeface="Calibri"/>
                <a:cs typeface="Calibri"/>
              </a:rPr>
              <a:t>Pla</a:t>
            </a:r>
            <a:r>
              <a:rPr sz="4800" spc="-5" dirty="0">
                <a:solidFill>
                  <a:srgbClr val="548DD4"/>
                </a:solidFill>
                <a:latin typeface="Calibri"/>
                <a:cs typeface="Calibri"/>
              </a:rPr>
              <a:t>nn</a:t>
            </a:r>
            <a:r>
              <a:rPr sz="4800" dirty="0">
                <a:solidFill>
                  <a:srgbClr val="548DD4"/>
                </a:solidFill>
                <a:latin typeface="Calibri"/>
                <a:cs typeface="Calibri"/>
              </a:rPr>
              <a:t>i</a:t>
            </a:r>
            <a:r>
              <a:rPr sz="4800" spc="-5" dirty="0">
                <a:solidFill>
                  <a:srgbClr val="548DD4"/>
                </a:solidFill>
                <a:latin typeface="Calibri"/>
                <a:cs typeface="Calibri"/>
              </a:rPr>
              <a:t>n</a:t>
            </a:r>
            <a:r>
              <a:rPr sz="4800" dirty="0">
                <a:solidFill>
                  <a:srgbClr val="548DD4"/>
                </a:solidFill>
                <a:latin typeface="Calibri"/>
                <a:cs typeface="Calibri"/>
              </a:rPr>
              <a:t>g a</a:t>
            </a:r>
            <a:r>
              <a:rPr sz="4800" spc="-5" dirty="0">
                <a:solidFill>
                  <a:srgbClr val="548DD4"/>
                </a:solidFill>
                <a:latin typeface="Calibri"/>
                <a:cs typeface="Calibri"/>
              </a:rPr>
              <a:t>nd </a:t>
            </a:r>
            <a:r>
              <a:rPr sz="4800" spc="-35" dirty="0">
                <a:solidFill>
                  <a:srgbClr val="548DD4"/>
                </a:solidFill>
                <a:latin typeface="Calibri"/>
                <a:cs typeface="Calibri"/>
              </a:rPr>
              <a:t>Ma</a:t>
            </a:r>
            <a:r>
              <a:rPr sz="4800" spc="-5" dirty="0">
                <a:solidFill>
                  <a:srgbClr val="548DD4"/>
                </a:solidFill>
                <a:latin typeface="Calibri"/>
                <a:cs typeface="Calibri"/>
              </a:rPr>
              <a:t>n</a:t>
            </a:r>
            <a:r>
              <a:rPr sz="4800" spc="-10" dirty="0">
                <a:solidFill>
                  <a:srgbClr val="548DD4"/>
                </a:solidFill>
                <a:latin typeface="Calibri"/>
                <a:cs typeface="Calibri"/>
              </a:rPr>
              <a:t>a</a:t>
            </a:r>
            <a:r>
              <a:rPr sz="4800" spc="-30" dirty="0">
                <a:solidFill>
                  <a:srgbClr val="548DD4"/>
                </a:solidFill>
                <a:latin typeface="Calibri"/>
                <a:cs typeface="Calibri"/>
              </a:rPr>
              <a:t>ge</a:t>
            </a:r>
            <a:r>
              <a:rPr sz="4800" spc="-35" dirty="0">
                <a:solidFill>
                  <a:srgbClr val="548DD4"/>
                </a:solidFill>
                <a:latin typeface="Calibri"/>
                <a:cs typeface="Calibri"/>
              </a:rPr>
              <a:t>m</a:t>
            </a:r>
            <a:r>
              <a:rPr sz="4800" spc="-30" dirty="0">
                <a:solidFill>
                  <a:srgbClr val="548DD4"/>
                </a:solidFill>
                <a:latin typeface="Calibri"/>
                <a:cs typeface="Calibri"/>
              </a:rPr>
              <a:t>e</a:t>
            </a:r>
            <a:r>
              <a:rPr sz="4800" spc="-5" dirty="0">
                <a:solidFill>
                  <a:srgbClr val="548DD4"/>
                </a:solidFill>
                <a:latin typeface="Calibri"/>
                <a:cs typeface="Calibri"/>
              </a:rPr>
              <a:t>nt</a:t>
            </a:r>
            <a:endParaRPr sz="4800" dirty="0">
              <a:latin typeface="Calibri"/>
              <a:cs typeface="Calibri"/>
            </a:endParaRPr>
          </a:p>
          <a:p>
            <a:pPr marR="853440" algn="r">
              <a:lnSpc>
                <a:spcPct val="100000"/>
              </a:lnSpc>
              <a:spcBef>
                <a:spcPts val="2155"/>
              </a:spcBef>
            </a:pPr>
            <a:r>
              <a:rPr sz="1100" dirty="0">
                <a:latin typeface="Calibri"/>
                <a:cs typeface="Calibri"/>
              </a:rPr>
              <a:t>Re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 smtClean="0">
                <a:latin typeface="Calibri"/>
                <a:cs typeface="Calibri"/>
              </a:rPr>
              <a:t>2</a:t>
            </a:r>
            <a:r>
              <a:rPr sz="1100" spc="5" dirty="0" smtClean="0">
                <a:latin typeface="Calibri"/>
                <a:cs typeface="Calibri"/>
              </a:rPr>
              <a:t>/</a:t>
            </a:r>
            <a:r>
              <a:rPr sz="1100" spc="-10" dirty="0" smtClean="0">
                <a:latin typeface="Calibri"/>
                <a:cs typeface="Calibri"/>
              </a:rPr>
              <a:t>2</a:t>
            </a:r>
            <a:r>
              <a:rPr lang="en-US" sz="1100" spc="-10" dirty="0" smtClean="0">
                <a:latin typeface="Calibri"/>
                <a:cs typeface="Calibri"/>
              </a:rPr>
              <a:t>8</a:t>
            </a:r>
            <a:r>
              <a:rPr sz="1100" spc="5" dirty="0" smtClean="0">
                <a:latin typeface="Calibri"/>
                <a:cs typeface="Calibri"/>
              </a:rPr>
              <a:t>/</a:t>
            </a:r>
            <a:r>
              <a:rPr sz="1100" spc="-10" dirty="0" smtClean="0">
                <a:latin typeface="Calibri"/>
                <a:cs typeface="Calibri"/>
              </a:rPr>
              <a:t>17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00400" y="838200"/>
            <a:ext cx="3319181" cy="21253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166906" y="7298597"/>
            <a:ext cx="218589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10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3200280" y="732686"/>
            <a:ext cx="366014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u="heavy" spc="-15" dirty="0">
                <a:latin typeface="Calibri"/>
                <a:cs typeface="Calibri"/>
              </a:rPr>
              <a:t>H</a:t>
            </a:r>
            <a:r>
              <a:rPr sz="1800" b="1" u="heavy" spc="5" dirty="0">
                <a:latin typeface="Calibri"/>
                <a:cs typeface="Calibri"/>
              </a:rPr>
              <a:t>e</a:t>
            </a:r>
            <a:r>
              <a:rPr sz="1800" b="1" u="heavy" spc="-15" dirty="0">
                <a:latin typeface="Calibri"/>
                <a:cs typeface="Calibri"/>
              </a:rPr>
              <a:t>l</a:t>
            </a:r>
            <a:r>
              <a:rPr sz="1800" b="1" u="heavy" spc="5" dirty="0">
                <a:latin typeface="Calibri"/>
                <a:cs typeface="Calibri"/>
              </a:rPr>
              <a:t>p</a:t>
            </a:r>
            <a:r>
              <a:rPr sz="1800" b="1" u="heavy" spc="-10" dirty="0">
                <a:latin typeface="Calibri"/>
                <a:cs typeface="Calibri"/>
              </a:rPr>
              <a:t>f</a:t>
            </a:r>
            <a:r>
              <a:rPr sz="1800" b="1" u="heavy" spc="-5" dirty="0">
                <a:latin typeface="Calibri"/>
                <a:cs typeface="Calibri"/>
              </a:rPr>
              <a:t>ul </a:t>
            </a:r>
            <a:r>
              <a:rPr sz="1800" b="1" u="heavy" spc="-15" dirty="0">
                <a:latin typeface="Calibri"/>
                <a:cs typeface="Calibri"/>
              </a:rPr>
              <a:t>Hi</a:t>
            </a:r>
            <a:r>
              <a:rPr sz="1800" b="1" u="heavy" spc="-5" dirty="0">
                <a:latin typeface="Calibri"/>
                <a:cs typeface="Calibri"/>
              </a:rPr>
              <a:t>n</a:t>
            </a:r>
            <a:r>
              <a:rPr sz="1800" b="1" u="heavy" spc="-10" dirty="0">
                <a:latin typeface="Calibri"/>
                <a:cs typeface="Calibri"/>
              </a:rPr>
              <a:t>ts:</a:t>
            </a:r>
            <a:r>
              <a:rPr sz="1800" b="1" u="heavy" spc="-5" dirty="0">
                <a:latin typeface="Calibri"/>
                <a:cs typeface="Calibri"/>
              </a:rPr>
              <a:t> </a:t>
            </a:r>
            <a:r>
              <a:rPr sz="1800" b="1" u="heavy" spc="-20" dirty="0">
                <a:latin typeface="Calibri"/>
                <a:cs typeface="Calibri"/>
              </a:rPr>
              <a:t>L</a:t>
            </a:r>
            <a:r>
              <a:rPr sz="1800" b="1" u="heavy" spc="-10" dirty="0">
                <a:latin typeface="Calibri"/>
                <a:cs typeface="Calibri"/>
              </a:rPr>
              <a:t>o</a:t>
            </a:r>
            <a:r>
              <a:rPr sz="1800" b="1" u="heavy" dirty="0">
                <a:latin typeface="Calibri"/>
                <a:cs typeface="Calibri"/>
              </a:rPr>
              <a:t>g </a:t>
            </a:r>
            <a:r>
              <a:rPr sz="1800" b="1" u="heavy" spc="-10" dirty="0">
                <a:latin typeface="Calibri"/>
                <a:cs typeface="Calibri"/>
              </a:rPr>
              <a:t>o</a:t>
            </a:r>
            <a:r>
              <a:rPr sz="1800" b="1" u="heavy" dirty="0">
                <a:latin typeface="Calibri"/>
                <a:cs typeface="Calibri"/>
              </a:rPr>
              <a:t>f</a:t>
            </a:r>
            <a:r>
              <a:rPr sz="1800" b="1" u="heavy" spc="-5" dirty="0">
                <a:latin typeface="Calibri"/>
                <a:cs typeface="Calibri"/>
              </a:rPr>
              <a:t> C</a:t>
            </a:r>
            <a:r>
              <a:rPr sz="1800" b="1" u="heavy" spc="-10" dirty="0">
                <a:latin typeface="Calibri"/>
                <a:cs typeface="Calibri"/>
              </a:rPr>
              <a:t>o</a:t>
            </a:r>
            <a:r>
              <a:rPr sz="1800" b="1" u="heavy" spc="-5" dirty="0">
                <a:latin typeface="Calibri"/>
                <a:cs typeface="Calibri"/>
              </a:rPr>
              <a:t>n</a:t>
            </a:r>
            <a:r>
              <a:rPr sz="1800" b="1" u="heavy" spc="-15" dirty="0">
                <a:latin typeface="Calibri"/>
                <a:cs typeface="Calibri"/>
              </a:rPr>
              <a:t>ta</a:t>
            </a:r>
            <a:r>
              <a:rPr sz="1800" b="1" u="heavy" dirty="0">
                <a:latin typeface="Calibri"/>
                <a:cs typeface="Calibri"/>
              </a:rPr>
              <a:t>c</a:t>
            </a:r>
            <a:r>
              <a:rPr sz="1800" b="1" u="heavy" spc="-15" dirty="0">
                <a:latin typeface="Calibri"/>
                <a:cs typeface="Calibri"/>
              </a:rPr>
              <a:t>t</a:t>
            </a:r>
            <a:r>
              <a:rPr sz="1800" b="1" u="heavy" spc="-10" dirty="0">
                <a:latin typeface="Calibri"/>
                <a:cs typeface="Calibri"/>
              </a:rPr>
              <a:t>s</a:t>
            </a:r>
            <a:endParaRPr sz="1800" dirty="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844884"/>
              </p:ext>
            </p:extLst>
          </p:nvPr>
        </p:nvGraphicFramePr>
        <p:xfrm>
          <a:off x="135261" y="1752600"/>
          <a:ext cx="9778342" cy="472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2872"/>
                <a:gridCol w="2366682"/>
                <a:gridCol w="4141694"/>
                <a:gridCol w="1627094"/>
              </a:tblGrid>
              <a:tr h="1014907">
                <a:tc>
                  <a:txBody>
                    <a:bodyPr/>
                    <a:lstStyle/>
                    <a:p>
                      <a:pPr marL="344805" marR="337820" indent="13335">
                        <a:lnSpc>
                          <a:spcPct val="1179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Da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of Con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t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9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354330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548DD4"/>
                          </a:solidFill>
                          <a:latin typeface="Calibri"/>
                          <a:cs typeface="Calibri"/>
                        </a:rPr>
                        <a:t>(W</a:t>
                      </a:r>
                      <a:r>
                        <a:rPr sz="1100" b="1" dirty="0">
                          <a:solidFill>
                            <a:srgbClr val="548DD4"/>
                          </a:solidFill>
                          <a:latin typeface="Calibri"/>
                          <a:cs typeface="Calibri"/>
                        </a:rPr>
                        <a:t>hen)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885" marR="340360" indent="-1905" algn="ctr">
                        <a:lnSpc>
                          <a:spcPct val="1179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SS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A Rep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es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9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00B050"/>
                          </a:solidFill>
                          <a:latin typeface="Calibri"/>
                          <a:cs typeface="Calibri"/>
                        </a:rPr>
                        <a:t>(W</a:t>
                      </a:r>
                      <a:r>
                        <a:rPr sz="1100" b="1" dirty="0">
                          <a:solidFill>
                            <a:srgbClr val="00B050"/>
                          </a:solidFill>
                          <a:latin typeface="Calibri"/>
                          <a:cs typeface="Calibri"/>
                        </a:rPr>
                        <a:t>ho)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7310" marR="339725" indent="-990600">
                        <a:lnSpc>
                          <a:spcPct val="1764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Des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ta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sc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ion </a:t>
                      </a:r>
                      <a:r>
                        <a:rPr sz="1100" b="1" spc="-5" dirty="0">
                          <a:solidFill>
                            <a:srgbClr val="00B050"/>
                          </a:solidFill>
                          <a:latin typeface="Calibri"/>
                          <a:cs typeface="Calibri"/>
                        </a:rPr>
                        <a:t>(W</a:t>
                      </a:r>
                      <a:r>
                        <a:rPr sz="1100" b="1" dirty="0">
                          <a:solidFill>
                            <a:srgbClr val="00B050"/>
                          </a:solidFill>
                          <a:latin typeface="Calibri"/>
                          <a:cs typeface="Calibri"/>
                        </a:rPr>
                        <a:t>ha</a:t>
                      </a:r>
                      <a:r>
                        <a:rPr sz="1100" b="1" spc="5" dirty="0">
                          <a:solidFill>
                            <a:srgbClr val="00B05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dirty="0">
                          <a:solidFill>
                            <a:srgbClr val="00B050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5270" marR="248920" algn="ctr">
                        <a:lnSpc>
                          <a:spcPct val="1764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Fol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up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Da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8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spc="-1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f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e)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8477"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8471"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8483"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7115"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8476"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18471"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1126677"/>
            <a:ext cx="8153400" cy="416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87325">
              <a:lnSpc>
                <a:spcPct val="116900"/>
              </a:lnSpc>
              <a:spcBef>
                <a:spcPts val="1135"/>
              </a:spcBef>
            </a:pPr>
            <a:r>
              <a:rPr lang="en-US" dirty="0">
                <a:cs typeface="Calibri"/>
              </a:rPr>
              <a:t>I</a:t>
            </a:r>
            <a:r>
              <a:rPr lang="en-US" spc="-10" dirty="0">
                <a:cs typeface="Calibri"/>
              </a:rPr>
              <a:t>t</a:t>
            </a:r>
            <a:r>
              <a:rPr lang="en-US" dirty="0">
                <a:cs typeface="Calibri"/>
              </a:rPr>
              <a:t> i</a:t>
            </a:r>
            <a:r>
              <a:rPr lang="en-US" spc="-10" dirty="0">
                <a:cs typeface="Calibri"/>
              </a:rPr>
              <a:t>s</a:t>
            </a:r>
            <a:r>
              <a:rPr lang="en-US" spc="-5" dirty="0">
                <a:cs typeface="Calibri"/>
              </a:rPr>
              <a:t> </a:t>
            </a:r>
            <a:r>
              <a:rPr lang="en-US" dirty="0">
                <a:cs typeface="Calibri"/>
              </a:rPr>
              <a:t>i</a:t>
            </a:r>
            <a:r>
              <a:rPr lang="en-US" spc="-20" dirty="0">
                <a:cs typeface="Calibri"/>
              </a:rPr>
              <a:t>m</a:t>
            </a:r>
            <a:r>
              <a:rPr lang="en-US" spc="-10" dirty="0">
                <a:cs typeface="Calibri"/>
              </a:rPr>
              <a:t>p</a:t>
            </a:r>
            <a:r>
              <a:rPr lang="en-US" spc="-15" dirty="0">
                <a:cs typeface="Calibri"/>
              </a:rPr>
              <a:t>or</a:t>
            </a:r>
            <a:r>
              <a:rPr lang="en-US" spc="-5" dirty="0">
                <a:cs typeface="Calibri"/>
              </a:rPr>
              <a:t>t</a:t>
            </a:r>
            <a:r>
              <a:rPr lang="en-US" spc="-10" dirty="0">
                <a:cs typeface="Calibri"/>
              </a:rPr>
              <a:t>ant</a:t>
            </a:r>
            <a:r>
              <a:rPr lang="en-US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t</a:t>
            </a:r>
            <a:r>
              <a:rPr lang="en-US" spc="-10" dirty="0">
                <a:cs typeface="Calibri"/>
              </a:rPr>
              <a:t>hat </a:t>
            </a:r>
            <a:r>
              <a:rPr lang="en-US" spc="-15" dirty="0">
                <a:cs typeface="Calibri"/>
              </a:rPr>
              <a:t>yo</a:t>
            </a:r>
            <a:r>
              <a:rPr lang="en-US" spc="-10" dirty="0">
                <a:cs typeface="Calibri"/>
              </a:rPr>
              <a:t>u</a:t>
            </a:r>
            <a:r>
              <a:rPr lang="en-US" spc="10" dirty="0">
                <a:cs typeface="Calibri"/>
              </a:rPr>
              <a:t> </a:t>
            </a:r>
            <a:r>
              <a:rPr lang="en-US" spc="-20" dirty="0">
                <a:cs typeface="Calibri"/>
              </a:rPr>
              <a:t>k</a:t>
            </a:r>
            <a:r>
              <a:rPr lang="en-US" spc="-15" dirty="0">
                <a:cs typeface="Calibri"/>
              </a:rPr>
              <a:t>ee</a:t>
            </a:r>
            <a:r>
              <a:rPr lang="en-US" spc="-10" dirty="0">
                <a:cs typeface="Calibri"/>
              </a:rPr>
              <a:t>p</a:t>
            </a:r>
            <a:r>
              <a:rPr lang="en-US" spc="10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g</a:t>
            </a:r>
            <a:r>
              <a:rPr lang="en-US" spc="-15" dirty="0">
                <a:cs typeface="Calibri"/>
              </a:rPr>
              <a:t>oo</a:t>
            </a:r>
            <a:r>
              <a:rPr lang="en-US" spc="-10" dirty="0">
                <a:cs typeface="Calibri"/>
              </a:rPr>
              <a:t>d</a:t>
            </a:r>
            <a:r>
              <a:rPr lang="en-US" spc="10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r</a:t>
            </a:r>
            <a:r>
              <a:rPr lang="en-US" dirty="0">
                <a:cs typeface="Calibri"/>
              </a:rPr>
              <a:t>e</a:t>
            </a:r>
            <a:r>
              <a:rPr lang="en-US" spc="-15" dirty="0">
                <a:cs typeface="Calibri"/>
              </a:rPr>
              <a:t>cor</a:t>
            </a:r>
            <a:r>
              <a:rPr lang="en-US" spc="-10" dirty="0">
                <a:cs typeface="Calibri"/>
              </a:rPr>
              <a:t>ds</a:t>
            </a:r>
            <a:r>
              <a:rPr lang="en-US" spc="10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o</a:t>
            </a:r>
            <a:r>
              <a:rPr lang="en-US" spc="-5" dirty="0">
                <a:cs typeface="Calibri"/>
              </a:rPr>
              <a:t>f</a:t>
            </a:r>
            <a:r>
              <a:rPr lang="en-US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any</a:t>
            </a:r>
            <a:r>
              <a:rPr lang="en-US" spc="-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and</a:t>
            </a:r>
            <a:r>
              <a:rPr lang="en-US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a</a:t>
            </a:r>
            <a:r>
              <a:rPr lang="en-US" spc="5" dirty="0">
                <a:cs typeface="Calibri"/>
              </a:rPr>
              <a:t>l</a:t>
            </a:r>
            <a:r>
              <a:rPr lang="en-US" spc="-5" dirty="0">
                <a:cs typeface="Calibri"/>
              </a:rPr>
              <a:t>l</a:t>
            </a:r>
            <a:r>
              <a:rPr lang="en-US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co</a:t>
            </a:r>
            <a:r>
              <a:rPr lang="en-US" spc="-10" dirty="0">
                <a:cs typeface="Calibri"/>
              </a:rPr>
              <a:t>n</a:t>
            </a:r>
            <a:r>
              <a:rPr lang="en-US" spc="-5" dirty="0">
                <a:cs typeface="Calibri"/>
              </a:rPr>
              <a:t>t</a:t>
            </a:r>
            <a:r>
              <a:rPr lang="en-US" spc="-10" dirty="0">
                <a:cs typeface="Calibri"/>
              </a:rPr>
              <a:t>a</a:t>
            </a:r>
            <a:r>
              <a:rPr lang="en-US" spc="-15" dirty="0">
                <a:cs typeface="Calibri"/>
              </a:rPr>
              <a:t>c</a:t>
            </a:r>
            <a:r>
              <a:rPr lang="en-US" spc="-10" dirty="0">
                <a:cs typeface="Calibri"/>
              </a:rPr>
              <a:t>t</a:t>
            </a:r>
            <a:r>
              <a:rPr lang="en-US" dirty="0">
                <a:cs typeface="Calibri"/>
              </a:rPr>
              <a:t> </a:t>
            </a:r>
            <a:r>
              <a:rPr lang="en-US" spc="-20" dirty="0">
                <a:cs typeface="Calibri"/>
              </a:rPr>
              <a:t>w</a:t>
            </a:r>
            <a:r>
              <a:rPr lang="en-US" dirty="0">
                <a:cs typeface="Calibri"/>
              </a:rPr>
              <a:t>it</a:t>
            </a:r>
            <a:r>
              <a:rPr lang="en-US" spc="-10" dirty="0">
                <a:cs typeface="Calibri"/>
              </a:rPr>
              <a:t>h</a:t>
            </a:r>
            <a:r>
              <a:rPr lang="en-US" spc="-5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Soc</a:t>
            </a:r>
            <a:r>
              <a:rPr lang="en-US" dirty="0">
                <a:cs typeface="Calibri"/>
              </a:rPr>
              <a:t>i</a:t>
            </a:r>
            <a:r>
              <a:rPr lang="en-US" spc="-10" dirty="0">
                <a:cs typeface="Calibri"/>
              </a:rPr>
              <a:t>al</a:t>
            </a:r>
            <a:r>
              <a:rPr lang="en-US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Sec</a:t>
            </a:r>
            <a:r>
              <a:rPr lang="en-US" dirty="0">
                <a:cs typeface="Calibri"/>
              </a:rPr>
              <a:t>u</a:t>
            </a:r>
            <a:r>
              <a:rPr lang="en-US" spc="-15" dirty="0">
                <a:cs typeface="Calibri"/>
              </a:rPr>
              <a:t>r</a:t>
            </a:r>
            <a:r>
              <a:rPr lang="en-US" dirty="0">
                <a:cs typeface="Calibri"/>
              </a:rPr>
              <a:t>it</a:t>
            </a:r>
            <a:r>
              <a:rPr lang="en-US" spc="-15" dirty="0">
                <a:cs typeface="Calibri"/>
              </a:rPr>
              <a:t>y</a:t>
            </a:r>
            <a:r>
              <a:rPr lang="en-US" spc="-5" dirty="0">
                <a:cs typeface="Calibri"/>
              </a:rPr>
              <a:t>.</a:t>
            </a:r>
            <a:endParaRPr lang="en-US" dirty="0"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2224" y="3744883"/>
            <a:ext cx="3930501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800" spc="-40" dirty="0">
                <a:solidFill>
                  <a:srgbClr val="548DD4"/>
                </a:solidFill>
                <a:latin typeface="Calibri"/>
                <a:cs typeface="Calibri"/>
              </a:rPr>
              <a:t>A</a:t>
            </a:r>
            <a:r>
              <a:rPr sz="4800" spc="-5" dirty="0">
                <a:solidFill>
                  <a:srgbClr val="548DD4"/>
                </a:solidFill>
                <a:latin typeface="Calibri"/>
                <a:cs typeface="Calibri"/>
              </a:rPr>
              <a:t>pp</a:t>
            </a:r>
            <a:r>
              <a:rPr sz="4800" dirty="0">
                <a:solidFill>
                  <a:srgbClr val="548DD4"/>
                </a:solidFill>
                <a:latin typeface="Calibri"/>
                <a:cs typeface="Calibri"/>
              </a:rPr>
              <a:t>l</a:t>
            </a:r>
            <a:r>
              <a:rPr sz="4800" spc="-30" dirty="0">
                <a:solidFill>
                  <a:srgbClr val="548DD4"/>
                </a:solidFill>
                <a:latin typeface="Calibri"/>
                <a:cs typeface="Calibri"/>
              </a:rPr>
              <a:t>y</a:t>
            </a:r>
            <a:r>
              <a:rPr sz="4800" dirty="0">
                <a:solidFill>
                  <a:srgbClr val="548DD4"/>
                </a:solidFill>
                <a:latin typeface="Calibri"/>
                <a:cs typeface="Calibri"/>
              </a:rPr>
              <a:t>i</a:t>
            </a:r>
            <a:r>
              <a:rPr sz="4800" spc="-5" dirty="0">
                <a:solidFill>
                  <a:srgbClr val="548DD4"/>
                </a:solidFill>
                <a:latin typeface="Calibri"/>
                <a:cs typeface="Calibri"/>
              </a:rPr>
              <a:t>n</a:t>
            </a:r>
            <a:r>
              <a:rPr sz="4800" dirty="0">
                <a:solidFill>
                  <a:srgbClr val="548DD4"/>
                </a:solidFill>
                <a:latin typeface="Calibri"/>
                <a:cs typeface="Calibri"/>
              </a:rPr>
              <a:t>g</a:t>
            </a:r>
            <a:r>
              <a:rPr sz="4800" spc="-10" dirty="0">
                <a:solidFill>
                  <a:srgbClr val="548DD4"/>
                </a:solidFill>
                <a:latin typeface="Calibri"/>
                <a:cs typeface="Calibri"/>
              </a:rPr>
              <a:t> </a:t>
            </a:r>
            <a:r>
              <a:rPr sz="4800" spc="-5" dirty="0">
                <a:solidFill>
                  <a:srgbClr val="548DD4"/>
                </a:solidFill>
                <a:latin typeface="Calibri"/>
                <a:cs typeface="Calibri"/>
              </a:rPr>
              <a:t>for</a:t>
            </a:r>
            <a:endParaRPr sz="4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53463" y="4550386"/>
            <a:ext cx="6951308" cy="2180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720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7200" spc="-5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7200" spc="-35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72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7200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720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72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7200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7200" spc="-35" dirty="0">
                <a:solidFill>
                  <a:srgbClr val="FF0000"/>
                </a:solidFill>
                <a:latin typeface="Calibri"/>
                <a:cs typeface="Calibri"/>
              </a:rPr>
              <a:t>ec</a:t>
            </a:r>
            <a:r>
              <a:rPr sz="7200" spc="-5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7200" spc="-3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7200" dirty="0">
                <a:solidFill>
                  <a:srgbClr val="FF0000"/>
                </a:solidFill>
                <a:latin typeface="Calibri"/>
                <a:cs typeface="Calibri"/>
              </a:rPr>
              <a:t>it</a:t>
            </a:r>
            <a:r>
              <a:rPr sz="7200" spc="-35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endParaRPr sz="72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90"/>
              </a:spcBef>
            </a:pPr>
            <a:r>
              <a:rPr sz="4800" spc="-5" dirty="0">
                <a:latin typeface="Calibri"/>
                <a:cs typeface="Calibri"/>
              </a:rPr>
              <a:t>D</a:t>
            </a:r>
            <a:r>
              <a:rPr sz="4800" dirty="0">
                <a:latin typeface="Calibri"/>
                <a:cs typeface="Calibri"/>
              </a:rPr>
              <a:t>i</a:t>
            </a:r>
            <a:r>
              <a:rPr sz="4800" spc="-10" dirty="0">
                <a:latin typeface="Calibri"/>
                <a:cs typeface="Calibri"/>
              </a:rPr>
              <a:t>s</a:t>
            </a:r>
            <a:r>
              <a:rPr sz="4800" dirty="0">
                <a:latin typeface="Calibri"/>
                <a:cs typeface="Calibri"/>
              </a:rPr>
              <a:t>a</a:t>
            </a:r>
            <a:r>
              <a:rPr sz="4800" spc="-5" dirty="0">
                <a:latin typeface="Calibri"/>
                <a:cs typeface="Calibri"/>
              </a:rPr>
              <a:t>b</a:t>
            </a:r>
            <a:r>
              <a:rPr sz="4800" dirty="0">
                <a:latin typeface="Calibri"/>
                <a:cs typeface="Calibri"/>
              </a:rPr>
              <a:t>ili</a:t>
            </a:r>
            <a:r>
              <a:rPr sz="4800" spc="-20" dirty="0">
                <a:latin typeface="Calibri"/>
                <a:cs typeface="Calibri"/>
              </a:rPr>
              <a:t>ty</a:t>
            </a:r>
            <a:r>
              <a:rPr sz="4800" spc="-10" dirty="0">
                <a:latin typeface="Calibri"/>
                <a:cs typeface="Calibri"/>
              </a:rPr>
              <a:t> </a:t>
            </a:r>
            <a:r>
              <a:rPr sz="4800" spc="-25" dirty="0">
                <a:latin typeface="Calibri"/>
                <a:cs typeface="Calibri"/>
              </a:rPr>
              <a:t>B</a:t>
            </a:r>
            <a:r>
              <a:rPr sz="4800" spc="-30" dirty="0">
                <a:latin typeface="Calibri"/>
                <a:cs typeface="Calibri"/>
              </a:rPr>
              <a:t>ene</a:t>
            </a:r>
            <a:r>
              <a:rPr sz="4800" spc="-5" dirty="0">
                <a:latin typeface="Calibri"/>
                <a:cs typeface="Calibri"/>
              </a:rPr>
              <a:t>f</a:t>
            </a:r>
            <a:r>
              <a:rPr sz="4800" dirty="0">
                <a:latin typeface="Calibri"/>
                <a:cs typeface="Calibri"/>
              </a:rPr>
              <a:t>its</a:t>
            </a:r>
          </a:p>
        </p:txBody>
      </p:sp>
      <p:sp>
        <p:nvSpPr>
          <p:cNvPr id="4" name="object 4"/>
          <p:cNvSpPr/>
          <p:nvPr/>
        </p:nvSpPr>
        <p:spPr>
          <a:xfrm>
            <a:off x="3254189" y="1399031"/>
            <a:ext cx="3550022" cy="21195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166907" y="714635"/>
            <a:ext cx="7639946" cy="65868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5405" algn="ctr">
              <a:lnSpc>
                <a:spcPct val="100000"/>
              </a:lnSpc>
            </a:pPr>
            <a:r>
              <a:rPr sz="1400" b="1" u="heavy" spc="-5" dirty="0">
                <a:latin typeface="Cambria"/>
                <a:cs typeface="Cambria"/>
              </a:rPr>
              <a:t>A</a:t>
            </a:r>
            <a:r>
              <a:rPr sz="1400" b="1" u="heavy" dirty="0">
                <a:latin typeface="Cambria"/>
                <a:cs typeface="Cambria"/>
              </a:rPr>
              <a:t>pp</a:t>
            </a:r>
            <a:r>
              <a:rPr sz="1400" b="1" u="heavy" spc="-5" dirty="0">
                <a:latin typeface="Cambria"/>
                <a:cs typeface="Cambria"/>
              </a:rPr>
              <a:t>ly</a:t>
            </a:r>
            <a:r>
              <a:rPr sz="1400" b="1" u="heavy" spc="-10" dirty="0">
                <a:latin typeface="Cambria"/>
                <a:cs typeface="Cambria"/>
              </a:rPr>
              <a:t>i</a:t>
            </a:r>
            <a:r>
              <a:rPr sz="1400" b="1" u="heavy" dirty="0">
                <a:latin typeface="Cambria"/>
                <a:cs typeface="Cambria"/>
              </a:rPr>
              <a:t>ng </a:t>
            </a:r>
            <a:r>
              <a:rPr sz="1400" b="1" u="heavy" spc="-15" dirty="0">
                <a:latin typeface="Cambria"/>
                <a:cs typeface="Cambria"/>
              </a:rPr>
              <a:t>f</a:t>
            </a:r>
            <a:r>
              <a:rPr sz="1400" b="1" u="heavy" dirty="0">
                <a:latin typeface="Cambria"/>
                <a:cs typeface="Cambria"/>
              </a:rPr>
              <a:t>or </a:t>
            </a:r>
            <a:r>
              <a:rPr sz="1400" b="1" u="heavy" spc="-5" dirty="0">
                <a:latin typeface="Cambria"/>
                <a:cs typeface="Cambria"/>
              </a:rPr>
              <a:t>S</a:t>
            </a:r>
            <a:r>
              <a:rPr sz="1400" b="1" u="heavy" spc="-15" dirty="0">
                <a:latin typeface="Cambria"/>
                <a:cs typeface="Cambria"/>
              </a:rPr>
              <a:t>SI</a:t>
            </a:r>
            <a:r>
              <a:rPr sz="1400" b="1" u="heavy" spc="15" dirty="0">
                <a:latin typeface="Cambria"/>
                <a:cs typeface="Cambria"/>
              </a:rPr>
              <a:t> </a:t>
            </a:r>
            <a:r>
              <a:rPr sz="1400" b="1" u="heavy" spc="-5" dirty="0">
                <a:latin typeface="Cambria"/>
                <a:cs typeface="Cambria"/>
              </a:rPr>
              <a:t>B</a:t>
            </a:r>
            <a:r>
              <a:rPr sz="1400" b="1" u="heavy" spc="-15" dirty="0">
                <a:latin typeface="Cambria"/>
                <a:cs typeface="Cambria"/>
              </a:rPr>
              <a:t>e</a:t>
            </a:r>
            <a:r>
              <a:rPr sz="1400" b="1" u="heavy" dirty="0">
                <a:latin typeface="Cambria"/>
                <a:cs typeface="Cambria"/>
              </a:rPr>
              <a:t>n</a:t>
            </a:r>
            <a:r>
              <a:rPr sz="1400" b="1" u="heavy" spc="-5" dirty="0">
                <a:latin typeface="Cambria"/>
                <a:cs typeface="Cambria"/>
              </a:rPr>
              <a:t>ef</a:t>
            </a:r>
            <a:r>
              <a:rPr sz="1400" b="1" u="heavy" dirty="0">
                <a:latin typeface="Cambria"/>
                <a:cs typeface="Cambria"/>
              </a:rPr>
              <a:t>i</a:t>
            </a:r>
            <a:r>
              <a:rPr sz="1400" b="1" u="heavy" spc="-10" dirty="0">
                <a:latin typeface="Cambria"/>
                <a:cs typeface="Cambria"/>
              </a:rPr>
              <a:t>t</a:t>
            </a:r>
            <a:r>
              <a:rPr sz="1400" b="1" u="heavy" dirty="0">
                <a:latin typeface="Cambria"/>
                <a:cs typeface="Cambria"/>
              </a:rPr>
              <a:t>s:</a:t>
            </a:r>
            <a:endParaRPr sz="14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sz="1200" b="1" spc="-5" dirty="0">
                <a:latin typeface="Calibri"/>
                <a:cs typeface="Calibri"/>
              </a:rPr>
              <a:t>Re</a:t>
            </a:r>
            <a:r>
              <a:rPr sz="1200" b="1" dirty="0">
                <a:latin typeface="Calibri"/>
                <a:cs typeface="Calibri"/>
              </a:rPr>
              <a:t>q</a:t>
            </a:r>
            <a:r>
              <a:rPr sz="1200" b="1" spc="-10" dirty="0">
                <a:latin typeface="Calibri"/>
                <a:cs typeface="Calibri"/>
              </a:rPr>
              <a:t>u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5" dirty="0">
                <a:latin typeface="Calibri"/>
                <a:cs typeface="Calibri"/>
              </a:rPr>
              <a:t>r</a:t>
            </a:r>
            <a:r>
              <a:rPr sz="1200" b="1" spc="-5" dirty="0">
                <a:latin typeface="Calibri"/>
                <a:cs typeface="Calibri"/>
              </a:rPr>
              <a:t>eme</a:t>
            </a:r>
            <a:r>
              <a:rPr sz="1200" b="1" dirty="0">
                <a:latin typeface="Calibri"/>
                <a:cs typeface="Calibri"/>
              </a:rPr>
              <a:t>n</a:t>
            </a:r>
            <a:r>
              <a:rPr sz="1200" b="1" spc="-5" dirty="0">
                <a:latin typeface="Calibri"/>
                <a:cs typeface="Calibri"/>
              </a:rPr>
              <a:t>t: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ly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qu</a:t>
            </a:r>
            <a:r>
              <a:rPr sz="1200" dirty="0">
                <a:latin typeface="Calibri"/>
                <a:cs typeface="Calibri"/>
              </a:rPr>
              <a:t>alif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 SSA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ili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y</a:t>
            </a:r>
            <a:endParaRPr sz="1200"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80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ee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</a:p>
          <a:p>
            <a:pPr marL="469900" indent="-228600">
              <a:lnSpc>
                <a:spcPct val="100000"/>
              </a:lnSpc>
              <a:spcBef>
                <a:spcPts val="80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ce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lim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$</a:t>
            </a:r>
            <a:r>
              <a:rPr sz="1200" spc="-10" dirty="0">
                <a:latin typeface="Calibri"/>
                <a:cs typeface="Calibri"/>
              </a:rPr>
              <a:t>20</a:t>
            </a:r>
            <a:r>
              <a:rPr sz="1200" spc="-20" dirty="0">
                <a:latin typeface="Calibri"/>
                <a:cs typeface="Calibri"/>
              </a:rPr>
              <a:t>0</a:t>
            </a:r>
            <a:r>
              <a:rPr sz="1200" spc="-10" dirty="0">
                <a:latin typeface="Calibri"/>
                <a:cs typeface="Calibri"/>
              </a:rPr>
              <a:t>0</a:t>
            </a:r>
            <a:endParaRPr sz="1200"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ub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ai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fu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 Ac</a:t>
            </a:r>
            <a:r>
              <a:rPr sz="1200" dirty="0">
                <a:latin typeface="Calibri"/>
                <a:cs typeface="Calibri"/>
              </a:rPr>
              <a:t>ti</a:t>
            </a:r>
            <a:r>
              <a:rPr sz="1200" spc="-5" dirty="0">
                <a:latin typeface="Calibri"/>
                <a:cs typeface="Calibri"/>
              </a:rPr>
              <a:t>v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 limi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s</a:t>
            </a:r>
          </a:p>
          <a:p>
            <a:pPr marL="469900" indent="-228600">
              <a:lnSpc>
                <a:spcPct val="100000"/>
              </a:lnSpc>
              <a:spcBef>
                <a:spcPts val="80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1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z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et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ec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</a:t>
            </a:r>
            <a:r>
              <a:rPr sz="1200" spc="-10" dirty="0">
                <a:latin typeface="Calibri"/>
                <a:cs typeface="Calibri"/>
              </a:rPr>
              <a:t>q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ire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ts</a:t>
            </a:r>
          </a:p>
          <a:p>
            <a:pPr marL="469900" indent="-22860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es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ce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deem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 (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po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t)</a:t>
            </a:r>
          </a:p>
          <a:p>
            <a:pPr marL="469900" indent="-228600">
              <a:lnSpc>
                <a:spcPct val="100000"/>
              </a:lnSpc>
              <a:spcBef>
                <a:spcPts val="80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5" dirty="0">
                <a:latin typeface="Calibri"/>
                <a:cs typeface="Calibri"/>
              </a:rPr>
              <a:t>Mu</a:t>
            </a:r>
            <a:r>
              <a:rPr sz="1200" spc="-5" dirty="0">
                <a:latin typeface="Calibri"/>
                <a:cs typeface="Calibri"/>
              </a:rPr>
              <a:t>st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ece</a:t>
            </a:r>
            <a:r>
              <a:rPr sz="1200" spc="-15" dirty="0">
                <a:latin typeface="Calibri"/>
                <a:cs typeface="Calibri"/>
              </a:rPr>
              <a:t>iv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) 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y 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all</a:t>
            </a:r>
            <a:r>
              <a:rPr sz="1200" spc="-10" dirty="0">
                <a:latin typeface="Calibri"/>
                <a:cs typeface="Calibri"/>
              </a:rPr>
              <a:t> o</a:t>
            </a:r>
            <a:r>
              <a:rPr sz="1200" spc="-5" dirty="0">
                <a:latin typeface="Calibri"/>
                <a:cs typeface="Calibri"/>
              </a:rPr>
              <a:t>ther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ne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ue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u</a:t>
            </a:r>
          </a:p>
          <a:p>
            <a:pPr>
              <a:lnSpc>
                <a:spcPct val="100000"/>
              </a:lnSpc>
              <a:spcBef>
                <a:spcPts val="50"/>
              </a:spcBef>
              <a:buFont typeface="Symbol"/>
              <a:buChar char=""/>
            </a:pPr>
            <a:endParaRPr sz="12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We </a:t>
            </a:r>
            <a:r>
              <a:rPr sz="1200" b="1" spc="5" dirty="0">
                <a:latin typeface="Calibri"/>
                <a:cs typeface="Calibri"/>
              </a:rPr>
              <a:t>r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c</a:t>
            </a:r>
            <a:r>
              <a:rPr sz="1200" b="1" spc="-10" dirty="0">
                <a:latin typeface="Calibri"/>
                <a:cs typeface="Calibri"/>
              </a:rPr>
              <a:t>o</a:t>
            </a:r>
            <a:r>
              <a:rPr sz="1200" b="1" spc="-5" dirty="0">
                <a:latin typeface="Calibri"/>
                <a:cs typeface="Calibri"/>
              </a:rPr>
              <a:t>mme</a:t>
            </a:r>
            <a:r>
              <a:rPr sz="1200" b="1" dirty="0">
                <a:latin typeface="Calibri"/>
                <a:cs typeface="Calibri"/>
              </a:rPr>
              <a:t>n</a:t>
            </a:r>
            <a:r>
              <a:rPr sz="1200" b="1" spc="-5" dirty="0">
                <a:latin typeface="Calibri"/>
                <a:cs typeface="Calibri"/>
              </a:rPr>
              <a:t>d: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469900" marR="708660" indent="-228600">
              <a:lnSpc>
                <a:spcPct val="101699"/>
              </a:lnSpc>
              <a:buFont typeface="Symbol"/>
              <a:buChar char=""/>
              <a:tabLst>
                <a:tab pos="469900" algn="l"/>
              </a:tabLst>
            </a:pP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g 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-l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u="sng" spc="-20" dirty="0">
                <a:latin typeface="Calibri"/>
                <a:cs typeface="Calibri"/>
                <a:hlinkClick r:id="rId3"/>
              </a:rPr>
              <a:t>www</a:t>
            </a:r>
            <a:r>
              <a:rPr sz="1200" u="sng" spc="-10" dirty="0">
                <a:latin typeface="Calibri"/>
                <a:cs typeface="Calibri"/>
                <a:hlinkClick r:id="rId3"/>
              </a:rPr>
              <a:t>.</a:t>
            </a:r>
            <a:r>
              <a:rPr sz="1200" u="sng" dirty="0">
                <a:latin typeface="Calibri"/>
                <a:cs typeface="Calibri"/>
                <a:hlinkClick r:id="rId3"/>
              </a:rPr>
              <a:t>SS</a:t>
            </a:r>
            <a:r>
              <a:rPr sz="1200" u="sng" spc="-10" dirty="0">
                <a:latin typeface="Calibri"/>
                <a:cs typeface="Calibri"/>
                <a:hlinkClick r:id="rId3"/>
              </a:rPr>
              <a:t>A</a:t>
            </a:r>
            <a:r>
              <a:rPr sz="1200" u="sng" spc="-5" dirty="0">
                <a:latin typeface="Calibri"/>
                <a:cs typeface="Calibri"/>
                <a:hlinkClick r:id="rId3"/>
              </a:rPr>
              <a:t>.</a:t>
            </a:r>
            <a:r>
              <a:rPr sz="1200" u="sng" spc="-15" dirty="0">
                <a:latin typeface="Calibri"/>
                <a:cs typeface="Calibri"/>
                <a:hlinkClick r:id="rId3"/>
              </a:rPr>
              <a:t>g</a:t>
            </a:r>
            <a:r>
              <a:rPr sz="1200" u="sng" dirty="0">
                <a:latin typeface="Calibri"/>
                <a:cs typeface="Calibri"/>
                <a:hlinkClick r:id="rId3"/>
              </a:rPr>
              <a:t>o</a:t>
            </a:r>
            <a:r>
              <a:rPr sz="1200" u="sng" spc="-10" dirty="0">
                <a:latin typeface="Calibri"/>
                <a:cs typeface="Calibri"/>
                <a:hlinkClick r:id="rId3"/>
              </a:rPr>
              <a:t>v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</a:t>
            </a:r>
            <a:r>
              <a:rPr sz="1200" dirty="0">
                <a:latin typeface="Calibri"/>
                <a:cs typeface="Calibri"/>
              </a:rPr>
              <a:t>SS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5" dirty="0">
                <a:latin typeface="Calibri"/>
                <a:cs typeface="Calibri"/>
              </a:rPr>
              <a:t>y,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b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dirty="0">
                <a:latin typeface="Calibri"/>
                <a:cs typeface="Calibri"/>
              </a:rPr>
              <a:t>SSI 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qu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re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me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nf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ti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)</a:t>
            </a:r>
          </a:p>
          <a:p>
            <a:pPr marL="469900" indent="-228600">
              <a:lnSpc>
                <a:spcPct val="100000"/>
              </a:lnSpc>
              <a:spcBef>
                <a:spcPts val="80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st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ph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men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im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ai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men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s,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dirty="0">
                <a:latin typeface="Calibri"/>
                <a:cs typeface="Calibri"/>
              </a:rPr>
              <a:t>j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“majo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”</a:t>
            </a:r>
            <a:r>
              <a:rPr sz="1200" spc="5" dirty="0">
                <a:latin typeface="Calibri"/>
                <a:cs typeface="Calibri"/>
              </a:rPr>
              <a:t> 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il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y</a:t>
            </a:r>
            <a:endParaRPr sz="1200"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80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ies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L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me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</a:t>
            </a:r>
            <a:r>
              <a:rPr sz="1200" spc="-10" dirty="0">
                <a:latin typeface="Calibri"/>
                <a:cs typeface="Calibri"/>
              </a:rPr>
              <a:t>co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s</a:t>
            </a:r>
          </a:p>
          <a:p>
            <a:pPr marL="469900" indent="-22860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ub</a:t>
            </a:r>
            <a:r>
              <a:rPr sz="1200" dirty="0">
                <a:latin typeface="Calibri"/>
                <a:cs typeface="Calibri"/>
              </a:rPr>
              <a:t>m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-l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rma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on</a:t>
            </a:r>
          </a:p>
          <a:p>
            <a:pPr>
              <a:lnSpc>
                <a:spcPct val="100000"/>
              </a:lnSpc>
              <a:spcBef>
                <a:spcPts val="50"/>
              </a:spcBef>
              <a:buFont typeface="Symbol"/>
              <a:buChar char=""/>
            </a:pPr>
            <a:endParaRPr sz="12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W</a:t>
            </a:r>
            <a:r>
              <a:rPr sz="1200" b="1" spc="-15" dirty="0">
                <a:latin typeface="Calibri"/>
                <a:cs typeface="Calibri"/>
              </a:rPr>
              <a:t>a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5" dirty="0">
                <a:latin typeface="Calibri"/>
                <a:cs typeface="Calibri"/>
              </a:rPr>
              <a:t>t</a:t>
            </a:r>
            <a:r>
              <a:rPr sz="1200" b="1" spc="-15" dirty="0">
                <a:latin typeface="Calibri"/>
                <a:cs typeface="Calibri"/>
              </a:rPr>
              <a:t>i</a:t>
            </a:r>
            <a:r>
              <a:rPr sz="1200" b="1" spc="-10" dirty="0">
                <a:latin typeface="Calibri"/>
                <a:cs typeface="Calibri"/>
              </a:rPr>
              <a:t>n</a:t>
            </a:r>
            <a:r>
              <a:rPr sz="1200" b="1" spc="-5" dirty="0">
                <a:latin typeface="Calibri"/>
                <a:cs typeface="Calibri"/>
              </a:rPr>
              <a:t>g: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469900" marR="121920" indent="-228600">
              <a:lnSpc>
                <a:spcPct val="101899"/>
              </a:lnSpc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ir</a:t>
            </a:r>
            <a:r>
              <a:rPr sz="1200" spc="-5" dirty="0">
                <a:latin typeface="Calibri"/>
                <a:cs typeface="Calibri"/>
              </a:rPr>
              <a:t>st 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tt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at 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ly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me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SSA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5" dirty="0">
                <a:latin typeface="Calibri"/>
                <a:cs typeface="Calibri"/>
              </a:rPr>
              <a:t>re</a:t>
            </a:r>
            <a:r>
              <a:rPr sz="1200" spc="-2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ar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 </a:t>
            </a:r>
            <a:r>
              <a:rPr sz="1100" spc="-5" dirty="0">
                <a:latin typeface="Calibri"/>
                <a:cs typeface="Calibri"/>
              </a:rPr>
              <a:t>SS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, 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SSI</a:t>
            </a:r>
            <a:r>
              <a:rPr sz="1100" dirty="0">
                <a:latin typeface="Calibri"/>
                <a:cs typeface="Calibri"/>
              </a:rPr>
              <a:t>.  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5" dirty="0">
                <a:latin typeface="Calibri"/>
                <a:cs typeface="Calibri"/>
              </a:rPr>
              <a:t>th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ciary</a:t>
            </a:r>
            <a:r>
              <a:rPr sz="1200" dirty="0">
                <a:latin typeface="Calibri"/>
                <a:cs typeface="Calibri"/>
              </a:rPr>
              <a:t> 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q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ciary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mo</a:t>
            </a:r>
            <a:r>
              <a:rPr sz="1200" spc="-5" dirty="0">
                <a:latin typeface="Calibri"/>
                <a:cs typeface="Calibri"/>
              </a:rPr>
              <a:t>st 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20" dirty="0">
                <a:latin typeface="Calibri"/>
                <a:cs typeface="Calibri"/>
              </a:rPr>
              <a:t>k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ly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rk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en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h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-5" dirty="0">
                <a:latin typeface="Calibri"/>
                <a:cs typeface="Calibri"/>
              </a:rPr>
              <a:t>re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5" dirty="0">
                <a:latin typeface="Calibri"/>
                <a:cs typeface="Calibri"/>
              </a:rPr>
              <a:t> re</a:t>
            </a:r>
            <a:r>
              <a:rPr sz="1200" spc="-10" dirty="0">
                <a:latin typeface="Calibri"/>
                <a:cs typeface="Calibri"/>
              </a:rPr>
              <a:t>ce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spc="-10" dirty="0">
                <a:latin typeface="Calibri"/>
                <a:cs typeface="Calibri"/>
              </a:rPr>
              <a:t>ac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le. 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ill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pp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all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ma</a:t>
            </a:r>
            <a:r>
              <a:rPr sz="1200" spc="-30" dirty="0">
                <a:latin typeface="Calibri"/>
                <a:cs typeface="Calibri"/>
              </a:rPr>
              <a:t>k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oi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pp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SS</a:t>
            </a:r>
            <a:r>
              <a:rPr sz="1200" spc="-10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.</a:t>
            </a:r>
          </a:p>
          <a:p>
            <a:pPr marL="469900" marR="146685" indent="-228600">
              <a:lnSpc>
                <a:spcPct val="101699"/>
              </a:lnSpc>
              <a:spcBef>
                <a:spcPts val="60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10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eco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ciary</a:t>
            </a:r>
            <a:r>
              <a:rPr sz="1200" dirty="0">
                <a:latin typeface="Calibri"/>
                <a:cs typeface="Calibri"/>
              </a:rPr>
              <a:t> SSI </a:t>
            </a:r>
            <a:r>
              <a:rPr sz="1200" spc="-10" dirty="0">
                <a:latin typeface="Calibri"/>
                <a:cs typeface="Calibri"/>
              </a:rPr>
              <a:t>be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s,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ai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pp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mme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ly 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oo</a:t>
            </a:r>
            <a:r>
              <a:rPr sz="1200" spc="-10" dirty="0">
                <a:latin typeface="Calibri"/>
                <a:cs typeface="Calibri"/>
              </a:rPr>
              <a:t>k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re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ce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200" b="1" spc="5" dirty="0">
                <a:latin typeface="Calibri"/>
                <a:cs typeface="Calibri"/>
              </a:rPr>
              <a:t>T</a:t>
            </a:r>
            <a:r>
              <a:rPr sz="1200" b="1" spc="-10" dirty="0">
                <a:latin typeface="Calibri"/>
                <a:cs typeface="Calibri"/>
              </a:rPr>
              <a:t>h</a:t>
            </a:r>
            <a:r>
              <a:rPr sz="1200" b="1" dirty="0">
                <a:latin typeface="Calibri"/>
                <a:cs typeface="Calibri"/>
              </a:rPr>
              <a:t>e </a:t>
            </a:r>
            <a:r>
              <a:rPr sz="1200" b="1" spc="-15" dirty="0">
                <a:latin typeface="Calibri"/>
                <a:cs typeface="Calibri"/>
              </a:rPr>
              <a:t>I</a:t>
            </a:r>
            <a:r>
              <a:rPr sz="1200" b="1" spc="-10" dirty="0">
                <a:latin typeface="Calibri"/>
                <a:cs typeface="Calibri"/>
              </a:rPr>
              <a:t>nt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spc="5" dirty="0">
                <a:latin typeface="Calibri"/>
                <a:cs typeface="Calibri"/>
              </a:rPr>
              <a:t>r</a:t>
            </a:r>
            <a:r>
              <a:rPr sz="1200" b="1" spc="-15" dirty="0">
                <a:latin typeface="Calibri"/>
                <a:cs typeface="Calibri"/>
              </a:rPr>
              <a:t>v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spc="-10" dirty="0">
                <a:latin typeface="Calibri"/>
                <a:cs typeface="Calibri"/>
              </a:rPr>
              <a:t>w</a:t>
            </a:r>
            <a:r>
              <a:rPr sz="1200" b="1" spc="-5" dirty="0">
                <a:latin typeface="Calibri"/>
                <a:cs typeface="Calibri"/>
              </a:rPr>
              <a:t>:</a:t>
            </a:r>
            <a:endParaRPr sz="1200" dirty="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420"/>
              </a:spcBef>
              <a:tabLst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Be </a:t>
            </a:r>
            <a:r>
              <a:rPr sz="1200" dirty="0" smtClean="0">
                <a:latin typeface="Calibri"/>
                <a:cs typeface="Calibri"/>
              </a:rPr>
              <a:t>prepared</a:t>
            </a:r>
            <a:r>
              <a:rPr lang="en-US" sz="1200" dirty="0" smtClean="0">
                <a:latin typeface="Calibri"/>
                <a:cs typeface="Calibri"/>
              </a:rPr>
              <a:t>. </a:t>
            </a:r>
            <a:r>
              <a:rPr sz="1200" dirty="0" smtClean="0">
                <a:latin typeface="Calibri"/>
                <a:cs typeface="Calibri"/>
              </a:rPr>
              <a:t>Bring </a:t>
            </a:r>
            <a:r>
              <a:rPr sz="1200" dirty="0">
                <a:latin typeface="Calibri"/>
                <a:cs typeface="Calibri"/>
              </a:rPr>
              <a:t>all your records: medical (including names and addresses of physicians, hospitals, etc.) names of medications, school, birth certificate, immigration documents, bank statements, and current </a:t>
            </a:r>
            <a:r>
              <a:rPr sz="1200" dirty="0" smtClean="0">
                <a:latin typeface="Calibri"/>
                <a:cs typeface="Calibri"/>
              </a:rPr>
              <a:t>paystubs</a:t>
            </a:r>
            <a:r>
              <a:rPr lang="en-US" sz="1200" dirty="0" smtClean="0">
                <a:latin typeface="Calibri"/>
                <a:cs typeface="Calibri"/>
              </a:rPr>
              <a:t>.</a:t>
            </a:r>
            <a:r>
              <a:rPr lang="en-US" sz="1200" dirty="0">
                <a:latin typeface="Calibri"/>
                <a:cs typeface="Calibri"/>
              </a:rPr>
              <a:t> </a:t>
            </a:r>
            <a:r>
              <a:rPr lang="en-US" sz="1200" dirty="0" smtClean="0">
                <a:latin typeface="Calibri"/>
                <a:cs typeface="Calibri"/>
              </a:rPr>
              <a:t> </a:t>
            </a:r>
            <a:r>
              <a:rPr sz="1200" dirty="0" smtClean="0">
                <a:latin typeface="Calibri"/>
                <a:cs typeface="Calibri"/>
              </a:rPr>
              <a:t>Know </a:t>
            </a:r>
            <a:r>
              <a:rPr sz="1200" dirty="0">
                <a:latin typeface="Calibri"/>
                <a:cs typeface="Calibri"/>
              </a:rPr>
              <a:t>your household expenses for “fair share” (SSI - 18 or older) Beneficiary MUST be present at the interview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469900" marR="488315" indent="-228600">
              <a:lnSpc>
                <a:spcPct val="100800"/>
              </a:lnSpc>
              <a:buFont typeface="Wingdings"/>
              <a:buChar char=""/>
              <a:tabLst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FY</a:t>
            </a:r>
            <a:r>
              <a:rPr sz="1200" spc="-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 -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K</a:t>
            </a:r>
            <a:r>
              <a:rPr sz="1200" spc="-10" dirty="0">
                <a:latin typeface="Calibri"/>
                <a:cs typeface="Calibri"/>
              </a:rPr>
              <a:t>eep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ene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ia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’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ay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nd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spc="-10" dirty="0">
                <a:latin typeface="Calibri"/>
                <a:cs typeface="Calibri"/>
              </a:rPr>
              <a:t> I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h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oe</a:t>
            </a:r>
            <a:r>
              <a:rPr sz="1200" spc="-5" dirty="0">
                <a:latin typeface="Calibri"/>
                <a:cs typeface="Calibri"/>
              </a:rPr>
              <a:t>s,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b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ee</a:t>
            </a:r>
            <a:r>
              <a:rPr sz="1200" spc="5" dirty="0">
                <a:latin typeface="Calibri"/>
                <a:cs typeface="Calibri"/>
              </a:rPr>
              <a:t>ds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an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em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h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5" dirty="0">
                <a:latin typeface="Calibri"/>
                <a:cs typeface="Calibri"/>
              </a:rPr>
              <a:t>NO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30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ill</a:t>
            </a:r>
            <a:r>
              <a:rPr sz="1200" spc="5" dirty="0">
                <a:latin typeface="Calibri"/>
                <a:cs typeface="Calibri"/>
              </a:rPr>
              <a:t> 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-10" dirty="0">
                <a:latin typeface="Calibri"/>
                <a:cs typeface="Calibri"/>
              </a:rPr>
              <a:t> ac</a:t>
            </a:r>
            <a:r>
              <a:rPr sz="1200" spc="5" dirty="0">
                <a:latin typeface="Calibri"/>
                <a:cs typeface="Calibri"/>
              </a:rPr>
              <a:t>qu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6881" y="1108057"/>
            <a:ext cx="7722945" cy="39605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97790" algn="ctr">
              <a:lnSpc>
                <a:spcPct val="100000"/>
              </a:lnSpc>
            </a:pPr>
            <a:r>
              <a:rPr sz="1600" b="1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600" b="1" spc="-15" dirty="0">
                <a:solidFill>
                  <a:srgbClr val="002060"/>
                </a:solidFill>
                <a:latin typeface="Calibri"/>
                <a:cs typeface="Calibri"/>
              </a:rPr>
              <a:t>u</a:t>
            </a:r>
            <a:r>
              <a:rPr sz="1600" b="1" spc="-5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600" b="1" spc="-1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600" b="1" spc="-5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600" b="1" spc="-1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600" b="1" spc="-10" dirty="0">
                <a:solidFill>
                  <a:srgbClr val="002060"/>
                </a:solidFill>
                <a:latin typeface="Calibri"/>
                <a:cs typeface="Calibri"/>
              </a:rPr>
              <a:t>g</a:t>
            </a:r>
            <a:r>
              <a:rPr sz="1600" b="1" spc="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2060"/>
                </a:solidFill>
                <a:latin typeface="Calibri"/>
                <a:cs typeface="Calibri"/>
              </a:rPr>
              <a:t>1</a:t>
            </a:r>
            <a:r>
              <a:rPr sz="1600" b="1" spc="-15" dirty="0">
                <a:solidFill>
                  <a:srgbClr val="002060"/>
                </a:solidFill>
                <a:latin typeface="Calibri"/>
                <a:cs typeface="Calibri"/>
              </a:rPr>
              <a:t>8</a:t>
            </a:r>
            <a:r>
              <a:rPr sz="1600" b="1" spc="-10" dirty="0">
                <a:solidFill>
                  <a:srgbClr val="002060"/>
                </a:solidFill>
                <a:latin typeface="Calibri"/>
                <a:cs typeface="Calibri"/>
              </a:rPr>
              <a:t>/</a:t>
            </a:r>
            <a:r>
              <a:rPr sz="1600" b="1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600" b="1" spc="-15" dirty="0">
                <a:solidFill>
                  <a:srgbClr val="002060"/>
                </a:solidFill>
                <a:latin typeface="Calibri"/>
                <a:cs typeface="Calibri"/>
              </a:rPr>
              <a:t>g</a:t>
            </a:r>
            <a:r>
              <a:rPr sz="1600" b="1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600" b="1" spc="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002060"/>
                </a:solidFill>
                <a:latin typeface="Calibri"/>
                <a:cs typeface="Calibri"/>
              </a:rPr>
              <a:t>1</a:t>
            </a:r>
            <a:r>
              <a:rPr sz="1600" b="1" spc="-10" dirty="0">
                <a:solidFill>
                  <a:srgbClr val="002060"/>
                </a:solidFill>
                <a:latin typeface="Calibri"/>
                <a:cs typeface="Calibri"/>
              </a:rPr>
              <a:t>8</a:t>
            </a:r>
            <a:r>
              <a:rPr sz="1600" b="1" spc="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2060"/>
                </a:solidFill>
                <a:latin typeface="Calibri"/>
                <a:cs typeface="Calibri"/>
              </a:rPr>
              <a:t>Re</a:t>
            </a:r>
            <a:r>
              <a:rPr sz="1600" b="1" spc="-5" dirty="0">
                <a:solidFill>
                  <a:srgbClr val="002060"/>
                </a:solidFill>
                <a:latin typeface="Calibri"/>
                <a:cs typeface="Calibri"/>
              </a:rPr>
              <a:t>d</a:t>
            </a:r>
            <a:r>
              <a:rPr sz="1600" b="1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600" b="1" spc="-1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600" b="1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600" b="1" spc="-5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600" b="1" spc="-20" dirty="0">
                <a:solidFill>
                  <a:srgbClr val="002060"/>
                </a:solidFill>
                <a:latin typeface="Calibri"/>
                <a:cs typeface="Calibri"/>
              </a:rPr>
              <a:t>m</a:t>
            </a:r>
            <a:r>
              <a:rPr sz="1600" b="1" spc="-5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600" b="1" spc="-1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600" b="1" spc="-10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600" b="1" spc="-1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600" b="1" spc="-5" dirty="0">
                <a:solidFill>
                  <a:srgbClr val="002060"/>
                </a:solidFill>
                <a:latin typeface="Calibri"/>
                <a:cs typeface="Calibri"/>
              </a:rPr>
              <a:t>io</a:t>
            </a:r>
            <a:r>
              <a:rPr sz="1600" b="1" spc="-10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400" b="1" spc="-10" dirty="0">
                <a:solidFill>
                  <a:srgbClr val="002060"/>
                </a:solidFill>
                <a:latin typeface="Calibri"/>
                <a:cs typeface="Calibri"/>
              </a:rPr>
              <a:t>g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400" b="1" spc="-5" dirty="0">
                <a:solidFill>
                  <a:srgbClr val="002060"/>
                </a:solidFill>
                <a:latin typeface="Calibri"/>
                <a:cs typeface="Calibri"/>
              </a:rPr>
              <a:t> 1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8</a:t>
            </a:r>
            <a:r>
              <a:rPr sz="1400" b="1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is</a:t>
            </a:r>
            <a:r>
              <a:rPr sz="1400" b="1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an</a:t>
            </a:r>
            <a:r>
              <a:rPr sz="1400" b="1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400" b="1" spc="-5" dirty="0">
                <a:solidFill>
                  <a:srgbClr val="002060"/>
                </a:solidFill>
                <a:latin typeface="Calibri"/>
                <a:cs typeface="Calibri"/>
              </a:rPr>
              <a:t>m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p</a:t>
            </a:r>
            <a:r>
              <a:rPr sz="1400" b="1" spc="-15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400" b="1" spc="5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400" b="1" spc="-10" dirty="0">
                <a:solidFill>
                  <a:srgbClr val="002060"/>
                </a:solidFill>
                <a:latin typeface="Calibri"/>
                <a:cs typeface="Calibri"/>
              </a:rPr>
              <a:t>ta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nt a</a:t>
            </a:r>
            <a:r>
              <a:rPr sz="1400" b="1" spc="-10" dirty="0">
                <a:solidFill>
                  <a:srgbClr val="002060"/>
                </a:solidFill>
                <a:latin typeface="Calibri"/>
                <a:cs typeface="Calibri"/>
              </a:rPr>
              <a:t>g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400" b="1" spc="-5" dirty="0">
                <a:solidFill>
                  <a:srgbClr val="002060"/>
                </a:solidFill>
                <a:latin typeface="Calibri"/>
                <a:cs typeface="Calibri"/>
              </a:rPr>
              <a:t> f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or </a:t>
            </a:r>
            <a:r>
              <a:rPr sz="1400" b="1" spc="-10" dirty="0">
                <a:solidFill>
                  <a:srgbClr val="002060"/>
                </a:solidFill>
                <a:latin typeface="Calibri"/>
                <a:cs typeface="Calibri"/>
              </a:rPr>
              <a:t>s</a:t>
            </a:r>
            <a:r>
              <a:rPr sz="1400" b="1" spc="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400" b="1" spc="-10" dirty="0">
                <a:solidFill>
                  <a:srgbClr val="002060"/>
                </a:solidFill>
                <a:latin typeface="Calibri"/>
                <a:cs typeface="Calibri"/>
              </a:rPr>
              <a:t>u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de</a:t>
            </a:r>
            <a:r>
              <a:rPr sz="1400" b="1" spc="-1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400" b="1" spc="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s</a:t>
            </a:r>
            <a:r>
              <a:rPr sz="1400" b="1" spc="-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2060"/>
                </a:solidFill>
                <a:latin typeface="Calibri"/>
                <a:cs typeface="Calibri"/>
              </a:rPr>
              <a:t>w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ho</a:t>
            </a:r>
            <a:r>
              <a:rPr sz="1400" b="1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400" b="1" spc="5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400" b="1" spc="-15" dirty="0">
                <a:solidFill>
                  <a:srgbClr val="002060"/>
                </a:solidFill>
                <a:latin typeface="Calibri"/>
                <a:cs typeface="Calibri"/>
              </a:rPr>
              <a:t>c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ei</a:t>
            </a:r>
            <a:r>
              <a:rPr sz="1400" b="1" spc="-5" dirty="0">
                <a:solidFill>
                  <a:srgbClr val="002060"/>
                </a:solidFill>
                <a:latin typeface="Calibri"/>
                <a:cs typeface="Calibri"/>
              </a:rPr>
              <a:t>v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400" b="1" spc="-5" dirty="0">
                <a:solidFill>
                  <a:srgbClr val="002060"/>
                </a:solidFill>
                <a:latin typeface="Calibri"/>
                <a:cs typeface="Calibri"/>
              </a:rPr>
              <a:t> SS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400" b="1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be</a:t>
            </a:r>
            <a:r>
              <a:rPr sz="1400" b="1" spc="-1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400" b="1" spc="-5" dirty="0">
                <a:solidFill>
                  <a:srgbClr val="002060"/>
                </a:solidFill>
                <a:latin typeface="Calibri"/>
                <a:cs typeface="Calibri"/>
              </a:rPr>
              <a:t>f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400" b="1" spc="-10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s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241300" marR="840105" indent="-228600">
              <a:lnSpc>
                <a:spcPct val="100800"/>
              </a:lnSpc>
              <a:buClr>
                <a:srgbClr val="002060"/>
              </a:buClr>
              <a:buFont typeface="Symbol"/>
              <a:buChar char=""/>
              <a:tabLst>
                <a:tab pos="241935" algn="l"/>
              </a:tabLst>
            </a:pP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f</a:t>
            </a:r>
            <a:r>
              <a:rPr sz="1200" spc="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h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b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ene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f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ciary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 is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alre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d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y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g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g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SS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be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f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s,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h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ey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nee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d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c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m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p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l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th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SSA 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d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rm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ion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p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ce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ss,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me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g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he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d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u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l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d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s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b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ili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y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c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ri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ria.</a:t>
            </a:r>
            <a:endParaRPr sz="1200" dirty="0">
              <a:latin typeface="Calibri"/>
              <a:cs typeface="Calibri"/>
            </a:endParaRPr>
          </a:p>
          <a:p>
            <a:pPr marL="241300" marR="231140" indent="-228600">
              <a:lnSpc>
                <a:spcPct val="100800"/>
              </a:lnSpc>
              <a:spcBef>
                <a:spcPts val="585"/>
              </a:spcBef>
              <a:buClr>
                <a:srgbClr val="002060"/>
              </a:buClr>
              <a:buFont typeface="Symbol"/>
              <a:buChar char=""/>
              <a:tabLst>
                <a:tab pos="241935" algn="l"/>
              </a:tabLst>
            </a:pP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f</a:t>
            </a:r>
            <a:r>
              <a:rPr sz="1200" spc="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h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 b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ene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f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c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ia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ry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 is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ece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v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g SS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b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ene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f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s,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h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y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d</a:t>
            </a:r>
            <a:r>
              <a:rPr sz="1200" spc="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pp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l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y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w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,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as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an</a:t>
            </a:r>
            <a:r>
              <a:rPr sz="1200" spc="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d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u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l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,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s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ce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 th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ey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re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l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ger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“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d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”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h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p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ar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’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s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c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me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s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u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ce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s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d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ue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p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nt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al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d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m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g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.</a:t>
            </a:r>
            <a:endParaRPr sz="1200" dirty="0">
              <a:latin typeface="Calibri"/>
              <a:cs typeface="Calibri"/>
            </a:endParaRPr>
          </a:p>
          <a:p>
            <a:pPr marL="241300" marR="5080" indent="-228600">
              <a:lnSpc>
                <a:spcPct val="101499"/>
              </a:lnSpc>
              <a:spcBef>
                <a:spcPts val="780"/>
              </a:spcBef>
              <a:buClr>
                <a:srgbClr val="002060"/>
              </a:buClr>
              <a:buSzPct val="116666"/>
              <a:buFont typeface="Symbol"/>
              <a:buChar char=""/>
              <a:tabLst>
                <a:tab pos="241935" algn="l"/>
              </a:tabLst>
            </a:pP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f</a:t>
            </a:r>
            <a:r>
              <a:rPr sz="1200" spc="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h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b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ene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f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ciary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 is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re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ce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iv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g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 a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u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x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iliary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b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f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ts 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(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s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u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v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v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rs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be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f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s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)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d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ue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d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ea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h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,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d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s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b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il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y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 o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r re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re</a:t>
            </a:r>
            <a:r>
              <a:rPr sz="1200" spc="-25" dirty="0">
                <a:solidFill>
                  <a:srgbClr val="002060"/>
                </a:solidFill>
                <a:latin typeface="Calibri"/>
                <a:cs typeface="Calibri"/>
              </a:rPr>
              <a:t>m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en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f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 th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 p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002060"/>
                </a:solidFill>
                <a:latin typeface="Calibri"/>
                <a:cs typeface="Calibri"/>
              </a:rPr>
              <a:t>g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u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d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n,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th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ey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ee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d</a:t>
            </a:r>
            <a:r>
              <a:rPr sz="1200" spc="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pp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l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y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f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b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f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s as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an</a:t>
            </a:r>
            <a:r>
              <a:rPr sz="1200" spc="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du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l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200" spc="-25" dirty="0">
                <a:solidFill>
                  <a:srgbClr val="002060"/>
                </a:solidFill>
                <a:latin typeface="Calibri"/>
                <a:cs typeface="Calibri"/>
              </a:rPr>
              <a:t>g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1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8, b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f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re th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ey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 g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d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u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at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f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om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s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c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h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ool. 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 I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f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he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be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f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c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ry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re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ce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v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g 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s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u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rv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v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s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 be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f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s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h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as a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d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s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b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il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y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h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t 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cc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u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d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be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f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re 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g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 22,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hey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c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u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l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d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qu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al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f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y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c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u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he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s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u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v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v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s 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be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f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t 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w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h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c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h</a:t>
            </a:r>
            <a:r>
              <a:rPr sz="1200" spc="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w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u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ld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 b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k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</a:t>
            </a:r>
            <a:r>
              <a:rPr sz="1200" spc="-20" dirty="0">
                <a:solidFill>
                  <a:srgbClr val="002060"/>
                </a:solidFill>
                <a:latin typeface="Calibri"/>
                <a:cs typeface="Calibri"/>
              </a:rPr>
              <a:t>w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spc="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s 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C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h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il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d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h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ood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D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s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b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ilit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y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 B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n</a:t>
            </a:r>
            <a:r>
              <a:rPr sz="1200" spc="-10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f</a:t>
            </a:r>
            <a:r>
              <a:rPr sz="1200" spc="-15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t</a:t>
            </a:r>
            <a:r>
              <a:rPr sz="1200" spc="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(C</a:t>
            </a:r>
            <a:r>
              <a:rPr sz="1200" spc="5" dirty="0">
                <a:solidFill>
                  <a:srgbClr val="002060"/>
                </a:solidFill>
                <a:latin typeface="Calibri"/>
                <a:cs typeface="Calibri"/>
              </a:rPr>
              <a:t>D</a:t>
            </a:r>
            <a:r>
              <a:rPr sz="1200" spc="-5" dirty="0">
                <a:solidFill>
                  <a:srgbClr val="002060"/>
                </a:solidFill>
                <a:latin typeface="Calibri"/>
                <a:cs typeface="Calibri"/>
              </a:rPr>
              <a:t>B)</a:t>
            </a:r>
            <a:r>
              <a:rPr sz="1200" dirty="0">
                <a:solidFill>
                  <a:srgbClr val="002060"/>
                </a:solidFill>
                <a:latin typeface="Calibri"/>
                <a:cs typeface="Calibri"/>
              </a:rPr>
              <a:t>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002060"/>
                </a:solidFill>
                <a:latin typeface="Calibri"/>
                <a:cs typeface="Calibri"/>
              </a:rPr>
              <a:t>L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400" b="1" spc="-5" dirty="0">
                <a:solidFill>
                  <a:srgbClr val="002060"/>
                </a:solidFill>
                <a:latin typeface="Calibri"/>
                <a:cs typeface="Calibri"/>
              </a:rPr>
              <a:t>v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ing</a:t>
            </a:r>
            <a:r>
              <a:rPr sz="1400" b="1" spc="-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400" b="1" spc="5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400" b="1" spc="-10" dirty="0">
                <a:solidFill>
                  <a:srgbClr val="002060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an</a:t>
            </a:r>
            <a:r>
              <a:rPr sz="1400" b="1" spc="-10" dirty="0">
                <a:solidFill>
                  <a:srgbClr val="002060"/>
                </a:solidFill>
                <a:latin typeface="Calibri"/>
                <a:cs typeface="Calibri"/>
              </a:rPr>
              <a:t>g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400" b="1" spc="-5" dirty="0">
                <a:solidFill>
                  <a:srgbClr val="002060"/>
                </a:solidFill>
                <a:latin typeface="Calibri"/>
                <a:cs typeface="Calibri"/>
              </a:rPr>
              <a:t>m</a:t>
            </a:r>
            <a:r>
              <a:rPr sz="1400" b="1" spc="-15" dirty="0">
                <a:solidFill>
                  <a:srgbClr val="002060"/>
                </a:solidFill>
                <a:latin typeface="Calibri"/>
                <a:cs typeface="Calibri"/>
              </a:rPr>
              <a:t>e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nt</a:t>
            </a:r>
            <a:r>
              <a:rPr sz="1400" b="1" spc="-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and</a:t>
            </a:r>
            <a:r>
              <a:rPr sz="1400" b="1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“</a:t>
            </a:r>
            <a:r>
              <a:rPr sz="1400" b="1" spc="-10" dirty="0">
                <a:solidFill>
                  <a:srgbClr val="002060"/>
                </a:solidFill>
                <a:latin typeface="Calibri"/>
                <a:cs typeface="Calibri"/>
              </a:rPr>
              <a:t>F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a</a:t>
            </a:r>
            <a:r>
              <a:rPr sz="1400" b="1" spc="-10" dirty="0">
                <a:solidFill>
                  <a:srgbClr val="002060"/>
                </a:solidFill>
                <a:latin typeface="Calibri"/>
                <a:cs typeface="Calibri"/>
              </a:rPr>
              <a:t>i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r </a:t>
            </a:r>
            <a:r>
              <a:rPr sz="1400" b="1" spc="-5" dirty="0" smtClean="0">
                <a:solidFill>
                  <a:srgbClr val="002060"/>
                </a:solidFill>
                <a:latin typeface="Calibri"/>
                <a:cs typeface="Calibri"/>
              </a:rPr>
              <a:t>Share" If</a:t>
            </a:r>
            <a:r>
              <a:rPr sz="1200" spc="-5" dirty="0" smtClean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yo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u</a:t>
            </a:r>
            <a:r>
              <a:rPr sz="1200" spc="5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li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v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e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in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yo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ur 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o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w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n</a:t>
            </a:r>
            <a:r>
              <a:rPr sz="1200" spc="10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p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l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a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c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e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 and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pay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yo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ur 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o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w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n</a:t>
            </a:r>
            <a:r>
              <a:rPr sz="1200" spc="10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foo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d 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and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 s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h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e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lter 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co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s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ts,</a:t>
            </a:r>
            <a:r>
              <a:rPr sz="1200" spc="15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re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g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ar</a:t>
            </a:r>
            <a:r>
              <a:rPr sz="1200" spc="-20" dirty="0">
                <a:solidFill>
                  <a:srgbClr val="002060"/>
                </a:solidFill>
                <a:latin typeface="Cambria"/>
                <a:cs typeface="Cambria"/>
              </a:rPr>
              <a:t>d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l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ess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o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f 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w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h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et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h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er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yo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u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o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w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n 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o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r</a:t>
            </a:r>
            <a:r>
              <a:rPr sz="1200" spc="5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r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ent, 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yo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u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 m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ay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 g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et 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u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p to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t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h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e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m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a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xi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m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u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m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SS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I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. </a:t>
            </a:r>
            <a:r>
              <a:rPr sz="1200" spc="5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Y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o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u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 m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ay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a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l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so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 g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et 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u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p to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t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h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e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 m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a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xi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m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u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m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 if 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y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ou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 li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v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e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in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s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o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m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e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o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ne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 e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l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se’s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ho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u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se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ho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l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d as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l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o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ng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as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y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ou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pay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 y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o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ur 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fo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o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d 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and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 s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h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e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lter 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co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s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ts. </a:t>
            </a:r>
            <a:r>
              <a:rPr sz="1200" spc="5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If 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yo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u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 li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v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e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in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s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o</a:t>
            </a:r>
            <a:r>
              <a:rPr sz="1200" spc="5" dirty="0">
                <a:solidFill>
                  <a:srgbClr val="002060"/>
                </a:solidFill>
                <a:latin typeface="Cambria"/>
                <a:cs typeface="Cambria"/>
              </a:rPr>
              <a:t>m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e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o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ne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 e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l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se’s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ho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u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se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ho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l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d 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and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spc="-20" dirty="0">
                <a:solidFill>
                  <a:srgbClr val="002060"/>
                </a:solidFill>
                <a:latin typeface="Cambria"/>
                <a:cs typeface="Cambria"/>
              </a:rPr>
              <a:t>d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o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n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’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t pay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yo</a:t>
            </a:r>
            <a:r>
              <a:rPr sz="1200" spc="5" dirty="0">
                <a:solidFill>
                  <a:srgbClr val="002060"/>
                </a:solidFill>
                <a:latin typeface="Cambria"/>
                <a:cs typeface="Cambria"/>
              </a:rPr>
              <a:t>u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r 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fo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o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d</a:t>
            </a:r>
            <a:r>
              <a:rPr sz="1200" spc="5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and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 s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h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e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lter 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co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s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ts, 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yo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ur 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SSI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b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enef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it 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m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ay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b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e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re</a:t>
            </a:r>
            <a:r>
              <a:rPr sz="1200" spc="-20" dirty="0">
                <a:solidFill>
                  <a:srgbClr val="002060"/>
                </a:solidFill>
                <a:latin typeface="Cambria"/>
                <a:cs typeface="Cambria"/>
              </a:rPr>
              <a:t>d</a:t>
            </a:r>
            <a:r>
              <a:rPr sz="1200" spc="-5" dirty="0">
                <a:solidFill>
                  <a:srgbClr val="002060"/>
                </a:solidFill>
                <a:latin typeface="Cambria"/>
                <a:cs typeface="Cambria"/>
              </a:rPr>
              <a:t>u</a:t>
            </a:r>
            <a:r>
              <a:rPr sz="1200" spc="-15" dirty="0">
                <a:solidFill>
                  <a:srgbClr val="002060"/>
                </a:solidFill>
                <a:latin typeface="Cambria"/>
                <a:cs typeface="Cambria"/>
              </a:rPr>
              <a:t>c</a:t>
            </a:r>
            <a:r>
              <a:rPr sz="1200" spc="-10" dirty="0">
                <a:solidFill>
                  <a:srgbClr val="002060"/>
                </a:solidFill>
                <a:latin typeface="Cambria"/>
                <a:cs typeface="Cambria"/>
              </a:rPr>
              <a:t>e</a:t>
            </a:r>
            <a:r>
              <a:rPr sz="1200" spc="-20" dirty="0">
                <a:solidFill>
                  <a:srgbClr val="002060"/>
                </a:solidFill>
                <a:latin typeface="Cambria"/>
                <a:cs typeface="Cambria"/>
              </a:rPr>
              <a:t>d</a:t>
            </a:r>
            <a:r>
              <a:rPr sz="1200" dirty="0">
                <a:solidFill>
                  <a:srgbClr val="002060"/>
                </a:solidFill>
                <a:latin typeface="Cambria"/>
                <a:cs typeface="Cambria"/>
              </a:rPr>
              <a:t>.</a:t>
            </a: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950" dirty="0">
              <a:latin typeface="Times New Roman"/>
              <a:cs typeface="Times New Roman"/>
            </a:endParaRPr>
          </a:p>
          <a:p>
            <a:pPr marL="1396365" marR="1389380" algn="ctr">
              <a:lnSpc>
                <a:spcPct val="102099"/>
              </a:lnSpc>
            </a:pP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IA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SS</a:t>
            </a:r>
            <a:r>
              <a:rPr sz="1200" spc="-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/SSP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V</a:t>
            </a:r>
            <a:r>
              <a:rPr sz="1200" spc="-2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RR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 CO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ES 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PAYM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F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 E</a:t>
            </a:r>
            <a:r>
              <a:rPr sz="1200" spc="-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IGIB</a:t>
            </a:r>
            <a:r>
              <a:rPr sz="1200" spc="-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V</a:t>
            </a:r>
            <a:r>
              <a:rPr sz="1200" spc="-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S EFFE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VE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J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2</a:t>
            </a:r>
            <a:r>
              <a:rPr sz="1200" spc="-10" dirty="0">
                <a:latin typeface="Calibri"/>
                <a:cs typeface="Calibri"/>
              </a:rPr>
              <a:t>0</a:t>
            </a:r>
            <a:r>
              <a:rPr sz="1200" spc="-20" dirty="0">
                <a:latin typeface="Calibri"/>
                <a:cs typeface="Calibri"/>
              </a:rPr>
              <a:t>1</a:t>
            </a:r>
            <a:r>
              <a:rPr sz="1200" spc="-10" dirty="0">
                <a:latin typeface="Calibri"/>
                <a:cs typeface="Calibri"/>
              </a:rPr>
              <a:t>7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83342" y="706582"/>
            <a:ext cx="887505" cy="529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59713"/>
              </p:ext>
            </p:extLst>
          </p:nvPr>
        </p:nvGraphicFramePr>
        <p:xfrm>
          <a:off x="1166881" y="5068628"/>
          <a:ext cx="8283384" cy="16835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3355"/>
                <a:gridCol w="946673"/>
                <a:gridCol w="1301674"/>
                <a:gridCol w="1301674"/>
                <a:gridCol w="1420008"/>
              </a:tblGrid>
              <a:tr h="221396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go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y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2870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28702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2870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SSI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2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2870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P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2870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30225">
                      <a:solidFill>
                        <a:srgbClr val="000000"/>
                      </a:solidFill>
                      <a:prstDash val="solid"/>
                    </a:lnT>
                    <a:lnB w="2870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8441">
                <a:tc gridSpan="5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led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28702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7264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ou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-A</a:t>
                      </a: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28702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735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00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2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160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72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895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72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264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ou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ol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other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-D*</a:t>
                      </a: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28702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490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00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2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164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24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654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24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73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ci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-C</a:t>
                      </a: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28702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735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00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2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247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04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982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04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8442">
                <a:tc gridSpan="5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isa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nor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2870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7264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C-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E,A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28702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735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00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2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65.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800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15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885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8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ou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ol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other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G*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28702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490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00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2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68.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79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558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67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166906" y="1010270"/>
            <a:ext cx="8206142" cy="62865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57680">
              <a:lnSpc>
                <a:spcPct val="100000"/>
              </a:lnSpc>
            </a:pPr>
            <a:r>
              <a:rPr sz="1400" b="1" u="heavy" dirty="0">
                <a:latin typeface="Verdana"/>
                <a:cs typeface="Verdana"/>
              </a:rPr>
              <a:t>Age</a:t>
            </a:r>
            <a:r>
              <a:rPr sz="1400" b="1" u="heavy" spc="-10" dirty="0">
                <a:latin typeface="Verdana"/>
                <a:cs typeface="Verdana"/>
              </a:rPr>
              <a:t> </a:t>
            </a:r>
            <a:r>
              <a:rPr sz="1400" b="1" u="heavy" spc="-5" dirty="0" smtClean="0">
                <a:latin typeface="Verdana"/>
                <a:cs typeface="Verdana"/>
              </a:rPr>
              <a:t>18-</a:t>
            </a:r>
            <a:r>
              <a:rPr sz="1400" b="1" u="heavy" spc="-10" dirty="0" smtClean="0">
                <a:latin typeface="Verdana"/>
                <a:cs typeface="Verdana"/>
              </a:rPr>
              <a:t>R</a:t>
            </a:r>
            <a:r>
              <a:rPr sz="1400" b="1" u="heavy" dirty="0" smtClean="0">
                <a:latin typeface="Verdana"/>
                <a:cs typeface="Verdana"/>
              </a:rPr>
              <a:t>e</a:t>
            </a:r>
            <a:r>
              <a:rPr sz="1400" b="1" u="heavy" spc="-10" dirty="0" smtClean="0">
                <a:latin typeface="Verdana"/>
                <a:cs typeface="Verdana"/>
              </a:rPr>
              <a:t>d</a:t>
            </a:r>
            <a:r>
              <a:rPr sz="1400" b="1" u="heavy" dirty="0" smtClean="0">
                <a:latin typeface="Verdana"/>
                <a:cs typeface="Verdana"/>
              </a:rPr>
              <a:t>e</a:t>
            </a:r>
            <a:r>
              <a:rPr sz="1400" b="1" u="heavy" spc="-5" dirty="0" smtClean="0">
                <a:latin typeface="Verdana"/>
                <a:cs typeface="Verdana"/>
              </a:rPr>
              <a:t>t</a:t>
            </a:r>
            <a:r>
              <a:rPr sz="1400" b="1" u="heavy" spc="-10" dirty="0" smtClean="0">
                <a:latin typeface="Verdana"/>
                <a:cs typeface="Verdana"/>
              </a:rPr>
              <a:t>e</a:t>
            </a:r>
            <a:r>
              <a:rPr sz="1400" b="1" u="heavy" spc="-5" dirty="0" smtClean="0">
                <a:latin typeface="Verdana"/>
                <a:cs typeface="Verdana"/>
              </a:rPr>
              <a:t>r</a:t>
            </a:r>
            <a:r>
              <a:rPr sz="1400" b="1" u="heavy" dirty="0" smtClean="0">
                <a:latin typeface="Verdana"/>
                <a:cs typeface="Verdana"/>
              </a:rPr>
              <a:t>m</a:t>
            </a:r>
            <a:r>
              <a:rPr sz="1400" b="1" u="heavy" spc="-5" dirty="0" smtClean="0">
                <a:latin typeface="Verdana"/>
                <a:cs typeface="Verdana"/>
              </a:rPr>
              <a:t>ination</a:t>
            </a:r>
            <a:endParaRPr lang="en-US" sz="1400" b="1" u="heavy" spc="-5" dirty="0" smtClean="0">
              <a:latin typeface="Verdana"/>
              <a:cs typeface="Verdana"/>
            </a:endParaRPr>
          </a:p>
          <a:p>
            <a:pPr marL="12700" marR="22225">
              <a:lnSpc>
                <a:spcPct val="117200"/>
              </a:lnSpc>
              <a:spcBef>
                <a:spcPts val="985"/>
              </a:spcBef>
            </a:pPr>
            <a:r>
              <a:rPr sz="1200" dirty="0" smtClean="0">
                <a:latin typeface="Calibri"/>
                <a:cs typeface="Calibri"/>
              </a:rPr>
              <a:t>SS</a:t>
            </a:r>
            <a:r>
              <a:rPr sz="1200" spc="-5" dirty="0" smtClean="0">
                <a:latin typeface="Calibri"/>
                <a:cs typeface="Calibri"/>
              </a:rPr>
              <a:t>I </a:t>
            </a:r>
            <a:r>
              <a:rPr sz="1200" spc="-5" dirty="0">
                <a:latin typeface="Calibri"/>
                <a:cs typeface="Calibri"/>
              </a:rPr>
              <a:t>re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nt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spc="-10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tu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1</a:t>
            </a:r>
            <a:r>
              <a:rPr sz="1200" spc="-10" dirty="0">
                <a:latin typeface="Calibri"/>
                <a:cs typeface="Calibri"/>
              </a:rPr>
              <a:t>8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t b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pp</a:t>
            </a:r>
            <a:r>
              <a:rPr sz="1200" dirty="0">
                <a:latin typeface="Calibri"/>
                <a:cs typeface="Calibri"/>
              </a:rPr>
              <a:t>ro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der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du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dirty="0">
                <a:latin typeface="Calibri"/>
                <a:cs typeface="Calibri"/>
              </a:rPr>
              <a:t>ia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me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l 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spc="-5" dirty="0">
                <a:latin typeface="Calibri"/>
                <a:cs typeface="Calibri"/>
              </a:rPr>
              <a:t>e,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ce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ra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em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)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5" dirty="0">
                <a:latin typeface="Calibri"/>
                <a:cs typeface="Calibri"/>
              </a:rPr>
              <a:t>g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il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il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 r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1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du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ts</a:t>
            </a:r>
            <a:r>
              <a:rPr sz="1200" spc="-10" dirty="0">
                <a:latin typeface="Calibri"/>
                <a:cs typeface="Calibri"/>
              </a:rPr>
              <a:t> are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spc="-10" dirty="0">
                <a:latin typeface="Calibri"/>
                <a:cs typeface="Calibri"/>
              </a:rPr>
              <a:t>f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th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he</a:t>
            </a:r>
            <a:r>
              <a:rPr sz="1200" spc="5" dirty="0">
                <a:latin typeface="Calibri"/>
                <a:cs typeface="Calibri"/>
              </a:rPr>
              <a:t> 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it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1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The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me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ie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10" dirty="0">
                <a:latin typeface="Calibri"/>
                <a:cs typeface="Calibri"/>
              </a:rPr>
              <a:t>are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ally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s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me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me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th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s</a:t>
            </a:r>
            <a:r>
              <a:rPr sz="1200" dirty="0">
                <a:latin typeface="Calibri"/>
                <a:cs typeface="Calibri"/>
              </a:rPr>
              <a:t>ix 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5" dirty="0">
                <a:latin typeface="Calibri"/>
                <a:cs typeface="Calibri"/>
              </a:rPr>
              <a:t> th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1</a:t>
            </a:r>
            <a:r>
              <a:rPr sz="1200" spc="-20" dirty="0">
                <a:latin typeface="Calibri"/>
                <a:cs typeface="Calibri"/>
              </a:rPr>
              <a:t>8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.</a:t>
            </a: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u="sng" dirty="0">
                <a:latin typeface="Calibri"/>
                <a:cs typeface="Calibri"/>
              </a:rPr>
              <a:t>W</a:t>
            </a:r>
            <a:r>
              <a:rPr sz="1200" b="1" u="sng" spc="-10" dirty="0">
                <a:latin typeface="Calibri"/>
                <a:cs typeface="Calibri"/>
              </a:rPr>
              <a:t>h</a:t>
            </a:r>
            <a:r>
              <a:rPr sz="1200" b="1" u="sng" spc="-15" dirty="0">
                <a:latin typeface="Calibri"/>
                <a:cs typeface="Calibri"/>
              </a:rPr>
              <a:t>a</a:t>
            </a:r>
            <a:r>
              <a:rPr sz="1200" b="1" u="sng" spc="-5" dirty="0">
                <a:latin typeface="Calibri"/>
                <a:cs typeface="Calibri"/>
              </a:rPr>
              <a:t>t </a:t>
            </a:r>
            <a:r>
              <a:rPr sz="1200" b="1" u="sng" spc="5" dirty="0">
                <a:latin typeface="Calibri"/>
                <a:cs typeface="Calibri"/>
              </a:rPr>
              <a:t>w</a:t>
            </a:r>
            <a:r>
              <a:rPr sz="1200" b="1" u="sng" dirty="0">
                <a:latin typeface="Calibri"/>
                <a:cs typeface="Calibri"/>
              </a:rPr>
              <a:t>i</a:t>
            </a:r>
            <a:r>
              <a:rPr sz="1200" b="1" u="sng" spc="-15" dirty="0">
                <a:latin typeface="Calibri"/>
                <a:cs typeface="Calibri"/>
              </a:rPr>
              <a:t>l</a:t>
            </a:r>
            <a:r>
              <a:rPr sz="1200" b="1" u="sng" spc="-5" dirty="0">
                <a:latin typeface="Calibri"/>
                <a:cs typeface="Calibri"/>
              </a:rPr>
              <a:t>l </a:t>
            </a:r>
            <a:r>
              <a:rPr sz="1200" b="1" u="sng" spc="-10" dirty="0">
                <a:latin typeface="Calibri"/>
                <a:cs typeface="Calibri"/>
              </a:rPr>
              <a:t>b</a:t>
            </a:r>
            <a:r>
              <a:rPr sz="1200" b="1" u="sng" dirty="0">
                <a:latin typeface="Calibri"/>
                <a:cs typeface="Calibri"/>
              </a:rPr>
              <a:t>e </a:t>
            </a:r>
            <a:r>
              <a:rPr sz="1200" b="1" u="sng" spc="5" dirty="0">
                <a:latin typeface="Calibri"/>
                <a:cs typeface="Calibri"/>
              </a:rPr>
              <a:t>r</a:t>
            </a:r>
            <a:r>
              <a:rPr sz="1200" b="1" u="sng" spc="-5" dirty="0">
                <a:latin typeface="Calibri"/>
                <a:cs typeface="Calibri"/>
              </a:rPr>
              <a:t>ev</a:t>
            </a:r>
            <a:r>
              <a:rPr sz="1200" b="1" u="sng" spc="5" dirty="0">
                <a:latin typeface="Calibri"/>
                <a:cs typeface="Calibri"/>
              </a:rPr>
              <a:t>i</a:t>
            </a:r>
            <a:r>
              <a:rPr sz="1200" b="1" u="sng" spc="-5" dirty="0">
                <a:latin typeface="Calibri"/>
                <a:cs typeface="Calibri"/>
              </a:rPr>
              <a:t>e</a:t>
            </a:r>
            <a:r>
              <a:rPr sz="1200" b="1" u="sng" spc="5" dirty="0">
                <a:latin typeface="Calibri"/>
                <a:cs typeface="Calibri"/>
              </a:rPr>
              <a:t>w</a:t>
            </a:r>
            <a:r>
              <a:rPr sz="1200" b="1" u="sng" spc="-5" dirty="0">
                <a:latin typeface="Calibri"/>
                <a:cs typeface="Calibri"/>
              </a:rPr>
              <a:t>e</a:t>
            </a:r>
            <a:r>
              <a:rPr sz="1200" b="1" u="sng" dirty="0">
                <a:latin typeface="Calibri"/>
                <a:cs typeface="Calibri"/>
              </a:rPr>
              <a:t>d?</a:t>
            </a:r>
            <a:endParaRPr sz="1200" dirty="0">
              <a:latin typeface="Calibri"/>
              <a:cs typeface="Calibri"/>
            </a:endParaRPr>
          </a:p>
          <a:p>
            <a:pPr marL="12700" marR="305435">
              <a:lnSpc>
                <a:spcPct val="116700"/>
              </a:lnSpc>
              <a:spcBef>
                <a:spcPts val="1005"/>
              </a:spcBef>
            </a:pPr>
            <a:r>
              <a:rPr sz="1200" dirty="0">
                <a:latin typeface="Calibri"/>
                <a:cs typeface="Calibri"/>
              </a:rPr>
              <a:t>SSA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ill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ie</a:t>
            </a:r>
            <a:r>
              <a:rPr sz="1200" spc="-10" dirty="0">
                <a:latin typeface="Calibri"/>
                <a:cs typeface="Calibri"/>
              </a:rPr>
              <a:t>w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ili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me, </a:t>
            </a:r>
            <a:r>
              <a:rPr sz="1200" spc="-5" dirty="0">
                <a:latin typeface="Calibri"/>
                <a:cs typeface="Calibri"/>
                <a:hlinkClick r:id="rId3"/>
              </a:rPr>
              <a:t>res</a:t>
            </a:r>
            <a:r>
              <a:rPr sz="1200" spc="-10" dirty="0">
                <a:latin typeface="Calibri"/>
                <a:cs typeface="Calibri"/>
                <a:hlinkClick r:id="rId3"/>
              </a:rPr>
              <a:t>o</a:t>
            </a:r>
            <a:r>
              <a:rPr sz="1200" spc="5" dirty="0">
                <a:latin typeface="Calibri"/>
                <a:cs typeface="Calibri"/>
                <a:hlinkClick r:id="rId3"/>
              </a:rPr>
              <a:t>u</a:t>
            </a:r>
            <a:r>
              <a:rPr sz="1200" spc="-5" dirty="0">
                <a:latin typeface="Calibri"/>
                <a:cs typeface="Calibri"/>
                <a:hlinkClick r:id="rId3"/>
              </a:rPr>
              <a:t>r</a:t>
            </a:r>
            <a:r>
              <a:rPr sz="1200" spc="-10" dirty="0">
                <a:latin typeface="Calibri"/>
                <a:cs typeface="Calibri"/>
                <a:hlinkClick r:id="rId3"/>
              </a:rPr>
              <a:t>ce</a:t>
            </a:r>
            <a:r>
              <a:rPr sz="1200" spc="-5" dirty="0">
                <a:latin typeface="Calibri"/>
                <a:cs typeface="Calibri"/>
                <a:hlinkClick r:id="rId3"/>
              </a:rPr>
              <a:t>s</a:t>
            </a:r>
            <a:r>
              <a:rPr sz="1200" spc="-5" dirty="0">
                <a:latin typeface="Calibri"/>
                <a:cs typeface="Calibri"/>
              </a:rPr>
              <a:t>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  <a:hlinkClick r:id="rId4"/>
              </a:rPr>
              <a:t>li</a:t>
            </a:r>
            <a:r>
              <a:rPr sz="1200" spc="-5" dirty="0">
                <a:latin typeface="Calibri"/>
                <a:cs typeface="Calibri"/>
                <a:hlinkClick r:id="rId4"/>
              </a:rPr>
              <a:t>v</a:t>
            </a:r>
            <a:r>
              <a:rPr sz="1200" dirty="0">
                <a:latin typeface="Calibri"/>
                <a:cs typeface="Calibri"/>
                <a:hlinkClick r:id="rId4"/>
              </a:rPr>
              <a:t>i</a:t>
            </a:r>
            <a:r>
              <a:rPr sz="1200" spc="5" dirty="0">
                <a:latin typeface="Calibri"/>
                <a:cs typeface="Calibri"/>
                <a:hlinkClick r:id="rId4"/>
              </a:rPr>
              <a:t>n</a:t>
            </a:r>
            <a:r>
              <a:rPr sz="1200" spc="-10" dirty="0">
                <a:latin typeface="Calibri"/>
                <a:cs typeface="Calibri"/>
                <a:hlinkClick r:id="rId4"/>
              </a:rPr>
              <a:t>g </a:t>
            </a:r>
            <a:r>
              <a:rPr sz="1200" spc="-5" dirty="0">
                <a:latin typeface="Calibri"/>
                <a:cs typeface="Calibri"/>
                <a:hlinkClick r:id="rId4"/>
              </a:rPr>
              <a:t>arran</a:t>
            </a:r>
            <a:r>
              <a:rPr sz="1200" spc="-25" dirty="0">
                <a:latin typeface="Calibri"/>
                <a:cs typeface="Calibri"/>
                <a:hlinkClick r:id="rId4"/>
              </a:rPr>
              <a:t>g</a:t>
            </a:r>
            <a:r>
              <a:rPr sz="1200" spc="-10" dirty="0">
                <a:latin typeface="Calibri"/>
                <a:cs typeface="Calibri"/>
                <a:hlinkClick r:id="rId4"/>
              </a:rPr>
              <a:t>emen</a:t>
            </a:r>
            <a:r>
              <a:rPr sz="1200" dirty="0">
                <a:latin typeface="Calibri"/>
                <a:cs typeface="Calibri"/>
                <a:hlinkClick r:id="rId4"/>
              </a:rPr>
              <a:t>ts</a:t>
            </a:r>
            <a:r>
              <a:rPr sz="1200" spc="-10" dirty="0">
                <a:latin typeface="Calibri"/>
                <a:cs typeface="Calibri"/>
                <a:hlinkClick r:id="rId4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s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re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ou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are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till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SSI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are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re</a:t>
            </a:r>
            <a:r>
              <a:rPr sz="1200" spc="-10" dirty="0">
                <a:latin typeface="Calibri"/>
                <a:cs typeface="Calibri"/>
              </a:rPr>
              <a:t>ce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ec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u="sng" spc="-15" dirty="0">
                <a:latin typeface="Calibri"/>
                <a:cs typeface="Calibri"/>
              </a:rPr>
              <a:t>H</a:t>
            </a:r>
            <a:r>
              <a:rPr sz="1200" b="1" u="sng" spc="-10" dirty="0">
                <a:latin typeface="Calibri"/>
                <a:cs typeface="Calibri"/>
              </a:rPr>
              <a:t>o</a:t>
            </a:r>
            <a:r>
              <a:rPr sz="1200" b="1" u="sng" dirty="0">
                <a:latin typeface="Calibri"/>
                <a:cs typeface="Calibri"/>
              </a:rPr>
              <a:t>w</a:t>
            </a:r>
            <a:r>
              <a:rPr sz="1200" b="1" u="sng" spc="-5" dirty="0">
                <a:latin typeface="Calibri"/>
                <a:cs typeface="Calibri"/>
              </a:rPr>
              <a:t> </a:t>
            </a:r>
            <a:r>
              <a:rPr sz="1200" b="1" u="sng" spc="5" dirty="0">
                <a:latin typeface="Calibri"/>
                <a:cs typeface="Calibri"/>
              </a:rPr>
              <a:t>w</a:t>
            </a:r>
            <a:r>
              <a:rPr sz="1200" b="1" u="sng" dirty="0">
                <a:latin typeface="Calibri"/>
                <a:cs typeface="Calibri"/>
              </a:rPr>
              <a:t>i</a:t>
            </a:r>
            <a:r>
              <a:rPr sz="1200" b="1" u="sng" spc="-15" dirty="0">
                <a:latin typeface="Calibri"/>
                <a:cs typeface="Calibri"/>
              </a:rPr>
              <a:t>l</a:t>
            </a:r>
            <a:r>
              <a:rPr sz="1200" b="1" u="sng" spc="-5" dirty="0">
                <a:latin typeface="Calibri"/>
                <a:cs typeface="Calibri"/>
              </a:rPr>
              <a:t>l</a:t>
            </a:r>
            <a:r>
              <a:rPr sz="1200" b="1" u="sng" spc="10" dirty="0">
                <a:latin typeface="Calibri"/>
                <a:cs typeface="Calibri"/>
              </a:rPr>
              <a:t> </a:t>
            </a:r>
            <a:r>
              <a:rPr sz="1200" b="1" u="sng" spc="-15" dirty="0">
                <a:latin typeface="Calibri"/>
                <a:cs typeface="Calibri"/>
              </a:rPr>
              <a:t>SSA</a:t>
            </a:r>
            <a:r>
              <a:rPr sz="1200" b="1" u="sng" dirty="0">
                <a:latin typeface="Calibri"/>
                <a:cs typeface="Calibri"/>
              </a:rPr>
              <a:t> c</a:t>
            </a:r>
            <a:r>
              <a:rPr sz="1200" b="1" u="sng" spc="-10" dirty="0">
                <a:latin typeface="Calibri"/>
                <a:cs typeface="Calibri"/>
              </a:rPr>
              <a:t>o</a:t>
            </a:r>
            <a:r>
              <a:rPr sz="1200" b="1" u="sng" spc="-20" dirty="0">
                <a:latin typeface="Calibri"/>
                <a:cs typeface="Calibri"/>
              </a:rPr>
              <a:t>n</a:t>
            </a:r>
            <a:r>
              <a:rPr sz="1200" b="1" u="sng" spc="-10" dirty="0">
                <a:latin typeface="Calibri"/>
                <a:cs typeface="Calibri"/>
              </a:rPr>
              <a:t>du</a:t>
            </a:r>
            <a:r>
              <a:rPr sz="1200" b="1" u="sng" dirty="0">
                <a:latin typeface="Calibri"/>
                <a:cs typeface="Calibri"/>
              </a:rPr>
              <a:t>c</a:t>
            </a:r>
            <a:r>
              <a:rPr sz="1200" b="1" u="sng" spc="-5" dirty="0">
                <a:latin typeface="Calibri"/>
                <a:cs typeface="Calibri"/>
              </a:rPr>
              <a:t>t t</a:t>
            </a:r>
            <a:r>
              <a:rPr sz="1200" b="1" u="sng" spc="-20" dirty="0">
                <a:latin typeface="Calibri"/>
                <a:cs typeface="Calibri"/>
              </a:rPr>
              <a:t>h</a:t>
            </a:r>
            <a:r>
              <a:rPr sz="1200" b="1" u="sng" dirty="0">
                <a:latin typeface="Calibri"/>
                <a:cs typeface="Calibri"/>
              </a:rPr>
              <a:t>e </a:t>
            </a:r>
            <a:r>
              <a:rPr sz="1200" b="1" u="sng" spc="5" dirty="0">
                <a:latin typeface="Calibri"/>
                <a:cs typeface="Calibri"/>
              </a:rPr>
              <a:t>r</a:t>
            </a:r>
            <a:r>
              <a:rPr sz="1200" b="1" u="sng" spc="-5" dirty="0">
                <a:latin typeface="Calibri"/>
                <a:cs typeface="Calibri"/>
              </a:rPr>
              <a:t>ev</a:t>
            </a:r>
            <a:r>
              <a:rPr sz="1200" b="1" u="sng" spc="5" dirty="0">
                <a:latin typeface="Calibri"/>
                <a:cs typeface="Calibri"/>
              </a:rPr>
              <a:t>i</a:t>
            </a:r>
            <a:r>
              <a:rPr sz="1200" b="1" u="sng" spc="-5" dirty="0">
                <a:latin typeface="Calibri"/>
                <a:cs typeface="Calibri"/>
              </a:rPr>
              <a:t>e</a:t>
            </a:r>
            <a:r>
              <a:rPr sz="1200" b="1" u="sng" spc="5" dirty="0">
                <a:latin typeface="Calibri"/>
                <a:cs typeface="Calibri"/>
              </a:rPr>
              <a:t>w</a:t>
            </a:r>
            <a:r>
              <a:rPr sz="1200" b="1" u="sng" dirty="0">
                <a:latin typeface="Calibri"/>
                <a:cs typeface="Calibri"/>
              </a:rPr>
              <a:t>?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69900" algn="l"/>
              </a:tabLst>
            </a:pPr>
            <a:r>
              <a:rPr sz="1200" spc="-10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on</a:t>
            </a:r>
          </a:p>
          <a:p>
            <a:pPr marL="469900" indent="-228600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1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 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ep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0" dirty="0">
                <a:latin typeface="Calibri"/>
                <a:cs typeface="Calibri"/>
              </a:rPr>
              <a:t>ne</a:t>
            </a:r>
            <a:endParaRPr sz="1200"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5" dirty="0">
                <a:latin typeface="Calibri"/>
                <a:cs typeface="Calibri"/>
              </a:rPr>
              <a:t>Or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5" dirty="0">
                <a:latin typeface="Calibri"/>
                <a:cs typeface="Calibri"/>
              </a:rPr>
              <a:t> th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me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ds</a:t>
            </a:r>
            <a:endParaRPr sz="1200" dirty="0">
              <a:latin typeface="Calibri"/>
              <a:cs typeface="Calibri"/>
            </a:endParaRPr>
          </a:p>
          <a:p>
            <a:pPr marL="12700" marR="39370">
              <a:lnSpc>
                <a:spcPct val="117100"/>
              </a:lnSpc>
              <a:spcBef>
                <a:spcPts val="990"/>
              </a:spcBef>
            </a:pP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Fo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r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B0F0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l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ep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h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o</a:t>
            </a:r>
            <a:r>
              <a:rPr sz="1200" spc="-20" dirty="0">
                <a:solidFill>
                  <a:srgbClr val="00B0F0"/>
                </a:solidFill>
                <a:latin typeface="Calibri"/>
                <a:cs typeface="Calibri"/>
              </a:rPr>
              <a:t>n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B0F0"/>
                </a:solidFill>
                <a:latin typeface="Calibri"/>
                <a:cs typeface="Calibri"/>
              </a:rPr>
              <a:t>a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d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i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n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–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p</a:t>
            </a:r>
            <a:r>
              <a:rPr sz="1200" spc="-20" dirty="0">
                <a:solidFill>
                  <a:srgbClr val="00B0F0"/>
                </a:solidFill>
                <a:latin typeface="Calibri"/>
                <a:cs typeface="Calibri"/>
              </a:rPr>
              <a:t>e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r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s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on</a:t>
            </a:r>
            <a:r>
              <a:rPr sz="1200" spc="1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B0F0"/>
                </a:solidFill>
                <a:latin typeface="Calibri"/>
                <a:cs typeface="Calibri"/>
              </a:rPr>
              <a:t>i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t</a:t>
            </a:r>
            <a:r>
              <a:rPr sz="1200" spc="-20" dirty="0">
                <a:solidFill>
                  <a:srgbClr val="00B0F0"/>
                </a:solidFill>
                <a:latin typeface="Calibri"/>
                <a:cs typeface="Calibri"/>
              </a:rPr>
              <a:t>e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r</a:t>
            </a:r>
            <a:r>
              <a:rPr sz="1200" spc="-15" dirty="0">
                <a:solidFill>
                  <a:srgbClr val="00B0F0"/>
                </a:solidFill>
                <a:latin typeface="Calibri"/>
                <a:cs typeface="Calibri"/>
              </a:rPr>
              <a:t>v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ie</a:t>
            </a:r>
            <a:r>
              <a:rPr sz="1200" spc="-20" dirty="0">
                <a:solidFill>
                  <a:srgbClr val="00B0F0"/>
                </a:solidFill>
                <a:latin typeface="Calibri"/>
                <a:cs typeface="Calibri"/>
              </a:rPr>
              <a:t>w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s,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SSA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00B0F0"/>
                </a:solidFill>
                <a:latin typeface="Calibri"/>
                <a:cs typeface="Calibri"/>
              </a:rPr>
              <a:t>w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ill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s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d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a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l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tt</a:t>
            </a:r>
            <a:r>
              <a:rPr sz="1200" spc="-20" dirty="0">
                <a:solidFill>
                  <a:srgbClr val="00B0F0"/>
                </a:solidFill>
                <a:latin typeface="Calibri"/>
                <a:cs typeface="Calibri"/>
              </a:rPr>
              <a:t>e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r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B0F0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o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ll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B0F0"/>
                </a:solidFill>
                <a:latin typeface="Calibri"/>
                <a:cs typeface="Calibri"/>
              </a:rPr>
              <a:t>y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o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u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B0F0"/>
                </a:solidFill>
                <a:latin typeface="Calibri"/>
                <a:cs typeface="Calibri"/>
              </a:rPr>
              <a:t>t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h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at 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hey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00B0F0"/>
                </a:solidFill>
                <a:latin typeface="Calibri"/>
                <a:cs typeface="Calibri"/>
              </a:rPr>
              <a:t>w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ill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be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c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allin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g </a:t>
            </a:r>
            <a:r>
              <a:rPr sz="1200" spc="-15" dirty="0">
                <a:solidFill>
                  <a:srgbClr val="00B0F0"/>
                </a:solidFill>
                <a:latin typeface="Calibri"/>
                <a:cs typeface="Calibri"/>
              </a:rPr>
              <a:t>y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ou on</a:t>
            </a:r>
            <a:r>
              <a:rPr sz="1200" spc="1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a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 c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er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a</a:t>
            </a:r>
            <a:r>
              <a:rPr sz="1200" spc="-15" dirty="0">
                <a:solidFill>
                  <a:srgbClr val="00B0F0"/>
                </a:solidFill>
                <a:latin typeface="Calibri"/>
                <a:cs typeface="Calibri"/>
              </a:rPr>
              <a:t>i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n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d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at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e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a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d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i</a:t>
            </a:r>
            <a:r>
              <a:rPr sz="1200" spc="-25" dirty="0">
                <a:solidFill>
                  <a:srgbClr val="00B0F0"/>
                </a:solidFill>
                <a:latin typeface="Calibri"/>
                <a:cs typeface="Calibri"/>
              </a:rPr>
              <a:t>m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e,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o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r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o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a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s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k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B0F0"/>
                </a:solidFill>
                <a:latin typeface="Calibri"/>
                <a:cs typeface="Calibri"/>
              </a:rPr>
              <a:t>y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ou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o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 c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o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me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i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to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B0F0"/>
                </a:solidFill>
                <a:latin typeface="Calibri"/>
                <a:cs typeface="Calibri"/>
              </a:rPr>
              <a:t>t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h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B0F0"/>
                </a:solidFill>
                <a:latin typeface="Calibri"/>
                <a:cs typeface="Calibri"/>
              </a:rPr>
              <a:t>l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o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c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al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So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c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ial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B0F0"/>
                </a:solidFill>
                <a:latin typeface="Calibri"/>
                <a:cs typeface="Calibri"/>
              </a:rPr>
              <a:t>S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ecu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ri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y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O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f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f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i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c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f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o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r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B0F0"/>
                </a:solidFill>
                <a:latin typeface="Calibri"/>
                <a:cs typeface="Calibri"/>
              </a:rPr>
              <a:t>a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n</a:t>
            </a:r>
            <a:r>
              <a:rPr sz="1200" spc="10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00B0F0"/>
                </a:solidFill>
                <a:latin typeface="Calibri"/>
                <a:cs typeface="Calibri"/>
              </a:rPr>
              <a:t>i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t</a:t>
            </a:r>
            <a:r>
              <a:rPr sz="1200" spc="-20" dirty="0">
                <a:solidFill>
                  <a:srgbClr val="00B0F0"/>
                </a:solidFill>
                <a:latin typeface="Calibri"/>
                <a:cs typeface="Calibri"/>
              </a:rPr>
              <a:t>e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r</a:t>
            </a:r>
            <a:r>
              <a:rPr sz="1200" spc="-15" dirty="0">
                <a:solidFill>
                  <a:srgbClr val="00B0F0"/>
                </a:solidFill>
                <a:latin typeface="Calibri"/>
                <a:cs typeface="Calibri"/>
              </a:rPr>
              <a:t>v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i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e</a:t>
            </a:r>
            <a:r>
              <a:rPr sz="1200" spc="-20" dirty="0">
                <a:solidFill>
                  <a:srgbClr val="00B0F0"/>
                </a:solidFill>
                <a:latin typeface="Calibri"/>
                <a:cs typeface="Calibri"/>
              </a:rPr>
              <a:t>w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. You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h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a</a:t>
            </a:r>
            <a:r>
              <a:rPr sz="1200" spc="-15" dirty="0">
                <a:solidFill>
                  <a:srgbClr val="00B0F0"/>
                </a:solidFill>
                <a:latin typeface="Calibri"/>
                <a:cs typeface="Calibri"/>
              </a:rPr>
              <a:t>v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e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30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00B0F0"/>
                </a:solidFill>
                <a:latin typeface="Calibri"/>
                <a:cs typeface="Calibri"/>
              </a:rPr>
              <a:t>d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a</a:t>
            </a:r>
            <a:r>
              <a:rPr sz="1200" spc="-15" dirty="0">
                <a:solidFill>
                  <a:srgbClr val="00B0F0"/>
                </a:solidFill>
                <a:latin typeface="Calibri"/>
                <a:cs typeface="Calibri"/>
              </a:rPr>
              <a:t>y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s </a:t>
            </a:r>
            <a:r>
              <a:rPr sz="1200" spc="-10" dirty="0">
                <a:solidFill>
                  <a:srgbClr val="00B0F0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00B0F0"/>
                </a:solidFill>
                <a:latin typeface="Calibri"/>
                <a:cs typeface="Calibri"/>
              </a:rPr>
              <a:t>o</a:t>
            </a:r>
            <a:r>
              <a:rPr sz="1200" spc="-5" dirty="0">
                <a:solidFill>
                  <a:srgbClr val="00B0F0"/>
                </a:solidFill>
                <a:latin typeface="Calibri"/>
                <a:cs typeface="Calibri"/>
              </a:rPr>
              <a:t>:</a:t>
            </a:r>
            <a:endParaRPr sz="1200" dirty="0">
              <a:solidFill>
                <a:srgbClr val="00B0F0"/>
              </a:solidFill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69900" algn="l"/>
              </a:tabLst>
            </a:pPr>
            <a:r>
              <a:rPr sz="1200" spc="-15" dirty="0" smtClean="0">
                <a:latin typeface="Calibri"/>
                <a:cs typeface="Calibri"/>
              </a:rPr>
              <a:t>R</a:t>
            </a:r>
            <a:r>
              <a:rPr sz="1200" spc="-10" dirty="0" smtClean="0">
                <a:latin typeface="Calibri"/>
                <a:cs typeface="Calibri"/>
              </a:rPr>
              <a:t>e</a:t>
            </a:r>
            <a:r>
              <a:rPr sz="1200" spc="-5" dirty="0" smtClean="0">
                <a:latin typeface="Calibri"/>
                <a:cs typeface="Calibri"/>
              </a:rPr>
              <a:t>s</a:t>
            </a:r>
            <a:r>
              <a:rPr sz="1200" spc="5" dirty="0" smtClean="0">
                <a:latin typeface="Calibri"/>
                <a:cs typeface="Calibri"/>
              </a:rPr>
              <a:t>p</a:t>
            </a:r>
            <a:r>
              <a:rPr sz="1200" dirty="0" smtClean="0">
                <a:latin typeface="Calibri"/>
                <a:cs typeface="Calibri"/>
              </a:rPr>
              <a:t>o</a:t>
            </a:r>
            <a:r>
              <a:rPr sz="1200" spc="5" dirty="0" smtClean="0">
                <a:latin typeface="Calibri"/>
                <a:cs typeface="Calibri"/>
              </a:rPr>
              <a:t>n</a:t>
            </a:r>
            <a:r>
              <a:rPr sz="1200" dirty="0" smtClean="0">
                <a:latin typeface="Calibri"/>
                <a:cs typeface="Calibri"/>
              </a:rPr>
              <a:t>d</a:t>
            </a:r>
            <a:r>
              <a:rPr sz="1200" spc="-5" dirty="0" smtClean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oi</a:t>
            </a:r>
            <a:r>
              <a:rPr sz="1200" spc="-10" dirty="0">
                <a:latin typeface="Calibri"/>
                <a:cs typeface="Calibri"/>
              </a:rPr>
              <a:t>nt</a:t>
            </a:r>
            <a:r>
              <a:rPr sz="1200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;</a:t>
            </a:r>
            <a:endParaRPr sz="1200"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om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rn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rm</a:t>
            </a:r>
            <a:r>
              <a:rPr sz="1200" spc="-20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;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endParaRPr sz="1200"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5" dirty="0">
                <a:latin typeface="Calibri"/>
                <a:cs typeface="Calibri"/>
              </a:rPr>
              <a:t>Let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SS</a:t>
            </a:r>
            <a:r>
              <a:rPr sz="1200" spc="-10" dirty="0">
                <a:latin typeface="Calibri"/>
                <a:cs typeface="Calibri"/>
              </a:rPr>
              <a:t>A </a:t>
            </a:r>
            <a:r>
              <a:rPr sz="1200" spc="-20" dirty="0">
                <a:latin typeface="Calibri"/>
                <a:cs typeface="Calibri"/>
              </a:rPr>
              <a:t>k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w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ou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nn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k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oi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re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ub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ill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g 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rm</a:t>
            </a:r>
            <a:r>
              <a:rPr sz="1200" dirty="0">
                <a:latin typeface="Calibri"/>
                <a:cs typeface="Calibri"/>
              </a:rPr>
              <a:t>s</a:t>
            </a:r>
          </a:p>
          <a:p>
            <a:pPr>
              <a:lnSpc>
                <a:spcPct val="100000"/>
              </a:lnSpc>
              <a:spcBef>
                <a:spcPts val="36"/>
              </a:spcBef>
              <a:buFont typeface="Symbol"/>
              <a:buChar char=""/>
            </a:pP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ou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nd</a:t>
            </a:r>
            <a:r>
              <a:rPr sz="1200" dirty="0">
                <a:latin typeface="Calibri"/>
                <a:cs typeface="Calibri"/>
              </a:rPr>
              <a:t>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ecks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pp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,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 o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rpai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 </a:t>
            </a:r>
            <a:r>
              <a:rPr sz="1100" spc="-5" dirty="0">
                <a:latin typeface="Calibri"/>
                <a:cs typeface="Calibri"/>
              </a:rPr>
              <a:t>un</a:t>
            </a:r>
            <a:r>
              <a:rPr sz="1100" spc="-2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rpai</a:t>
            </a:r>
            <a:r>
              <a:rPr sz="1100" dirty="0">
                <a:latin typeface="Calibri"/>
                <a:cs typeface="Calibri"/>
              </a:rPr>
              <a:t>d</a:t>
            </a: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u="sng" spc="-5" dirty="0">
                <a:latin typeface="Calibri"/>
                <a:cs typeface="Calibri"/>
              </a:rPr>
              <a:t>D</a:t>
            </a:r>
            <a:r>
              <a:rPr sz="1200" b="1" u="sng" spc="-10" dirty="0">
                <a:latin typeface="Calibri"/>
                <a:cs typeface="Calibri"/>
              </a:rPr>
              <a:t>o</a:t>
            </a:r>
            <a:r>
              <a:rPr sz="1200" b="1" u="sng" dirty="0">
                <a:latin typeface="Calibri"/>
                <a:cs typeface="Calibri"/>
              </a:rPr>
              <a:t>c</a:t>
            </a:r>
            <a:r>
              <a:rPr sz="1200" b="1" u="sng" spc="-10" dirty="0">
                <a:latin typeface="Calibri"/>
                <a:cs typeface="Calibri"/>
              </a:rPr>
              <a:t>u</a:t>
            </a:r>
            <a:r>
              <a:rPr sz="1200" b="1" u="sng" spc="-5" dirty="0">
                <a:latin typeface="Calibri"/>
                <a:cs typeface="Calibri"/>
              </a:rPr>
              <a:t>me</a:t>
            </a:r>
            <a:r>
              <a:rPr sz="1200" b="1" u="sng" dirty="0">
                <a:latin typeface="Calibri"/>
                <a:cs typeface="Calibri"/>
              </a:rPr>
              <a:t>n</a:t>
            </a:r>
            <a:r>
              <a:rPr sz="1200" b="1" u="sng" spc="-5" dirty="0">
                <a:latin typeface="Calibri"/>
                <a:cs typeface="Calibri"/>
              </a:rPr>
              <a:t>ts</a:t>
            </a:r>
            <a:r>
              <a:rPr sz="1200" b="1" u="sng" spc="5" dirty="0">
                <a:latin typeface="Calibri"/>
                <a:cs typeface="Calibri"/>
              </a:rPr>
              <a:t> </a:t>
            </a:r>
            <a:r>
              <a:rPr sz="1200" b="1" u="sng" spc="-15" dirty="0">
                <a:latin typeface="Calibri"/>
                <a:cs typeface="Calibri"/>
              </a:rPr>
              <a:t>y</a:t>
            </a:r>
            <a:r>
              <a:rPr sz="1200" b="1" u="sng" spc="-10" dirty="0">
                <a:latin typeface="Calibri"/>
                <a:cs typeface="Calibri"/>
              </a:rPr>
              <a:t>ou</a:t>
            </a:r>
            <a:r>
              <a:rPr sz="1200" b="1" u="sng" spc="-5" dirty="0">
                <a:latin typeface="Calibri"/>
                <a:cs typeface="Calibri"/>
              </a:rPr>
              <a:t> ma</a:t>
            </a:r>
            <a:r>
              <a:rPr sz="1200" b="1" u="sng" spc="-10" dirty="0">
                <a:latin typeface="Calibri"/>
                <a:cs typeface="Calibri"/>
              </a:rPr>
              <a:t>y</a:t>
            </a:r>
            <a:r>
              <a:rPr sz="1200" b="1" u="sng" dirty="0">
                <a:latin typeface="Calibri"/>
                <a:cs typeface="Calibri"/>
              </a:rPr>
              <a:t> </a:t>
            </a:r>
            <a:r>
              <a:rPr sz="1200" b="1" u="sng" spc="-10" dirty="0">
                <a:latin typeface="Calibri"/>
                <a:cs typeface="Calibri"/>
              </a:rPr>
              <a:t>n</a:t>
            </a:r>
            <a:r>
              <a:rPr sz="1200" b="1" u="sng" spc="-5" dirty="0">
                <a:latin typeface="Calibri"/>
                <a:cs typeface="Calibri"/>
              </a:rPr>
              <a:t>eed</a:t>
            </a:r>
            <a:r>
              <a:rPr sz="1200" b="1" u="sng" spc="10" dirty="0">
                <a:latin typeface="Calibri"/>
                <a:cs typeface="Calibri"/>
              </a:rPr>
              <a:t> </a:t>
            </a:r>
            <a:r>
              <a:rPr sz="1200" b="1" u="sng" dirty="0">
                <a:latin typeface="Calibri"/>
                <a:cs typeface="Calibri"/>
              </a:rPr>
              <a:t>f</a:t>
            </a:r>
            <a:r>
              <a:rPr sz="1200" b="1" u="sng" spc="-10" dirty="0">
                <a:latin typeface="Calibri"/>
                <a:cs typeface="Calibri"/>
              </a:rPr>
              <a:t>o</a:t>
            </a:r>
            <a:r>
              <a:rPr sz="1200" b="1" u="sng" dirty="0">
                <a:latin typeface="Calibri"/>
                <a:cs typeface="Calibri"/>
              </a:rPr>
              <a:t>r</a:t>
            </a:r>
            <a:r>
              <a:rPr sz="1200" b="1" u="sng" spc="-5" dirty="0">
                <a:latin typeface="Calibri"/>
                <a:cs typeface="Calibri"/>
              </a:rPr>
              <a:t> </a:t>
            </a:r>
            <a:r>
              <a:rPr sz="1200" b="1" u="sng" spc="-10" dirty="0">
                <a:latin typeface="Calibri"/>
                <a:cs typeface="Calibri"/>
              </a:rPr>
              <a:t>a</a:t>
            </a:r>
            <a:r>
              <a:rPr sz="1200" b="1" u="sng" dirty="0">
                <a:latin typeface="Calibri"/>
                <a:cs typeface="Calibri"/>
              </a:rPr>
              <a:t> </a:t>
            </a:r>
            <a:r>
              <a:rPr sz="1200" b="1" u="sng" spc="5" dirty="0">
                <a:latin typeface="Calibri"/>
                <a:cs typeface="Calibri"/>
              </a:rPr>
              <a:t>r</a:t>
            </a:r>
            <a:r>
              <a:rPr sz="1200" b="1" u="sng" spc="-5" dirty="0">
                <a:latin typeface="Calibri"/>
                <a:cs typeface="Calibri"/>
              </a:rPr>
              <a:t>e</a:t>
            </a:r>
            <a:r>
              <a:rPr sz="1200" b="1" u="sng" dirty="0">
                <a:latin typeface="Calibri"/>
                <a:cs typeface="Calibri"/>
              </a:rPr>
              <a:t>d</a:t>
            </a:r>
            <a:r>
              <a:rPr sz="1200" b="1" u="sng" spc="-5" dirty="0">
                <a:latin typeface="Calibri"/>
                <a:cs typeface="Calibri"/>
              </a:rPr>
              <a:t>e</a:t>
            </a:r>
            <a:r>
              <a:rPr sz="1200" b="1" u="sng" dirty="0">
                <a:latin typeface="Calibri"/>
                <a:cs typeface="Calibri"/>
              </a:rPr>
              <a:t>t</a:t>
            </a:r>
            <a:r>
              <a:rPr sz="1200" b="1" u="sng" spc="-5" dirty="0">
                <a:latin typeface="Calibri"/>
                <a:cs typeface="Calibri"/>
              </a:rPr>
              <a:t>e</a:t>
            </a:r>
            <a:r>
              <a:rPr sz="1200" b="1" u="sng" spc="5" dirty="0">
                <a:latin typeface="Calibri"/>
                <a:cs typeface="Calibri"/>
              </a:rPr>
              <a:t>r</a:t>
            </a:r>
            <a:r>
              <a:rPr sz="1200" b="1" u="sng" spc="-5" dirty="0">
                <a:latin typeface="Calibri"/>
                <a:cs typeface="Calibri"/>
              </a:rPr>
              <a:t>m</a:t>
            </a:r>
            <a:r>
              <a:rPr sz="1200" b="1" u="sng" spc="-10" dirty="0">
                <a:latin typeface="Calibri"/>
                <a:cs typeface="Calibri"/>
              </a:rPr>
              <a:t>in</a:t>
            </a:r>
            <a:r>
              <a:rPr sz="1200" b="1" u="sng" spc="-15" dirty="0">
                <a:latin typeface="Calibri"/>
                <a:cs typeface="Calibri"/>
              </a:rPr>
              <a:t>a</a:t>
            </a:r>
            <a:r>
              <a:rPr sz="1200" b="1" u="sng" spc="-5" dirty="0">
                <a:latin typeface="Calibri"/>
                <a:cs typeface="Calibri"/>
              </a:rPr>
              <a:t>t</a:t>
            </a:r>
            <a:r>
              <a:rPr sz="1200" b="1" u="sng" dirty="0">
                <a:latin typeface="Calibri"/>
                <a:cs typeface="Calibri"/>
              </a:rPr>
              <a:t>i</a:t>
            </a:r>
            <a:r>
              <a:rPr sz="1200" b="1" u="sng" spc="-20" dirty="0">
                <a:latin typeface="Calibri"/>
                <a:cs typeface="Calibri"/>
              </a:rPr>
              <a:t>o</a:t>
            </a:r>
            <a:r>
              <a:rPr sz="1200" b="1" u="sng" spc="-10" dirty="0">
                <a:latin typeface="Calibri"/>
                <a:cs typeface="Calibri"/>
              </a:rPr>
              <a:t>n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469900" marR="83185" indent="-228600">
              <a:lnSpc>
                <a:spcPct val="102499"/>
              </a:lnSpc>
              <a:buFont typeface="Symbol"/>
              <a:buChar char=""/>
              <a:tabLst>
                <a:tab pos="469900" algn="l"/>
              </a:tabLst>
            </a:pPr>
            <a:r>
              <a:rPr sz="1200" spc="-10" dirty="0">
                <a:latin typeface="Calibri"/>
                <a:cs typeface="Calibri"/>
              </a:rPr>
              <a:t>Me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rm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tio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,</a:t>
            </a:r>
            <a:r>
              <a:rPr sz="1200" spc="-10" dirty="0">
                <a:latin typeface="Calibri"/>
                <a:cs typeface="Calibri"/>
              </a:rPr>
              <a:t> doc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5" dirty="0">
                <a:latin typeface="Calibri"/>
                <a:cs typeface="Calibri"/>
              </a:rPr>
              <a:t>r’</a:t>
            </a:r>
            <a:r>
              <a:rPr sz="1200" dirty="0">
                <a:latin typeface="Calibri"/>
                <a:cs typeface="Calibri"/>
              </a:rPr>
              <a:t>s i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ti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ca</a:t>
            </a:r>
            <a:r>
              <a:rPr sz="1200" dirty="0">
                <a:latin typeface="Calibri"/>
                <a:cs typeface="Calibri"/>
              </a:rPr>
              <a:t>tio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s,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ries,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up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rt ser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spc="-10" dirty="0">
                <a:latin typeface="Calibri"/>
                <a:cs typeface="Calibri"/>
              </a:rPr>
              <a:t>rom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;</a:t>
            </a:r>
            <a:endParaRPr sz="1200" dirty="0">
              <a:latin typeface="Calibri"/>
              <a:cs typeface="Calibri"/>
            </a:endParaRPr>
          </a:p>
          <a:p>
            <a:pPr marL="469900" marR="160020" indent="-228600">
              <a:lnSpc>
                <a:spcPct val="101699"/>
              </a:lnSpc>
              <a:spcBef>
                <a:spcPts val="60"/>
              </a:spcBef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Sa</a:t>
            </a:r>
            <a:r>
              <a:rPr sz="1200" spc="-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10" dirty="0">
                <a:latin typeface="Calibri"/>
                <a:cs typeface="Calibri"/>
              </a:rPr>
              <a:t>acc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-20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eck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 a</a:t>
            </a:r>
            <a:r>
              <a:rPr sz="1200" spc="-10" dirty="0">
                <a:latin typeface="Calibri"/>
                <a:cs typeface="Calibri"/>
              </a:rPr>
              <a:t>cc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her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k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en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s,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rk </a:t>
            </a:r>
            <a:r>
              <a:rPr sz="1200" spc="-10" dirty="0">
                <a:latin typeface="Calibri"/>
                <a:cs typeface="Calibri"/>
              </a:rPr>
              <a:t>ac</a:t>
            </a:r>
            <a:r>
              <a:rPr sz="1200" dirty="0">
                <a:latin typeface="Calibri"/>
                <a:cs typeface="Calibri"/>
              </a:rPr>
              <a:t>ti</a:t>
            </a:r>
            <a:r>
              <a:rPr sz="1200" spc="-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ty</a:t>
            </a:r>
            <a:r>
              <a:rPr sz="1200" dirty="0">
                <a:latin typeface="Calibri"/>
                <a:cs typeface="Calibri"/>
              </a:rPr>
              <a:t> 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ay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s o</a:t>
            </a:r>
            <a:r>
              <a:rPr sz="1200" spc="-5" dirty="0">
                <a:latin typeface="Calibri"/>
                <a:cs typeface="Calibri"/>
              </a:rPr>
              <a:t>r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me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x 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tu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s;</a:t>
            </a:r>
            <a:endParaRPr sz="1200" dirty="0">
              <a:latin typeface="Calibri"/>
              <a:cs typeface="Calibri"/>
            </a:endParaRPr>
          </a:p>
          <a:p>
            <a:pPr marL="469900" marR="198120" indent="-228600">
              <a:lnSpc>
                <a:spcPct val="102499"/>
              </a:lnSpc>
              <a:spcBef>
                <a:spcPts val="45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10" dirty="0">
                <a:latin typeface="Calibri"/>
                <a:cs typeface="Calibri"/>
              </a:rPr>
              <a:t>Proof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th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ome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</a:t>
            </a:r>
            <a:r>
              <a:rPr sz="1200" spc="-10" dirty="0">
                <a:latin typeface="Calibri"/>
                <a:cs typeface="Calibri"/>
              </a:rPr>
              <a:t>ce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(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.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5" dirty="0">
                <a:latin typeface="Calibri"/>
                <a:cs typeface="Calibri"/>
              </a:rPr>
              <a:t>.,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io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s,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lo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spc="-5" dirty="0">
                <a:latin typeface="Calibri"/>
                <a:cs typeface="Calibri"/>
              </a:rPr>
              <a:t>p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n,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20" dirty="0">
                <a:latin typeface="Calibri"/>
                <a:cs typeface="Calibri"/>
              </a:rPr>
              <a:t>k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-10" dirty="0">
                <a:latin typeface="Calibri"/>
                <a:cs typeface="Calibri"/>
              </a:rPr>
              <a:t>'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om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ti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,</a:t>
            </a:r>
            <a:r>
              <a:rPr sz="1200" spc="-10" dirty="0">
                <a:latin typeface="Calibri"/>
                <a:cs typeface="Calibri"/>
              </a:rPr>
              <a:t> e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-5" dirty="0">
                <a:latin typeface="Calibri"/>
                <a:cs typeface="Calibri"/>
              </a:rPr>
              <a:t>.);</a:t>
            </a:r>
            <a:endParaRPr sz="1200"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ce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oli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ie</a:t>
            </a:r>
            <a:r>
              <a:rPr sz="1200" spc="-5" dirty="0">
                <a:latin typeface="Calibri"/>
                <a:cs typeface="Calibri"/>
              </a:rPr>
              <a:t>s;</a:t>
            </a:r>
            <a:endParaRPr sz="1200"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80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15" dirty="0">
                <a:latin typeface="Calibri"/>
                <a:cs typeface="Calibri"/>
              </a:rPr>
              <a:t>B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rial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ra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s;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nd</a:t>
            </a:r>
            <a:endParaRPr sz="1200"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ece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ts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</a:t>
            </a:r>
            <a:r>
              <a:rPr sz="1200" dirty="0">
                <a:latin typeface="Calibri"/>
                <a:cs typeface="Calibri"/>
              </a:rPr>
              <a:t>lea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e,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tili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-5" dirty="0">
                <a:latin typeface="Calibri"/>
                <a:cs typeface="Calibri"/>
              </a:rPr>
              <a:t>.</a:t>
            </a:r>
            <a:r>
              <a:rPr sz="1200" dirty="0">
                <a:latin typeface="Calibri"/>
                <a:cs typeface="Calibri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1930" y="1629457"/>
            <a:ext cx="7200302" cy="878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4775" marR="5080" indent="-1362710">
              <a:lnSpc>
                <a:spcPct val="101800"/>
              </a:lnSpc>
            </a:pPr>
            <a:r>
              <a:rPr sz="2800" b="1" u="heavy" spc="-15" dirty="0">
                <a:solidFill>
                  <a:srgbClr val="663366"/>
                </a:solidFill>
                <a:latin typeface="Calibri"/>
                <a:cs typeface="Calibri"/>
              </a:rPr>
              <a:t>If</a:t>
            </a:r>
            <a:r>
              <a:rPr sz="2800" b="1" u="heavy" spc="-5" dirty="0">
                <a:solidFill>
                  <a:srgbClr val="663366"/>
                </a:solidFill>
                <a:latin typeface="Calibri"/>
                <a:cs typeface="Calibri"/>
              </a:rPr>
              <a:t> </a:t>
            </a:r>
            <a:r>
              <a:rPr sz="2800" b="1" u="heavy" spc="-60" dirty="0">
                <a:solidFill>
                  <a:srgbClr val="663366"/>
                </a:solidFill>
                <a:latin typeface="Calibri"/>
                <a:cs typeface="Calibri"/>
              </a:rPr>
              <a:t>y</a:t>
            </a:r>
            <a:r>
              <a:rPr sz="2800" b="1" u="heavy" spc="-20" dirty="0">
                <a:solidFill>
                  <a:srgbClr val="663366"/>
                </a:solidFill>
                <a:latin typeface="Calibri"/>
                <a:cs typeface="Calibri"/>
              </a:rPr>
              <a:t>o</a:t>
            </a:r>
            <a:r>
              <a:rPr sz="2800" b="1" u="heavy" spc="-15" dirty="0">
                <a:solidFill>
                  <a:srgbClr val="663366"/>
                </a:solidFill>
                <a:latin typeface="Calibri"/>
                <a:cs typeface="Calibri"/>
              </a:rPr>
              <a:t>u </a:t>
            </a:r>
            <a:r>
              <a:rPr sz="2800" b="1" u="heavy" spc="-5" dirty="0">
                <a:solidFill>
                  <a:srgbClr val="663366"/>
                </a:solidFill>
                <a:latin typeface="Calibri"/>
                <a:cs typeface="Calibri"/>
              </a:rPr>
              <a:t>a</a:t>
            </a:r>
            <a:r>
              <a:rPr sz="2800" b="1" u="heavy" spc="-45" dirty="0">
                <a:solidFill>
                  <a:srgbClr val="663366"/>
                </a:solidFill>
                <a:latin typeface="Calibri"/>
                <a:cs typeface="Calibri"/>
              </a:rPr>
              <a:t>r</a:t>
            </a:r>
            <a:r>
              <a:rPr sz="2800" b="1" u="heavy" spc="-15" dirty="0">
                <a:solidFill>
                  <a:srgbClr val="663366"/>
                </a:solidFill>
                <a:latin typeface="Calibri"/>
                <a:cs typeface="Calibri"/>
              </a:rPr>
              <a:t>e</a:t>
            </a:r>
            <a:r>
              <a:rPr sz="2800" b="1" u="heavy" dirty="0">
                <a:solidFill>
                  <a:srgbClr val="663366"/>
                </a:solidFill>
                <a:latin typeface="Calibri"/>
                <a:cs typeface="Calibri"/>
              </a:rPr>
              <a:t> </a:t>
            </a:r>
            <a:r>
              <a:rPr sz="2800" b="1" u="heavy" spc="-45" dirty="0">
                <a:solidFill>
                  <a:srgbClr val="663366"/>
                </a:solidFill>
                <a:latin typeface="Calibri"/>
                <a:cs typeface="Calibri"/>
              </a:rPr>
              <a:t>r</a:t>
            </a:r>
            <a:r>
              <a:rPr sz="2800" b="1" u="heavy" spc="-20" dirty="0">
                <a:solidFill>
                  <a:srgbClr val="663366"/>
                </a:solidFill>
                <a:latin typeface="Calibri"/>
                <a:cs typeface="Calibri"/>
              </a:rPr>
              <a:t>e</a:t>
            </a:r>
            <a:r>
              <a:rPr sz="2800" b="1" u="heavy" spc="-10" dirty="0">
                <a:solidFill>
                  <a:srgbClr val="663366"/>
                </a:solidFill>
                <a:latin typeface="Calibri"/>
                <a:cs typeface="Calibri"/>
              </a:rPr>
              <a:t>c</a:t>
            </a:r>
            <a:r>
              <a:rPr sz="2800" b="1" u="heavy" spc="-20" dirty="0">
                <a:solidFill>
                  <a:srgbClr val="663366"/>
                </a:solidFill>
                <a:latin typeface="Calibri"/>
                <a:cs typeface="Calibri"/>
              </a:rPr>
              <a:t>e</a:t>
            </a:r>
            <a:r>
              <a:rPr sz="2800" b="1" u="heavy" spc="-5" dirty="0">
                <a:solidFill>
                  <a:srgbClr val="663366"/>
                </a:solidFill>
                <a:latin typeface="Calibri"/>
                <a:cs typeface="Calibri"/>
              </a:rPr>
              <a:t>i</a:t>
            </a:r>
            <a:r>
              <a:rPr sz="2800" b="1" u="heavy" spc="-15" dirty="0">
                <a:solidFill>
                  <a:srgbClr val="663366"/>
                </a:solidFill>
                <a:latin typeface="Calibri"/>
                <a:cs typeface="Calibri"/>
              </a:rPr>
              <a:t>vi</a:t>
            </a:r>
            <a:r>
              <a:rPr sz="2800" b="1" u="heavy" spc="-5" dirty="0">
                <a:solidFill>
                  <a:srgbClr val="663366"/>
                </a:solidFill>
                <a:latin typeface="Calibri"/>
                <a:cs typeface="Calibri"/>
              </a:rPr>
              <a:t>n</a:t>
            </a:r>
            <a:r>
              <a:rPr sz="2800" b="1" u="heavy" spc="-15" dirty="0">
                <a:solidFill>
                  <a:srgbClr val="663366"/>
                </a:solidFill>
                <a:latin typeface="Calibri"/>
                <a:cs typeface="Calibri"/>
              </a:rPr>
              <a:t>g</a:t>
            </a:r>
            <a:r>
              <a:rPr sz="2800" b="1" u="heavy" dirty="0">
                <a:solidFill>
                  <a:srgbClr val="663366"/>
                </a:solidFill>
                <a:latin typeface="Calibri"/>
                <a:cs typeface="Calibri"/>
              </a:rPr>
              <a:t> </a:t>
            </a:r>
            <a:r>
              <a:rPr sz="2800" b="1" u="heavy" spc="-20" dirty="0">
                <a:solidFill>
                  <a:srgbClr val="663366"/>
                </a:solidFill>
                <a:latin typeface="Calibri"/>
                <a:cs typeface="Calibri"/>
              </a:rPr>
              <a:t>Su</a:t>
            </a:r>
            <a:r>
              <a:rPr sz="2800" b="1" u="heavy" spc="15" dirty="0">
                <a:solidFill>
                  <a:srgbClr val="663366"/>
                </a:solidFill>
                <a:latin typeface="Calibri"/>
                <a:cs typeface="Calibri"/>
              </a:rPr>
              <a:t>r</a:t>
            </a:r>
            <a:r>
              <a:rPr sz="2800" b="1" u="heavy" spc="-15" dirty="0">
                <a:solidFill>
                  <a:srgbClr val="663366"/>
                </a:solidFill>
                <a:latin typeface="Calibri"/>
                <a:cs typeface="Calibri"/>
              </a:rPr>
              <a:t>vi</a:t>
            </a:r>
            <a:r>
              <a:rPr sz="2800" b="1" u="heavy" spc="-30" dirty="0">
                <a:solidFill>
                  <a:srgbClr val="663366"/>
                </a:solidFill>
                <a:latin typeface="Calibri"/>
                <a:cs typeface="Calibri"/>
              </a:rPr>
              <a:t>v</a:t>
            </a:r>
            <a:r>
              <a:rPr sz="2800" b="1" u="heavy" spc="-20" dirty="0">
                <a:solidFill>
                  <a:srgbClr val="663366"/>
                </a:solidFill>
                <a:latin typeface="Calibri"/>
                <a:cs typeface="Calibri"/>
              </a:rPr>
              <a:t>o</a:t>
            </a:r>
            <a:r>
              <a:rPr sz="2800" b="1" u="heavy" spc="-45" dirty="0">
                <a:solidFill>
                  <a:srgbClr val="663366"/>
                </a:solidFill>
                <a:latin typeface="Calibri"/>
                <a:cs typeface="Calibri"/>
              </a:rPr>
              <a:t>r</a:t>
            </a:r>
            <a:r>
              <a:rPr sz="2800" b="1" u="heavy" spc="-15" dirty="0">
                <a:solidFill>
                  <a:srgbClr val="663366"/>
                </a:solidFill>
                <a:latin typeface="Calibri"/>
                <a:cs typeface="Calibri"/>
              </a:rPr>
              <a:t>s</a:t>
            </a:r>
            <a:r>
              <a:rPr sz="2800" b="1" u="heavy" spc="0" dirty="0">
                <a:solidFill>
                  <a:srgbClr val="663366"/>
                </a:solidFill>
                <a:latin typeface="Calibri"/>
                <a:cs typeface="Calibri"/>
              </a:rPr>
              <a:t> </a:t>
            </a:r>
            <a:r>
              <a:rPr sz="2800" b="1" u="heavy" spc="-15" dirty="0">
                <a:solidFill>
                  <a:srgbClr val="663366"/>
                </a:solidFill>
                <a:latin typeface="Calibri"/>
                <a:cs typeface="Calibri"/>
              </a:rPr>
              <a:t>B</a:t>
            </a:r>
            <a:r>
              <a:rPr sz="2800" b="1" u="heavy" spc="-20" dirty="0">
                <a:solidFill>
                  <a:srgbClr val="663366"/>
                </a:solidFill>
                <a:latin typeface="Calibri"/>
                <a:cs typeface="Calibri"/>
              </a:rPr>
              <a:t>en</a:t>
            </a:r>
            <a:r>
              <a:rPr sz="2800" b="1" u="heavy" spc="-45" dirty="0">
                <a:solidFill>
                  <a:srgbClr val="663366"/>
                </a:solidFill>
                <a:latin typeface="Calibri"/>
                <a:cs typeface="Calibri"/>
              </a:rPr>
              <a:t>e</a:t>
            </a:r>
            <a:r>
              <a:rPr sz="2800" b="1" u="heavy" spc="-10" dirty="0">
                <a:solidFill>
                  <a:srgbClr val="663366"/>
                </a:solidFill>
                <a:latin typeface="Calibri"/>
                <a:cs typeface="Calibri"/>
              </a:rPr>
              <a:t>f</a:t>
            </a:r>
            <a:r>
              <a:rPr sz="2800" b="1" u="heavy" spc="-15" dirty="0">
                <a:solidFill>
                  <a:srgbClr val="663366"/>
                </a:solidFill>
                <a:latin typeface="Calibri"/>
                <a:cs typeface="Calibri"/>
              </a:rPr>
              <a:t>its</a:t>
            </a:r>
            <a:r>
              <a:rPr sz="2800" b="1" spc="-10" dirty="0">
                <a:solidFill>
                  <a:srgbClr val="663366"/>
                </a:solidFill>
                <a:latin typeface="Calibri"/>
                <a:cs typeface="Calibri"/>
              </a:rPr>
              <a:t> </a:t>
            </a:r>
            <a:r>
              <a:rPr sz="2800" b="1" u="heavy" spc="-15" dirty="0">
                <a:solidFill>
                  <a:srgbClr val="663366"/>
                </a:solidFill>
                <a:latin typeface="Calibri"/>
                <a:cs typeface="Calibri"/>
              </a:rPr>
              <a:t>a</a:t>
            </a:r>
            <a:r>
              <a:rPr sz="2800" b="1" u="heavy" spc="-20" dirty="0">
                <a:solidFill>
                  <a:srgbClr val="663366"/>
                </a:solidFill>
                <a:latin typeface="Calibri"/>
                <a:cs typeface="Calibri"/>
              </a:rPr>
              <a:t>n</a:t>
            </a:r>
            <a:r>
              <a:rPr sz="2800" b="1" u="heavy" spc="-15" dirty="0">
                <a:solidFill>
                  <a:srgbClr val="663366"/>
                </a:solidFill>
                <a:latin typeface="Calibri"/>
                <a:cs typeface="Calibri"/>
              </a:rPr>
              <a:t>d </a:t>
            </a:r>
            <a:r>
              <a:rPr sz="2800" b="1" u="heavy" spc="-20" dirty="0">
                <a:solidFill>
                  <a:srgbClr val="663366"/>
                </a:solidFill>
                <a:latin typeface="Calibri"/>
                <a:cs typeface="Calibri"/>
              </a:rPr>
              <a:t>a</a:t>
            </a:r>
            <a:r>
              <a:rPr sz="2800" b="1" u="heavy" spc="-45" dirty="0">
                <a:solidFill>
                  <a:srgbClr val="663366"/>
                </a:solidFill>
                <a:latin typeface="Calibri"/>
                <a:cs typeface="Calibri"/>
              </a:rPr>
              <a:t>r</a:t>
            </a:r>
            <a:r>
              <a:rPr sz="2800" b="1" u="heavy" spc="-15" dirty="0">
                <a:solidFill>
                  <a:srgbClr val="663366"/>
                </a:solidFill>
                <a:latin typeface="Calibri"/>
                <a:cs typeface="Calibri"/>
              </a:rPr>
              <a:t>e </a:t>
            </a:r>
            <a:r>
              <a:rPr sz="2800" b="1" u="heavy" spc="-10" dirty="0">
                <a:solidFill>
                  <a:srgbClr val="663366"/>
                </a:solidFill>
                <a:latin typeface="Calibri"/>
                <a:cs typeface="Calibri"/>
              </a:rPr>
              <a:t>t</a:t>
            </a:r>
            <a:r>
              <a:rPr sz="2800" b="1" u="heavy" spc="-5" dirty="0">
                <a:solidFill>
                  <a:srgbClr val="663366"/>
                </a:solidFill>
                <a:latin typeface="Calibri"/>
                <a:cs typeface="Calibri"/>
              </a:rPr>
              <a:t>u</a:t>
            </a:r>
            <a:r>
              <a:rPr sz="2800" b="1" u="heavy" spc="-10" dirty="0">
                <a:solidFill>
                  <a:srgbClr val="663366"/>
                </a:solidFill>
                <a:latin typeface="Calibri"/>
                <a:cs typeface="Calibri"/>
              </a:rPr>
              <a:t>r</a:t>
            </a:r>
            <a:r>
              <a:rPr sz="2800" b="1" u="heavy" spc="-20" dirty="0">
                <a:solidFill>
                  <a:srgbClr val="663366"/>
                </a:solidFill>
                <a:latin typeface="Calibri"/>
                <a:cs typeface="Calibri"/>
              </a:rPr>
              <a:t>nin</a:t>
            </a:r>
            <a:r>
              <a:rPr sz="2800" b="1" u="heavy" spc="-15" dirty="0">
                <a:solidFill>
                  <a:srgbClr val="663366"/>
                </a:solidFill>
                <a:latin typeface="Calibri"/>
                <a:cs typeface="Calibri"/>
              </a:rPr>
              <a:t>g </a:t>
            </a:r>
            <a:r>
              <a:rPr sz="2800" b="1" u="heavy" spc="-5" dirty="0">
                <a:solidFill>
                  <a:srgbClr val="663366"/>
                </a:solidFill>
                <a:latin typeface="Calibri"/>
                <a:cs typeface="Calibri"/>
              </a:rPr>
              <a:t>1</a:t>
            </a:r>
            <a:r>
              <a:rPr sz="2800" b="1" u="heavy" spc="-20" dirty="0">
                <a:solidFill>
                  <a:srgbClr val="663366"/>
                </a:solidFill>
                <a:latin typeface="Calibri"/>
                <a:cs typeface="Calibri"/>
              </a:rPr>
              <a:t>8</a:t>
            </a:r>
            <a:r>
              <a:rPr sz="2800" b="1" u="heavy" spc="-10" dirty="0">
                <a:solidFill>
                  <a:srgbClr val="663366"/>
                </a:solidFill>
                <a:latin typeface="Calibri"/>
                <a:cs typeface="Calibri"/>
              </a:rPr>
              <a:t>: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166906" y="2840165"/>
            <a:ext cx="7724588" cy="4310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2060">
              <a:lnSpc>
                <a:spcPct val="100000"/>
              </a:lnSpc>
            </a:pPr>
            <a:r>
              <a:rPr spc="-5" dirty="0"/>
              <a:t>(</a:t>
            </a:r>
            <a:r>
              <a:rPr dirty="0"/>
              <a:t>Not </a:t>
            </a:r>
            <a:r>
              <a:rPr spc="-10" dirty="0"/>
              <a:t>a</a:t>
            </a:r>
            <a:r>
              <a:rPr dirty="0"/>
              <a:t>n</a:t>
            </a:r>
            <a:r>
              <a:rPr spc="-5" dirty="0"/>
              <a:t> A</a:t>
            </a:r>
            <a:r>
              <a:rPr spc="-30" dirty="0"/>
              <a:t>g</a:t>
            </a:r>
            <a:r>
              <a:rPr dirty="0"/>
              <a:t>e </a:t>
            </a:r>
            <a:r>
              <a:rPr spc="-10" dirty="0"/>
              <a:t>1</a:t>
            </a:r>
            <a:r>
              <a:rPr dirty="0"/>
              <a:t>8</a:t>
            </a:r>
            <a:r>
              <a:rPr spc="5" dirty="0"/>
              <a:t> </a:t>
            </a:r>
            <a:r>
              <a:rPr spc="-40" dirty="0"/>
              <a:t>R</a:t>
            </a:r>
            <a:r>
              <a:rPr spc="-5" dirty="0"/>
              <a:t>e</a:t>
            </a:r>
            <a:r>
              <a:rPr dirty="0"/>
              <a:t>d</a:t>
            </a:r>
            <a:r>
              <a:rPr spc="-25" dirty="0"/>
              <a:t>et</a:t>
            </a:r>
            <a:r>
              <a:rPr spc="-5" dirty="0"/>
              <a:t>er</a:t>
            </a:r>
            <a:r>
              <a:rPr dirty="0"/>
              <a:t>m</a:t>
            </a:r>
            <a:r>
              <a:rPr spc="-5" dirty="0"/>
              <a:t>i</a:t>
            </a:r>
            <a:r>
              <a:rPr dirty="0"/>
              <a:t>n</a:t>
            </a:r>
            <a:r>
              <a:rPr spc="-45" dirty="0"/>
              <a:t>a</a:t>
            </a:r>
            <a:r>
              <a:rPr dirty="0"/>
              <a:t>t</a:t>
            </a:r>
            <a:r>
              <a:rPr spc="-5" dirty="0"/>
              <a:t>i</a:t>
            </a:r>
            <a:r>
              <a:rPr dirty="0"/>
              <a:t>on)</a:t>
            </a: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12700" marR="129539">
              <a:lnSpc>
                <a:spcPct val="101699"/>
              </a:lnSpc>
            </a:pPr>
            <a:r>
              <a:rPr sz="1800" b="0" u="none" dirty="0">
                <a:latin typeface="Calibri"/>
                <a:cs typeface="Calibri"/>
              </a:rPr>
              <a:t>Su</a:t>
            </a:r>
            <a:r>
              <a:rPr sz="1800" b="0" u="none" spc="-5" dirty="0">
                <a:latin typeface="Calibri"/>
                <a:cs typeface="Calibri"/>
              </a:rPr>
              <a:t>r</a:t>
            </a:r>
            <a:r>
              <a:rPr sz="1800" b="0" u="none" dirty="0">
                <a:latin typeface="Calibri"/>
                <a:cs typeface="Calibri"/>
              </a:rPr>
              <a:t>v</a:t>
            </a:r>
            <a:r>
              <a:rPr sz="1800" b="0" u="none" spc="-5" dirty="0">
                <a:latin typeface="Calibri"/>
                <a:cs typeface="Calibri"/>
              </a:rPr>
              <a:t>i</a:t>
            </a:r>
            <a:r>
              <a:rPr sz="1800" b="0" u="none" spc="-20" dirty="0">
                <a:latin typeface="Calibri"/>
                <a:cs typeface="Calibri"/>
              </a:rPr>
              <a:t>v</a:t>
            </a:r>
            <a:r>
              <a:rPr sz="1800" b="0" u="none" spc="-5" dirty="0">
                <a:latin typeface="Calibri"/>
                <a:cs typeface="Calibri"/>
              </a:rPr>
              <a:t>o</a:t>
            </a:r>
            <a:r>
              <a:rPr sz="1800" b="0" u="none" spc="-15" dirty="0">
                <a:latin typeface="Calibri"/>
                <a:cs typeface="Calibri"/>
              </a:rPr>
              <a:t>r</a:t>
            </a:r>
            <a:r>
              <a:rPr sz="1800" b="0" u="none" spc="-5" dirty="0">
                <a:latin typeface="Candara"/>
                <a:cs typeface="Candara"/>
              </a:rPr>
              <a:t>’</a:t>
            </a:r>
            <a:r>
              <a:rPr sz="1800" b="0" u="none" dirty="0">
                <a:latin typeface="Calibri"/>
                <a:cs typeface="Calibri"/>
              </a:rPr>
              <a:t>s</a:t>
            </a:r>
            <a:r>
              <a:rPr sz="1800" b="0" u="none" spc="5" dirty="0">
                <a:latin typeface="Calibri"/>
                <a:cs typeface="Calibri"/>
              </a:rPr>
              <a:t> </a:t>
            </a:r>
            <a:r>
              <a:rPr sz="1800" b="0" u="none" dirty="0">
                <a:latin typeface="Calibri"/>
                <a:cs typeface="Calibri"/>
              </a:rPr>
              <a:t>be</a:t>
            </a:r>
            <a:r>
              <a:rPr sz="1800" b="0" u="none" spc="-10" dirty="0">
                <a:latin typeface="Calibri"/>
                <a:cs typeface="Calibri"/>
              </a:rPr>
              <a:t>n</a:t>
            </a:r>
            <a:r>
              <a:rPr sz="1800" b="0" u="none" spc="-20" dirty="0">
                <a:latin typeface="Calibri"/>
                <a:cs typeface="Calibri"/>
              </a:rPr>
              <a:t>e</a:t>
            </a:r>
            <a:r>
              <a:rPr sz="1800" b="0" u="none" dirty="0">
                <a:latin typeface="Calibri"/>
                <a:cs typeface="Calibri"/>
              </a:rPr>
              <a:t>f</a:t>
            </a:r>
            <a:r>
              <a:rPr sz="1800" b="0" u="none" spc="-5" dirty="0">
                <a:latin typeface="Calibri"/>
                <a:cs typeface="Calibri"/>
              </a:rPr>
              <a:t>i</a:t>
            </a:r>
            <a:r>
              <a:rPr sz="1800" b="0" u="none" spc="-15" dirty="0">
                <a:latin typeface="Calibri"/>
                <a:cs typeface="Calibri"/>
              </a:rPr>
              <a:t>t</a:t>
            </a:r>
            <a:r>
              <a:rPr sz="1800" b="0" u="none" dirty="0">
                <a:latin typeface="Calibri"/>
                <a:cs typeface="Calibri"/>
              </a:rPr>
              <a:t>s</a:t>
            </a:r>
            <a:r>
              <a:rPr sz="1800" b="0" u="none" spc="5" dirty="0">
                <a:latin typeface="Calibri"/>
                <a:cs typeface="Calibri"/>
              </a:rPr>
              <a:t> </a:t>
            </a:r>
            <a:r>
              <a:rPr sz="1800" b="0" u="none" dirty="0">
                <a:latin typeface="Calibri"/>
                <a:cs typeface="Calibri"/>
              </a:rPr>
              <a:t>a</a:t>
            </a:r>
            <a:r>
              <a:rPr sz="1800" b="0" u="none" spc="-40" dirty="0">
                <a:latin typeface="Calibri"/>
                <a:cs typeface="Calibri"/>
              </a:rPr>
              <a:t>r</a:t>
            </a:r>
            <a:r>
              <a:rPr sz="1800" b="0" u="none" spc="-10" dirty="0">
                <a:latin typeface="Calibri"/>
                <a:cs typeface="Calibri"/>
              </a:rPr>
              <a:t>e</a:t>
            </a:r>
            <a:r>
              <a:rPr sz="1800" b="0" u="none" spc="5" dirty="0">
                <a:latin typeface="Calibri"/>
                <a:cs typeface="Calibri"/>
              </a:rPr>
              <a:t> </a:t>
            </a:r>
            <a:r>
              <a:rPr sz="1800" b="0" u="none" dirty="0">
                <a:latin typeface="Calibri"/>
                <a:cs typeface="Calibri"/>
              </a:rPr>
              <a:t>SS</a:t>
            </a:r>
            <a:r>
              <a:rPr sz="1800" b="0" u="none" spc="-5" dirty="0">
                <a:latin typeface="Calibri"/>
                <a:cs typeface="Calibri"/>
              </a:rPr>
              <a:t>DI</a:t>
            </a:r>
            <a:r>
              <a:rPr sz="1800" b="0" u="none" dirty="0">
                <a:latin typeface="Calibri"/>
                <a:cs typeface="Calibri"/>
              </a:rPr>
              <a:t> be</a:t>
            </a:r>
            <a:r>
              <a:rPr sz="1800" b="0" u="none" spc="-10" dirty="0">
                <a:latin typeface="Calibri"/>
                <a:cs typeface="Calibri"/>
              </a:rPr>
              <a:t>n</a:t>
            </a:r>
            <a:r>
              <a:rPr sz="1800" b="0" u="none" spc="-30" dirty="0">
                <a:latin typeface="Calibri"/>
                <a:cs typeface="Calibri"/>
              </a:rPr>
              <a:t>e</a:t>
            </a:r>
            <a:r>
              <a:rPr sz="1800" b="0" u="none" dirty="0">
                <a:latin typeface="Calibri"/>
                <a:cs typeface="Calibri"/>
              </a:rPr>
              <a:t>f</a:t>
            </a:r>
            <a:r>
              <a:rPr sz="1800" b="0" u="none" spc="-10" dirty="0">
                <a:latin typeface="Calibri"/>
                <a:cs typeface="Calibri"/>
              </a:rPr>
              <a:t>i</a:t>
            </a:r>
            <a:r>
              <a:rPr sz="1800" b="0" u="none" spc="-15" dirty="0">
                <a:latin typeface="Calibri"/>
                <a:cs typeface="Calibri"/>
              </a:rPr>
              <a:t>t</a:t>
            </a:r>
            <a:r>
              <a:rPr sz="1800" b="0" u="none" dirty="0">
                <a:latin typeface="Calibri"/>
                <a:cs typeface="Calibri"/>
              </a:rPr>
              <a:t>s</a:t>
            </a:r>
            <a:r>
              <a:rPr sz="1800" b="0" u="none" spc="5" dirty="0">
                <a:latin typeface="Calibri"/>
                <a:cs typeface="Calibri"/>
              </a:rPr>
              <a:t> </a:t>
            </a:r>
            <a:r>
              <a:rPr sz="1800" b="0" u="none" spc="-15" dirty="0">
                <a:latin typeface="Calibri"/>
                <a:cs typeface="Calibri"/>
              </a:rPr>
              <a:t>t</a:t>
            </a:r>
            <a:r>
              <a:rPr sz="1800" b="0" u="none" dirty="0">
                <a:latin typeface="Calibri"/>
                <a:cs typeface="Calibri"/>
              </a:rPr>
              <a:t>h</a:t>
            </a:r>
            <a:r>
              <a:rPr sz="1800" b="0" u="none" spc="-15" dirty="0">
                <a:latin typeface="Calibri"/>
                <a:cs typeface="Calibri"/>
              </a:rPr>
              <a:t>a</a:t>
            </a:r>
            <a:r>
              <a:rPr sz="1800" b="0" u="none" spc="-10" dirty="0">
                <a:latin typeface="Calibri"/>
                <a:cs typeface="Calibri"/>
              </a:rPr>
              <a:t>t</a:t>
            </a:r>
            <a:r>
              <a:rPr sz="1800" b="0" u="none" spc="-5" dirty="0">
                <a:latin typeface="Calibri"/>
                <a:cs typeface="Calibri"/>
              </a:rPr>
              <a:t> </a:t>
            </a:r>
            <a:r>
              <a:rPr sz="1800" b="0" u="none" dirty="0">
                <a:latin typeface="Calibri"/>
                <a:cs typeface="Calibri"/>
              </a:rPr>
              <a:t>a</a:t>
            </a:r>
            <a:r>
              <a:rPr sz="1800" b="0" u="none" spc="-40" dirty="0">
                <a:latin typeface="Calibri"/>
                <a:cs typeface="Calibri"/>
              </a:rPr>
              <a:t>r</a:t>
            </a:r>
            <a:r>
              <a:rPr sz="1800" b="0" u="none" spc="-10" dirty="0">
                <a:latin typeface="Calibri"/>
                <a:cs typeface="Calibri"/>
              </a:rPr>
              <a:t>e</a:t>
            </a:r>
            <a:r>
              <a:rPr sz="1800" b="0" u="none" spc="5" dirty="0">
                <a:latin typeface="Calibri"/>
                <a:cs typeface="Calibri"/>
              </a:rPr>
              <a:t> </a:t>
            </a:r>
            <a:r>
              <a:rPr sz="1800" b="0" u="none" dirty="0">
                <a:latin typeface="Calibri"/>
                <a:cs typeface="Calibri"/>
              </a:rPr>
              <a:t>g</a:t>
            </a:r>
            <a:r>
              <a:rPr sz="1800" b="0" u="none" spc="-10" dirty="0">
                <a:latin typeface="Calibri"/>
                <a:cs typeface="Calibri"/>
              </a:rPr>
              <a:t>i</a:t>
            </a:r>
            <a:r>
              <a:rPr sz="1800" b="0" u="none" spc="-35" dirty="0">
                <a:latin typeface="Calibri"/>
                <a:cs typeface="Calibri"/>
              </a:rPr>
              <a:t>v</a:t>
            </a:r>
            <a:r>
              <a:rPr sz="1800" b="0" u="none" spc="-20" dirty="0">
                <a:latin typeface="Calibri"/>
                <a:cs typeface="Calibri"/>
              </a:rPr>
              <a:t>e</a:t>
            </a:r>
            <a:r>
              <a:rPr sz="1800" b="0" u="none" dirty="0">
                <a:latin typeface="Calibri"/>
                <a:cs typeface="Calibri"/>
              </a:rPr>
              <a:t>n </a:t>
            </a:r>
            <a:r>
              <a:rPr sz="1800" b="0" u="none" spc="-25" dirty="0">
                <a:latin typeface="Calibri"/>
                <a:cs typeface="Calibri"/>
              </a:rPr>
              <a:t>t</a:t>
            </a:r>
            <a:r>
              <a:rPr sz="1800" b="0" u="none" dirty="0">
                <a:latin typeface="Calibri"/>
                <a:cs typeface="Calibri"/>
              </a:rPr>
              <a:t>o su</a:t>
            </a:r>
            <a:r>
              <a:rPr sz="1800" b="0" u="none" spc="5" dirty="0">
                <a:latin typeface="Calibri"/>
                <a:cs typeface="Calibri"/>
              </a:rPr>
              <a:t>r</a:t>
            </a:r>
            <a:r>
              <a:rPr sz="1800" b="0" u="none" spc="-10" dirty="0">
                <a:latin typeface="Calibri"/>
                <a:cs typeface="Calibri"/>
              </a:rPr>
              <a:t>v</a:t>
            </a:r>
            <a:r>
              <a:rPr sz="1800" b="0" u="none" spc="-5" dirty="0">
                <a:latin typeface="Calibri"/>
                <a:cs typeface="Calibri"/>
              </a:rPr>
              <a:t>i</a:t>
            </a:r>
            <a:r>
              <a:rPr sz="1800" b="0" u="none" spc="-20" dirty="0">
                <a:latin typeface="Calibri"/>
                <a:cs typeface="Calibri"/>
              </a:rPr>
              <a:t>v</a:t>
            </a:r>
            <a:r>
              <a:rPr sz="1800" b="0" u="none" spc="-5" dirty="0">
                <a:latin typeface="Calibri"/>
                <a:cs typeface="Calibri"/>
              </a:rPr>
              <a:t>o</a:t>
            </a:r>
            <a:r>
              <a:rPr sz="1800" b="0" u="none" spc="-50" dirty="0">
                <a:latin typeface="Calibri"/>
                <a:cs typeface="Calibri"/>
              </a:rPr>
              <a:t>r</a:t>
            </a:r>
            <a:r>
              <a:rPr sz="1800" b="0" u="none" dirty="0">
                <a:latin typeface="Calibri"/>
                <a:cs typeface="Calibri"/>
              </a:rPr>
              <a:t>s </a:t>
            </a:r>
            <a:r>
              <a:rPr sz="1800" b="0" u="none" spc="-5" dirty="0">
                <a:latin typeface="Calibri"/>
                <a:cs typeface="Calibri"/>
              </a:rPr>
              <a:t>o</a:t>
            </a:r>
            <a:r>
              <a:rPr sz="1800" b="0" u="none" dirty="0">
                <a:latin typeface="Calibri"/>
                <a:cs typeface="Calibri"/>
              </a:rPr>
              <a:t>f b</a:t>
            </a:r>
            <a:r>
              <a:rPr sz="1800" b="0" u="none" spc="-10" dirty="0">
                <a:latin typeface="Calibri"/>
                <a:cs typeface="Calibri"/>
              </a:rPr>
              <a:t>en</a:t>
            </a:r>
            <a:r>
              <a:rPr sz="1800" b="0" u="none" spc="-20" dirty="0">
                <a:latin typeface="Calibri"/>
                <a:cs typeface="Calibri"/>
              </a:rPr>
              <a:t>e</a:t>
            </a:r>
            <a:r>
              <a:rPr sz="1800" b="0" u="none" dirty="0">
                <a:latin typeface="Calibri"/>
                <a:cs typeface="Calibri"/>
              </a:rPr>
              <a:t>f</a:t>
            </a:r>
            <a:r>
              <a:rPr sz="1800" b="0" u="none" spc="-5" dirty="0">
                <a:latin typeface="Calibri"/>
                <a:cs typeface="Calibri"/>
              </a:rPr>
              <a:t>i</a:t>
            </a:r>
            <a:r>
              <a:rPr sz="1800" b="0" u="none" spc="-20" dirty="0">
                <a:latin typeface="Calibri"/>
                <a:cs typeface="Calibri"/>
              </a:rPr>
              <a:t>c</a:t>
            </a:r>
            <a:r>
              <a:rPr sz="1800" b="0" u="none" spc="-10" dirty="0">
                <a:latin typeface="Calibri"/>
                <a:cs typeface="Calibri"/>
              </a:rPr>
              <a:t>ia</a:t>
            </a:r>
            <a:r>
              <a:rPr sz="1800" b="0" u="none" spc="-15" dirty="0">
                <a:latin typeface="Calibri"/>
                <a:cs typeface="Calibri"/>
              </a:rPr>
              <a:t>r</a:t>
            </a:r>
            <a:r>
              <a:rPr sz="1800" b="0" u="none" spc="-10" dirty="0">
                <a:latin typeface="Calibri"/>
                <a:cs typeface="Calibri"/>
              </a:rPr>
              <a:t>ie</a:t>
            </a:r>
            <a:r>
              <a:rPr sz="1800" b="0" u="none" dirty="0">
                <a:latin typeface="Calibri"/>
                <a:cs typeface="Calibri"/>
              </a:rPr>
              <a:t>s</a:t>
            </a:r>
            <a:r>
              <a:rPr sz="1800" b="0" u="none" spc="5" dirty="0">
                <a:latin typeface="Calibri"/>
                <a:cs typeface="Calibri"/>
              </a:rPr>
              <a:t> </a:t>
            </a:r>
            <a:r>
              <a:rPr sz="1800" b="0" u="none" spc="-20" dirty="0">
                <a:latin typeface="Calibri"/>
                <a:cs typeface="Calibri"/>
              </a:rPr>
              <a:t>w</a:t>
            </a:r>
            <a:r>
              <a:rPr sz="1800" b="0" u="none" dirty="0">
                <a:latin typeface="Calibri"/>
                <a:cs typeface="Calibri"/>
              </a:rPr>
              <a:t>ho h</a:t>
            </a:r>
            <a:r>
              <a:rPr sz="1800" b="0" u="none" spc="-25" dirty="0">
                <a:latin typeface="Calibri"/>
                <a:cs typeface="Calibri"/>
              </a:rPr>
              <a:t>a</a:t>
            </a:r>
            <a:r>
              <a:rPr sz="1800" b="0" u="none" spc="-35" dirty="0">
                <a:latin typeface="Calibri"/>
                <a:cs typeface="Calibri"/>
              </a:rPr>
              <a:t>v</a:t>
            </a:r>
            <a:r>
              <a:rPr sz="1800" b="0" u="none" spc="-10" dirty="0">
                <a:latin typeface="Calibri"/>
                <a:cs typeface="Calibri"/>
              </a:rPr>
              <a:t>e</a:t>
            </a:r>
            <a:r>
              <a:rPr sz="1800" b="0" u="none" spc="5" dirty="0">
                <a:latin typeface="Calibri"/>
                <a:cs typeface="Calibri"/>
              </a:rPr>
              <a:t> </a:t>
            </a:r>
            <a:r>
              <a:rPr sz="1800" b="0" u="none" spc="-30" dirty="0">
                <a:latin typeface="Calibri"/>
                <a:cs typeface="Calibri"/>
              </a:rPr>
              <a:t>c</a:t>
            </a:r>
            <a:r>
              <a:rPr sz="1800" b="0" u="none" spc="-5" dirty="0">
                <a:latin typeface="Calibri"/>
                <a:cs typeface="Calibri"/>
              </a:rPr>
              <a:t>o</a:t>
            </a:r>
            <a:r>
              <a:rPr sz="1800" b="0" u="none" spc="-10" dirty="0">
                <a:latin typeface="Calibri"/>
                <a:cs typeface="Calibri"/>
              </a:rPr>
              <a:t>n</a:t>
            </a:r>
            <a:r>
              <a:rPr sz="1800" b="0" u="none" spc="-15" dirty="0">
                <a:latin typeface="Calibri"/>
                <a:cs typeface="Calibri"/>
              </a:rPr>
              <a:t>tr</a:t>
            </a:r>
            <a:r>
              <a:rPr sz="1800" b="0" u="none" spc="-10" dirty="0">
                <a:latin typeface="Calibri"/>
                <a:cs typeface="Calibri"/>
              </a:rPr>
              <a:t>i</a:t>
            </a:r>
            <a:r>
              <a:rPr sz="1800" b="0" u="none" dirty="0">
                <a:latin typeface="Calibri"/>
                <a:cs typeface="Calibri"/>
              </a:rPr>
              <a:t>bu</a:t>
            </a:r>
            <a:r>
              <a:rPr sz="1800" b="0" u="none" spc="-40" dirty="0">
                <a:latin typeface="Calibri"/>
                <a:cs typeface="Calibri"/>
              </a:rPr>
              <a:t>t</a:t>
            </a:r>
            <a:r>
              <a:rPr sz="1800" b="0" u="none" spc="-10" dirty="0">
                <a:latin typeface="Calibri"/>
                <a:cs typeface="Calibri"/>
              </a:rPr>
              <a:t>e</a:t>
            </a:r>
            <a:r>
              <a:rPr sz="1800" b="0" u="none" dirty="0">
                <a:latin typeface="Calibri"/>
                <a:cs typeface="Calibri"/>
              </a:rPr>
              <a:t>d </a:t>
            </a:r>
            <a:r>
              <a:rPr sz="1800" b="0" u="none" spc="-5" dirty="0">
                <a:latin typeface="Calibri"/>
                <a:cs typeface="Calibri"/>
              </a:rPr>
              <a:t>i</a:t>
            </a:r>
            <a:r>
              <a:rPr sz="1800" b="0" u="none" spc="-10" dirty="0">
                <a:latin typeface="Calibri"/>
                <a:cs typeface="Calibri"/>
              </a:rPr>
              <a:t>n</a:t>
            </a:r>
            <a:r>
              <a:rPr sz="1800" b="0" u="none" spc="-25" dirty="0">
                <a:latin typeface="Calibri"/>
                <a:cs typeface="Calibri"/>
              </a:rPr>
              <a:t>t</a:t>
            </a:r>
            <a:r>
              <a:rPr sz="1800" b="0" u="none" dirty="0">
                <a:latin typeface="Calibri"/>
                <a:cs typeface="Calibri"/>
              </a:rPr>
              <a:t>o </a:t>
            </a:r>
            <a:r>
              <a:rPr sz="1800" b="0" u="none" spc="-15" dirty="0">
                <a:latin typeface="Calibri"/>
                <a:cs typeface="Calibri"/>
              </a:rPr>
              <a:t>t</a:t>
            </a:r>
            <a:r>
              <a:rPr sz="1800" b="0" u="none" dirty="0">
                <a:latin typeface="Calibri"/>
                <a:cs typeface="Calibri"/>
              </a:rPr>
              <a:t>h</a:t>
            </a:r>
            <a:r>
              <a:rPr sz="1800" b="0" u="none" spc="-10" dirty="0">
                <a:latin typeface="Calibri"/>
                <a:cs typeface="Calibri"/>
              </a:rPr>
              <a:t>e</a:t>
            </a:r>
            <a:r>
              <a:rPr sz="1800" b="0" u="none" spc="5" dirty="0">
                <a:latin typeface="Calibri"/>
                <a:cs typeface="Calibri"/>
              </a:rPr>
              <a:t> </a:t>
            </a:r>
            <a:r>
              <a:rPr sz="1800" b="0" u="none" spc="-15" dirty="0">
                <a:latin typeface="Calibri"/>
                <a:cs typeface="Calibri"/>
              </a:rPr>
              <a:t>S</a:t>
            </a:r>
            <a:r>
              <a:rPr sz="1800" b="0" u="none" dirty="0">
                <a:latin typeface="Calibri"/>
                <a:cs typeface="Calibri"/>
              </a:rPr>
              <a:t>S</a:t>
            </a:r>
            <a:r>
              <a:rPr sz="1800" b="0" u="none" spc="-5" dirty="0">
                <a:latin typeface="Calibri"/>
                <a:cs typeface="Calibri"/>
              </a:rPr>
              <a:t>DI</a:t>
            </a:r>
            <a:r>
              <a:rPr sz="1800" b="0" u="none" dirty="0">
                <a:latin typeface="Calibri"/>
                <a:cs typeface="Calibri"/>
              </a:rPr>
              <a:t> </a:t>
            </a:r>
            <a:r>
              <a:rPr sz="1800" b="0" u="none" spc="-35" dirty="0">
                <a:latin typeface="Calibri"/>
                <a:cs typeface="Calibri"/>
              </a:rPr>
              <a:t>s</a:t>
            </a:r>
            <a:r>
              <a:rPr sz="1800" b="0" u="none" spc="-25" dirty="0">
                <a:latin typeface="Calibri"/>
                <a:cs typeface="Calibri"/>
              </a:rPr>
              <a:t>y</a:t>
            </a:r>
            <a:r>
              <a:rPr sz="1800" b="0" u="none" spc="-20" dirty="0">
                <a:latin typeface="Calibri"/>
                <a:cs typeface="Calibri"/>
              </a:rPr>
              <a:t>s</a:t>
            </a:r>
            <a:r>
              <a:rPr sz="1800" b="0" u="none" spc="-40" dirty="0">
                <a:latin typeface="Calibri"/>
                <a:cs typeface="Calibri"/>
              </a:rPr>
              <a:t>t</a:t>
            </a:r>
            <a:r>
              <a:rPr sz="1800" b="0" u="none" spc="-15" dirty="0">
                <a:latin typeface="Calibri"/>
                <a:cs typeface="Calibri"/>
              </a:rPr>
              <a:t>em</a:t>
            </a:r>
            <a:r>
              <a:rPr sz="1800" b="0" u="none" spc="-5" dirty="0">
                <a:latin typeface="Calibri"/>
                <a:cs typeface="Calibri"/>
              </a:rPr>
              <a:t> </a:t>
            </a:r>
            <a:r>
              <a:rPr sz="1800" b="0" u="none" spc="-10" dirty="0">
                <a:latin typeface="Calibri"/>
                <a:cs typeface="Calibri"/>
              </a:rPr>
              <a:t>(</a:t>
            </a:r>
            <a:r>
              <a:rPr sz="1800" b="0" u="none" spc="-110" dirty="0">
                <a:latin typeface="Calibri"/>
                <a:cs typeface="Calibri"/>
              </a:rPr>
              <a:t>T</a:t>
            </a:r>
            <a:r>
              <a:rPr sz="1800" b="0" u="none" spc="-15" dirty="0">
                <a:latin typeface="Calibri"/>
                <a:cs typeface="Calibri"/>
              </a:rPr>
              <a:t>r</a:t>
            </a:r>
            <a:r>
              <a:rPr sz="1800" b="0" u="none" dirty="0">
                <a:latin typeface="Calibri"/>
                <a:cs typeface="Calibri"/>
              </a:rPr>
              <a:t>u</a:t>
            </a:r>
            <a:r>
              <a:rPr sz="1800" b="0" u="none" spc="-20" dirty="0">
                <a:latin typeface="Calibri"/>
                <a:cs typeface="Calibri"/>
              </a:rPr>
              <a:t>s</a:t>
            </a:r>
            <a:r>
              <a:rPr sz="1800" b="0" u="none" spc="-10" dirty="0">
                <a:latin typeface="Calibri"/>
                <a:cs typeface="Calibri"/>
              </a:rPr>
              <a:t>t</a:t>
            </a:r>
            <a:r>
              <a:rPr sz="1800" b="0" u="none" spc="-5" dirty="0">
                <a:latin typeface="Calibri"/>
                <a:cs typeface="Calibri"/>
              </a:rPr>
              <a:t> </a:t>
            </a:r>
            <a:r>
              <a:rPr sz="1800" b="0" u="none" dirty="0">
                <a:latin typeface="Calibri"/>
                <a:cs typeface="Calibri"/>
              </a:rPr>
              <a:t>Fund)</a:t>
            </a:r>
            <a:r>
              <a:rPr sz="1800" b="0" u="none" spc="-5" dirty="0">
                <a:latin typeface="Calibri"/>
                <a:cs typeface="Calibri"/>
              </a:rPr>
              <a:t> </a:t>
            </a:r>
            <a:r>
              <a:rPr sz="1800" b="0" u="none" dirty="0">
                <a:latin typeface="Calibri"/>
                <a:cs typeface="Calibri"/>
              </a:rPr>
              <a:t>and h</a:t>
            </a:r>
            <a:r>
              <a:rPr sz="1800" b="0" u="none" spc="-35" dirty="0">
                <a:latin typeface="Calibri"/>
                <a:cs typeface="Calibri"/>
              </a:rPr>
              <a:t>a</a:t>
            </a:r>
            <a:r>
              <a:rPr sz="1800" b="0" u="none" spc="-20" dirty="0">
                <a:latin typeface="Calibri"/>
                <a:cs typeface="Calibri"/>
              </a:rPr>
              <a:t>v</a:t>
            </a:r>
            <a:r>
              <a:rPr sz="1800" b="0" u="none" spc="-10" dirty="0">
                <a:latin typeface="Calibri"/>
                <a:cs typeface="Calibri"/>
              </a:rPr>
              <a:t>e</a:t>
            </a:r>
            <a:r>
              <a:rPr sz="1800" b="0" u="none" spc="5" dirty="0">
                <a:latin typeface="Calibri"/>
                <a:cs typeface="Calibri"/>
              </a:rPr>
              <a:t> </a:t>
            </a:r>
            <a:r>
              <a:rPr sz="1800" b="0" u="none" spc="-40" dirty="0">
                <a:latin typeface="Calibri"/>
                <a:cs typeface="Calibri"/>
              </a:rPr>
              <a:t>r</a:t>
            </a:r>
            <a:r>
              <a:rPr sz="1800" b="0" u="none" spc="-20" dirty="0">
                <a:latin typeface="Calibri"/>
                <a:cs typeface="Calibri"/>
              </a:rPr>
              <a:t>e</a:t>
            </a:r>
            <a:r>
              <a:rPr sz="1800" b="0" u="none" spc="-15" dirty="0">
                <a:latin typeface="Calibri"/>
                <a:cs typeface="Calibri"/>
              </a:rPr>
              <a:t>t</a:t>
            </a:r>
            <a:r>
              <a:rPr sz="1800" b="0" u="none" spc="-5" dirty="0">
                <a:latin typeface="Calibri"/>
                <a:cs typeface="Calibri"/>
              </a:rPr>
              <a:t>i</a:t>
            </a:r>
            <a:r>
              <a:rPr sz="1800" b="0" u="none" spc="-40" dirty="0">
                <a:latin typeface="Calibri"/>
                <a:cs typeface="Calibri"/>
              </a:rPr>
              <a:t>r</a:t>
            </a:r>
            <a:r>
              <a:rPr sz="1800" b="0" u="none" spc="-10" dirty="0">
                <a:latin typeface="Calibri"/>
                <a:cs typeface="Calibri"/>
              </a:rPr>
              <a:t>e</a:t>
            </a:r>
            <a:r>
              <a:rPr sz="1800" b="0" u="none" dirty="0">
                <a:latin typeface="Calibri"/>
                <a:cs typeface="Calibri"/>
              </a:rPr>
              <a:t>d a</a:t>
            </a:r>
            <a:r>
              <a:rPr sz="1800" b="0" u="none" spc="-10" dirty="0">
                <a:latin typeface="Calibri"/>
                <a:cs typeface="Calibri"/>
              </a:rPr>
              <a:t>n</a:t>
            </a:r>
            <a:r>
              <a:rPr sz="1800" b="0" u="none" dirty="0">
                <a:latin typeface="Calibri"/>
                <a:cs typeface="Calibri"/>
              </a:rPr>
              <a:t>d </a:t>
            </a:r>
            <a:r>
              <a:rPr sz="1800" b="0" u="none" spc="-10" dirty="0">
                <a:latin typeface="Calibri"/>
                <a:cs typeface="Calibri"/>
              </a:rPr>
              <a:t>a</a:t>
            </a:r>
            <a:r>
              <a:rPr sz="1800" b="0" u="none" spc="-40" dirty="0">
                <a:latin typeface="Calibri"/>
                <a:cs typeface="Calibri"/>
              </a:rPr>
              <a:t>r</a:t>
            </a:r>
            <a:r>
              <a:rPr sz="1800" b="0" u="none" spc="-10" dirty="0">
                <a:latin typeface="Calibri"/>
                <a:cs typeface="Calibri"/>
              </a:rPr>
              <a:t>e</a:t>
            </a:r>
            <a:r>
              <a:rPr sz="1800" b="0" u="none" spc="5" dirty="0">
                <a:latin typeface="Calibri"/>
                <a:cs typeface="Calibri"/>
              </a:rPr>
              <a:t> </a:t>
            </a:r>
            <a:r>
              <a:rPr sz="1800" b="0" u="none" spc="-40" dirty="0">
                <a:latin typeface="Calibri"/>
                <a:cs typeface="Calibri"/>
              </a:rPr>
              <a:t>r</a:t>
            </a:r>
            <a:r>
              <a:rPr sz="1800" b="0" u="none" spc="-10" dirty="0">
                <a:latin typeface="Calibri"/>
                <a:cs typeface="Calibri"/>
              </a:rPr>
              <a:t>e</a:t>
            </a:r>
            <a:r>
              <a:rPr sz="1800" b="0" u="none" spc="-20" dirty="0">
                <a:latin typeface="Calibri"/>
                <a:cs typeface="Calibri"/>
              </a:rPr>
              <a:t>c</a:t>
            </a:r>
            <a:r>
              <a:rPr sz="1800" b="0" u="none" spc="-10" dirty="0">
                <a:latin typeface="Calibri"/>
                <a:cs typeface="Calibri"/>
              </a:rPr>
              <a:t>ei</a:t>
            </a:r>
            <a:r>
              <a:rPr sz="1800" b="0" u="none" dirty="0">
                <a:latin typeface="Calibri"/>
                <a:cs typeface="Calibri"/>
              </a:rPr>
              <a:t>v</a:t>
            </a:r>
            <a:r>
              <a:rPr sz="1800" b="0" u="none" spc="-10" dirty="0">
                <a:latin typeface="Calibri"/>
                <a:cs typeface="Calibri"/>
              </a:rPr>
              <a:t>i</a:t>
            </a:r>
            <a:r>
              <a:rPr sz="1800" b="0" u="none" dirty="0">
                <a:latin typeface="Calibri"/>
                <a:cs typeface="Calibri"/>
              </a:rPr>
              <a:t>n</a:t>
            </a:r>
            <a:r>
              <a:rPr sz="1800" b="0" u="none" spc="-10" dirty="0">
                <a:latin typeface="Calibri"/>
                <a:cs typeface="Calibri"/>
              </a:rPr>
              <a:t>g</a:t>
            </a:r>
            <a:r>
              <a:rPr sz="1800" b="0" u="none" spc="5" dirty="0">
                <a:latin typeface="Calibri"/>
                <a:cs typeface="Calibri"/>
              </a:rPr>
              <a:t> </a:t>
            </a:r>
            <a:r>
              <a:rPr sz="1800" b="0" u="none" spc="-15" dirty="0">
                <a:latin typeface="Calibri"/>
                <a:cs typeface="Calibri"/>
              </a:rPr>
              <a:t>S</a:t>
            </a:r>
            <a:r>
              <a:rPr sz="1800" b="0" u="none" dirty="0">
                <a:latin typeface="Calibri"/>
                <a:cs typeface="Calibri"/>
              </a:rPr>
              <a:t>S b</a:t>
            </a:r>
            <a:r>
              <a:rPr sz="1800" b="0" u="none" spc="-10" dirty="0">
                <a:latin typeface="Calibri"/>
                <a:cs typeface="Calibri"/>
              </a:rPr>
              <a:t>en</a:t>
            </a:r>
            <a:r>
              <a:rPr sz="1800" b="0" u="none" spc="-20" dirty="0">
                <a:latin typeface="Calibri"/>
                <a:cs typeface="Calibri"/>
              </a:rPr>
              <a:t>e</a:t>
            </a:r>
            <a:r>
              <a:rPr sz="1800" b="0" u="none" dirty="0">
                <a:latin typeface="Calibri"/>
                <a:cs typeface="Calibri"/>
              </a:rPr>
              <a:t>f</a:t>
            </a:r>
            <a:r>
              <a:rPr sz="1800" b="0" u="none" spc="-10" dirty="0">
                <a:latin typeface="Calibri"/>
                <a:cs typeface="Calibri"/>
              </a:rPr>
              <a:t>i</a:t>
            </a:r>
            <a:r>
              <a:rPr sz="1800" b="0" u="none" spc="-15" dirty="0">
                <a:latin typeface="Calibri"/>
                <a:cs typeface="Calibri"/>
              </a:rPr>
              <a:t>t</a:t>
            </a:r>
            <a:r>
              <a:rPr sz="1800" b="0" u="none" dirty="0">
                <a:latin typeface="Calibri"/>
                <a:cs typeface="Calibri"/>
              </a:rPr>
              <a:t>s</a:t>
            </a:r>
            <a:r>
              <a:rPr sz="1800" b="0" u="none" spc="-5" dirty="0">
                <a:latin typeface="Calibri"/>
                <a:cs typeface="Calibri"/>
              </a:rPr>
              <a:t>, </a:t>
            </a:r>
            <a:r>
              <a:rPr sz="1800" b="0" u="none" dirty="0">
                <a:latin typeface="Calibri"/>
                <a:cs typeface="Calibri"/>
              </a:rPr>
              <a:t>b</a:t>
            </a:r>
            <a:r>
              <a:rPr sz="1800" b="0" u="none" spc="-10" dirty="0">
                <a:latin typeface="Calibri"/>
                <a:cs typeface="Calibri"/>
              </a:rPr>
              <a:t>e</a:t>
            </a:r>
            <a:r>
              <a:rPr sz="1800" b="0" u="none" spc="-30" dirty="0">
                <a:latin typeface="Calibri"/>
                <a:cs typeface="Calibri"/>
              </a:rPr>
              <a:t>c</a:t>
            </a:r>
            <a:r>
              <a:rPr sz="1800" b="0" u="none" spc="-5" dirty="0">
                <a:latin typeface="Calibri"/>
                <a:cs typeface="Calibri"/>
              </a:rPr>
              <a:t>o</a:t>
            </a:r>
            <a:r>
              <a:rPr sz="1800" b="0" u="none" spc="-15" dirty="0">
                <a:latin typeface="Calibri"/>
                <a:cs typeface="Calibri"/>
              </a:rPr>
              <a:t>me</a:t>
            </a:r>
            <a:r>
              <a:rPr sz="1800" b="0" u="none" spc="5" dirty="0">
                <a:latin typeface="Calibri"/>
                <a:cs typeface="Calibri"/>
              </a:rPr>
              <a:t> </a:t>
            </a:r>
            <a:r>
              <a:rPr sz="1800" b="0" u="none" dirty="0">
                <a:latin typeface="Calibri"/>
                <a:cs typeface="Calibri"/>
              </a:rPr>
              <a:t>d</a:t>
            </a:r>
            <a:r>
              <a:rPr sz="1800" b="0" u="none" spc="-5" dirty="0">
                <a:latin typeface="Calibri"/>
                <a:cs typeface="Calibri"/>
              </a:rPr>
              <a:t>i</a:t>
            </a:r>
            <a:r>
              <a:rPr sz="1800" b="0" u="none" dirty="0">
                <a:latin typeface="Calibri"/>
                <a:cs typeface="Calibri"/>
              </a:rPr>
              <a:t>sab</a:t>
            </a:r>
            <a:r>
              <a:rPr sz="1800" b="0" u="none" spc="-10" dirty="0">
                <a:latin typeface="Calibri"/>
                <a:cs typeface="Calibri"/>
              </a:rPr>
              <a:t>l</a:t>
            </a:r>
            <a:r>
              <a:rPr sz="1800" b="0" u="none" spc="-20" dirty="0">
                <a:latin typeface="Calibri"/>
                <a:cs typeface="Calibri"/>
              </a:rPr>
              <a:t>e</a:t>
            </a:r>
            <a:r>
              <a:rPr sz="1800" b="0" u="none" dirty="0">
                <a:latin typeface="Calibri"/>
                <a:cs typeface="Calibri"/>
              </a:rPr>
              <a:t>d </a:t>
            </a:r>
            <a:r>
              <a:rPr sz="1800" b="0" u="none" spc="-5" dirty="0">
                <a:latin typeface="Calibri"/>
                <a:cs typeface="Calibri"/>
              </a:rPr>
              <a:t>o</a:t>
            </a:r>
            <a:r>
              <a:rPr sz="1800" b="0" u="none" spc="-10" dirty="0">
                <a:latin typeface="Calibri"/>
                <a:cs typeface="Calibri"/>
              </a:rPr>
              <a:t>r</a:t>
            </a:r>
            <a:r>
              <a:rPr sz="1800" b="0" u="none" spc="-5" dirty="0">
                <a:latin typeface="Calibri"/>
                <a:cs typeface="Calibri"/>
              </a:rPr>
              <a:t> </a:t>
            </a:r>
            <a:r>
              <a:rPr sz="1800" b="0" u="none" dirty="0">
                <a:latin typeface="Calibri"/>
                <a:cs typeface="Calibri"/>
              </a:rPr>
              <a:t>pass</a:t>
            </a:r>
            <a:r>
              <a:rPr sz="1800" b="0" u="none" spc="-10" dirty="0">
                <a:latin typeface="Calibri"/>
                <a:cs typeface="Calibri"/>
              </a:rPr>
              <a:t>e</a:t>
            </a:r>
            <a:r>
              <a:rPr sz="1800" b="0" u="none" dirty="0">
                <a:latin typeface="Calibri"/>
                <a:cs typeface="Calibri"/>
              </a:rPr>
              <a:t>d</a:t>
            </a:r>
            <a:r>
              <a:rPr sz="1800" b="0" u="none" spc="-10" dirty="0">
                <a:latin typeface="Calibri"/>
                <a:cs typeface="Calibri"/>
              </a:rPr>
              <a:t> </a:t>
            </a:r>
            <a:r>
              <a:rPr sz="1800" b="0" u="none" spc="-15" dirty="0">
                <a:latin typeface="Calibri"/>
                <a:cs typeface="Calibri"/>
              </a:rPr>
              <a:t>a</a:t>
            </a:r>
            <a:r>
              <a:rPr sz="1800" b="0" u="none" spc="-45" dirty="0">
                <a:latin typeface="Calibri"/>
                <a:cs typeface="Calibri"/>
              </a:rPr>
              <a:t>w</a:t>
            </a:r>
            <a:r>
              <a:rPr sz="1800" b="0" u="none" spc="-35" dirty="0">
                <a:latin typeface="Calibri"/>
                <a:cs typeface="Calibri"/>
              </a:rPr>
              <a:t>a</a:t>
            </a:r>
            <a:r>
              <a:rPr sz="1800" b="0" u="none" spc="-130" dirty="0">
                <a:latin typeface="Calibri"/>
                <a:cs typeface="Calibri"/>
              </a:rPr>
              <a:t>y</a:t>
            </a:r>
            <a:r>
              <a:rPr sz="1800" b="0" u="none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12700" marR="839469">
              <a:lnSpc>
                <a:spcPct val="101699"/>
              </a:lnSpc>
            </a:pPr>
            <a:r>
              <a:rPr sz="1800" b="0" u="none" dirty="0">
                <a:solidFill>
                  <a:srgbClr val="0070C0"/>
                </a:solidFill>
                <a:latin typeface="Calibri"/>
                <a:cs typeface="Calibri"/>
              </a:rPr>
              <a:t>Su</a:t>
            </a:r>
            <a:r>
              <a:rPr sz="1800" b="0" u="none" spc="5" dirty="0">
                <a:solidFill>
                  <a:srgbClr val="0070C0"/>
                </a:solidFill>
                <a:latin typeface="Calibri"/>
                <a:cs typeface="Calibri"/>
              </a:rPr>
              <a:t>r</a:t>
            </a:r>
            <a:r>
              <a:rPr sz="1800" b="0" u="none" spc="-10" dirty="0">
                <a:solidFill>
                  <a:srgbClr val="0070C0"/>
                </a:solidFill>
                <a:latin typeface="Calibri"/>
                <a:cs typeface="Calibri"/>
              </a:rPr>
              <a:t>v</a:t>
            </a:r>
            <a:r>
              <a:rPr sz="1800" b="0" u="none" spc="-5" dirty="0">
                <a:solidFill>
                  <a:srgbClr val="0070C0"/>
                </a:solidFill>
                <a:latin typeface="Calibri"/>
                <a:cs typeface="Calibri"/>
              </a:rPr>
              <a:t>i</a:t>
            </a:r>
            <a:r>
              <a:rPr sz="1800" b="0" u="none" spc="-20" dirty="0">
                <a:solidFill>
                  <a:srgbClr val="0070C0"/>
                </a:solidFill>
                <a:latin typeface="Calibri"/>
                <a:cs typeface="Calibri"/>
              </a:rPr>
              <a:t>v</a:t>
            </a:r>
            <a:r>
              <a:rPr sz="1800" b="0" u="none" spc="-5" dirty="0">
                <a:solidFill>
                  <a:srgbClr val="0070C0"/>
                </a:solidFill>
                <a:latin typeface="Calibri"/>
                <a:cs typeface="Calibri"/>
              </a:rPr>
              <a:t>o</a:t>
            </a:r>
            <a:r>
              <a:rPr sz="1800" b="0" u="none" spc="-50" dirty="0">
                <a:solidFill>
                  <a:srgbClr val="0070C0"/>
                </a:solidFill>
                <a:latin typeface="Calibri"/>
                <a:cs typeface="Calibri"/>
              </a:rPr>
              <a:t>r</a:t>
            </a:r>
            <a:r>
              <a:rPr sz="1800" b="0" u="none" dirty="0">
                <a:solidFill>
                  <a:srgbClr val="0070C0"/>
                </a:solidFill>
                <a:latin typeface="Calibri"/>
                <a:cs typeface="Calibri"/>
              </a:rPr>
              <a:t>s</a:t>
            </a:r>
            <a:r>
              <a:rPr sz="1800" b="0" u="none" spc="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1800" b="0" u="none" spc="-10" dirty="0">
                <a:solidFill>
                  <a:srgbClr val="0070C0"/>
                </a:solidFill>
                <a:latin typeface="Calibri"/>
                <a:cs typeface="Calibri"/>
              </a:rPr>
              <a:t>ben</a:t>
            </a:r>
            <a:r>
              <a:rPr sz="1800" b="0" u="none" spc="-20" dirty="0">
                <a:solidFill>
                  <a:srgbClr val="0070C0"/>
                </a:solidFill>
                <a:latin typeface="Calibri"/>
                <a:cs typeface="Calibri"/>
              </a:rPr>
              <a:t>e</a:t>
            </a:r>
            <a:r>
              <a:rPr sz="1800" b="0" u="none" dirty="0">
                <a:solidFill>
                  <a:srgbClr val="0070C0"/>
                </a:solidFill>
                <a:latin typeface="Calibri"/>
                <a:cs typeface="Calibri"/>
              </a:rPr>
              <a:t>f</a:t>
            </a:r>
            <a:r>
              <a:rPr sz="1800" b="0" u="none" spc="-20" dirty="0">
                <a:solidFill>
                  <a:srgbClr val="0070C0"/>
                </a:solidFill>
                <a:latin typeface="Calibri"/>
                <a:cs typeface="Calibri"/>
              </a:rPr>
              <a:t>i</a:t>
            </a:r>
            <a:r>
              <a:rPr sz="1800" b="0" u="none" spc="-15" dirty="0">
                <a:solidFill>
                  <a:srgbClr val="0070C0"/>
                </a:solidFill>
                <a:latin typeface="Calibri"/>
                <a:cs typeface="Calibri"/>
              </a:rPr>
              <a:t>t</a:t>
            </a:r>
            <a:r>
              <a:rPr sz="1800" b="0" u="none" dirty="0">
                <a:solidFill>
                  <a:srgbClr val="0070C0"/>
                </a:solidFill>
                <a:latin typeface="Calibri"/>
                <a:cs typeface="Calibri"/>
              </a:rPr>
              <a:t>s</a:t>
            </a:r>
            <a:r>
              <a:rPr sz="1800" b="0" u="none" spc="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nd </a:t>
            </a:r>
            <a:r>
              <a:rPr sz="1800" b="0" u="none" spc="-20" dirty="0">
                <a:solidFill>
                  <a:srgbClr val="000000"/>
                </a:solidFill>
                <a:latin typeface="Calibri"/>
                <a:cs typeface="Calibri"/>
              </a:rPr>
              <a:t>w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h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n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h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e </a:t>
            </a:r>
            <a:r>
              <a:rPr sz="1800" b="0" u="none" spc="-40" dirty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b="0" u="none" spc="-20" dirty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p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ent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ns</a:t>
            </a:r>
            <a:r>
              <a:rPr sz="1800" b="0" u="none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8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 and 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g</a:t>
            </a:r>
            <a:r>
              <a:rPr sz="1800" b="0" u="none" spc="-50" dirty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adu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1800" b="0" u="none" spc="-40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s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f</a:t>
            </a:r>
            <a:r>
              <a:rPr sz="1800" b="0" u="none" spc="-40" dirty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m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h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g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h s</a:t>
            </a:r>
            <a:r>
              <a:rPr sz="1800" b="0" u="none" spc="-20" dirty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h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ool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12700" marR="5080">
              <a:lnSpc>
                <a:spcPct val="101699"/>
              </a:lnSpc>
            </a:pP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If 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h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b="0" u="none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spc="-40" dirty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b="0" u="none" spc="-20" dirty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p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ent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h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as</a:t>
            </a:r>
            <a:r>
              <a:rPr sz="1800" b="0" u="none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a d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sab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li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h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b="0" u="none" spc="-45" dirty="0">
                <a:solidFill>
                  <a:srgbClr val="000000"/>
                </a:solidFill>
                <a:latin typeface="Calibri"/>
                <a:cs typeface="Calibri"/>
              </a:rPr>
              <a:t>g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an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  <a:r>
              <a:rPr sz="1800" b="0" u="none" spc="-3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b="0" u="none" spc="-35" dirty="0">
                <a:solidFill>
                  <a:srgbClr val="000000"/>
                </a:solidFill>
                <a:latin typeface="Calibri"/>
                <a:cs typeface="Calibri"/>
              </a:rPr>
              <a:t>f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sz="1800" b="0" u="none" spc="-40" dirty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e a</a:t>
            </a:r>
            <a:r>
              <a:rPr sz="1800" b="0" u="none" spc="-20" dirty="0">
                <a:solidFill>
                  <a:srgbClr val="000000"/>
                </a:solidFill>
                <a:latin typeface="Calibri"/>
                <a:cs typeface="Calibri"/>
              </a:rPr>
              <a:t>g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b="0" u="none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nd </a:t>
            </a:r>
            <a:r>
              <a:rPr sz="1800" b="0" u="none" spc="-20" dirty="0">
                <a:solidFill>
                  <a:srgbClr val="000000"/>
                </a:solidFill>
                <a:latin typeface="Calibri"/>
                <a:cs typeface="Calibri"/>
              </a:rPr>
              <a:t>s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l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l qua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l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f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ie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s</a:t>
            </a:r>
            <a:r>
              <a:rPr sz="1800" b="0" u="none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spc="-35" dirty="0">
                <a:solidFill>
                  <a:srgbClr val="000000"/>
                </a:solidFill>
                <a:latin typeface="Calibri"/>
                <a:cs typeface="Calibri"/>
              </a:rPr>
              <a:t>f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s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li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 b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n</a:t>
            </a:r>
            <a:r>
              <a:rPr sz="1800" b="0" u="none" spc="-2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f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s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h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b="0" u="none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en</a:t>
            </a:r>
            <a:r>
              <a:rPr sz="1800" b="0" u="none" spc="-2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f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spc="-20" dirty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spc="-30" dirty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an app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l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spc="-35" dirty="0">
                <a:solidFill>
                  <a:srgbClr val="000000"/>
                </a:solidFill>
                <a:latin typeface="Calibri"/>
                <a:cs typeface="Calibri"/>
              </a:rPr>
              <a:t>f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h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Ch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l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dh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oo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d 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Di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sab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l</a:t>
            </a:r>
            <a:r>
              <a:rPr sz="1800" b="0" u="none" spc="5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Be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n</a:t>
            </a:r>
            <a:r>
              <a:rPr sz="1800" b="0" u="none" spc="-3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f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sz="1800" b="0" u="none" spc="5" dirty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)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spc="-25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o </a:t>
            </a:r>
            <a:r>
              <a:rPr sz="1800" b="0" u="none" spc="-30" dirty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n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nu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b="0" u="none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he</a:t>
            </a:r>
            <a:r>
              <a:rPr sz="1800" b="0" u="none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su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v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spc="-20" dirty="0">
                <a:solidFill>
                  <a:srgbClr val="000000"/>
                </a:solidFill>
                <a:latin typeface="Calibri"/>
                <a:cs typeface="Calibri"/>
              </a:rPr>
              <a:t>v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sz="1800" b="0" u="none" spc="-50" dirty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s 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ben</a:t>
            </a:r>
            <a:r>
              <a:rPr sz="1800" b="0" u="none" spc="-3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f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it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f</a:t>
            </a:r>
            <a:r>
              <a:rPr sz="1800" b="0" u="none" spc="-30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er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1800" b="0" u="none" spc="-20" dirty="0">
                <a:solidFill>
                  <a:srgbClr val="000000"/>
                </a:solidFill>
                <a:latin typeface="Calibri"/>
                <a:cs typeface="Calibri"/>
              </a:rPr>
              <a:t>g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e 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18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950" dirty="0">
              <a:latin typeface="Times New Roman"/>
              <a:cs typeface="Times New Roman"/>
            </a:endParaRPr>
          </a:p>
          <a:p>
            <a:pPr marL="927100" marR="65405" indent="-228600">
              <a:lnSpc>
                <a:spcPct val="102000"/>
              </a:lnSpc>
              <a:buClr>
                <a:srgbClr val="663366"/>
              </a:buClr>
              <a:buFont typeface="Symbol"/>
              <a:buChar char=""/>
              <a:tabLst>
                <a:tab pos="927735" algn="l"/>
              </a:tabLst>
            </a:pP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f</a:t>
            </a:r>
            <a:r>
              <a:rPr sz="1800" b="0" u="none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he</a:t>
            </a:r>
            <a:r>
              <a:rPr sz="1800" b="0" u="none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  <a:r>
              <a:rPr sz="1800" b="0" u="none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be</a:t>
            </a:r>
            <a:r>
              <a:rPr sz="1800" b="0" u="none" spc="-20" dirty="0">
                <a:solidFill>
                  <a:srgbClr val="000000"/>
                </a:solidFill>
                <a:latin typeface="Calibri"/>
                <a:cs typeface="Calibri"/>
              </a:rPr>
              <a:t>ne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f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s</a:t>
            </a:r>
            <a:r>
              <a:rPr sz="1800" b="0" u="none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l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es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s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han 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he 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SSI</a:t>
            </a:r>
            <a:r>
              <a:rPr sz="1800" b="0" u="none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en</a:t>
            </a:r>
            <a:r>
              <a:rPr sz="1800" b="0" u="none" spc="-2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f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am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n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h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b="0" u="none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spc="-40" dirty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b="0" u="none" spc="-20" dirty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p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ient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spc="-30" dirty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l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d </a:t>
            </a:r>
            <a:r>
              <a:rPr sz="1800" b="0" u="none" spc="-20" dirty="0">
                <a:solidFill>
                  <a:srgbClr val="000000"/>
                </a:solidFill>
                <a:latin typeface="Calibri"/>
                <a:cs typeface="Calibri"/>
              </a:rPr>
              <a:t>ge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h b</a:t>
            </a:r>
            <a:r>
              <a:rPr sz="1800" b="0" u="none" spc="-2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n</a:t>
            </a:r>
            <a:r>
              <a:rPr sz="1800" b="0" u="none" spc="-2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f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s</a:t>
            </a:r>
            <a:r>
              <a:rPr sz="1800" b="0" u="none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and 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be</a:t>
            </a:r>
            <a:r>
              <a:rPr sz="1800" b="0" u="none" spc="-30" dirty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sz="1800" b="0" u="none" spc="-25" dirty="0">
                <a:solidFill>
                  <a:srgbClr val="000000"/>
                </a:solidFill>
                <a:latin typeface="Calibri"/>
                <a:cs typeface="Calibri"/>
              </a:rPr>
              <a:t>m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b="0" u="none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a </a:t>
            </a:r>
            <a:r>
              <a:rPr sz="1800" b="0" u="none" spc="-30" dirty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n</a:t>
            </a:r>
            <a:r>
              <a:rPr sz="1800" b="0" u="none" spc="-20" dirty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sz="1800" b="0" u="none" spc="-15" dirty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sz="1800" b="0" u="none" spc="-40" dirty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ent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n</a:t>
            </a:r>
            <a:r>
              <a:rPr sz="1800" b="0" u="none" spc="-30" dirty="0">
                <a:solidFill>
                  <a:srgbClr val="000000"/>
                </a:solidFill>
                <a:latin typeface="Calibri"/>
                <a:cs typeface="Calibri"/>
              </a:rPr>
              <a:t>e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f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ic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a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r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spc="-10" dirty="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SSI</a:t>
            </a:r>
            <a:r>
              <a:rPr sz="1800" b="0" u="none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and SS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sz="1800" b="0" u="none" spc="-5" dirty="0">
                <a:solidFill>
                  <a:srgbClr val="000000"/>
                </a:solidFill>
                <a:latin typeface="Calibri"/>
                <a:cs typeface="Calibri"/>
              </a:rPr>
              <a:t>)</a:t>
            </a:r>
            <a:r>
              <a:rPr sz="1800" b="0" u="none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13526" y="457200"/>
            <a:ext cx="1636059" cy="8174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2798" y="1828800"/>
            <a:ext cx="7671174" cy="52985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2060">
              <a:lnSpc>
                <a:spcPct val="100000"/>
              </a:lnSpc>
            </a:pPr>
            <a:r>
              <a:rPr sz="1800" b="1" u="heavy" spc="5" dirty="0">
                <a:latin typeface="Calibri"/>
                <a:cs typeface="Calibri"/>
              </a:rPr>
              <a:t>Ge</a:t>
            </a:r>
            <a:r>
              <a:rPr sz="1800" b="1" u="heavy" spc="-20" dirty="0">
                <a:latin typeface="Calibri"/>
                <a:cs typeface="Calibri"/>
              </a:rPr>
              <a:t>n</a:t>
            </a:r>
            <a:r>
              <a:rPr sz="1800" b="1" u="heavy" spc="5" dirty="0">
                <a:latin typeface="Calibri"/>
                <a:cs typeface="Calibri"/>
              </a:rPr>
              <a:t>e</a:t>
            </a:r>
            <a:r>
              <a:rPr sz="1800" b="1" u="heavy" spc="-40" dirty="0">
                <a:latin typeface="Calibri"/>
                <a:cs typeface="Calibri"/>
              </a:rPr>
              <a:t>r</a:t>
            </a:r>
            <a:r>
              <a:rPr sz="1800" b="1" u="heavy" spc="-15" dirty="0">
                <a:latin typeface="Calibri"/>
                <a:cs typeface="Calibri"/>
              </a:rPr>
              <a:t>a</a:t>
            </a:r>
            <a:r>
              <a:rPr sz="1800" b="1" u="heavy" spc="-5" dirty="0">
                <a:latin typeface="Calibri"/>
                <a:cs typeface="Calibri"/>
              </a:rPr>
              <a:t>l</a:t>
            </a:r>
            <a:r>
              <a:rPr sz="1800" b="1" u="heavy" dirty="0">
                <a:latin typeface="Calibri"/>
                <a:cs typeface="Calibri"/>
              </a:rPr>
              <a:t> </a:t>
            </a:r>
            <a:r>
              <a:rPr sz="1800" b="1" u="heavy" spc="-5" dirty="0">
                <a:latin typeface="Calibri"/>
                <a:cs typeface="Calibri"/>
              </a:rPr>
              <a:t>Ti</a:t>
            </a:r>
            <a:r>
              <a:rPr sz="1800" b="1" u="heavy" spc="-20" dirty="0">
                <a:latin typeface="Calibri"/>
                <a:cs typeface="Calibri"/>
              </a:rPr>
              <a:t>p</a:t>
            </a:r>
            <a:r>
              <a:rPr sz="1800" b="1" u="heavy" spc="-10" dirty="0">
                <a:latin typeface="Calibri"/>
                <a:cs typeface="Calibri"/>
              </a:rPr>
              <a:t>s:</a:t>
            </a:r>
            <a:r>
              <a:rPr sz="1800" b="1" u="heavy" spc="-5" dirty="0">
                <a:latin typeface="Calibri"/>
                <a:cs typeface="Calibri"/>
              </a:rPr>
              <a:t> T</a:t>
            </a:r>
            <a:r>
              <a:rPr sz="1800" b="1" u="heavy" spc="-20" dirty="0">
                <a:latin typeface="Calibri"/>
                <a:cs typeface="Calibri"/>
              </a:rPr>
              <a:t>h</a:t>
            </a:r>
            <a:r>
              <a:rPr sz="1800" b="1" u="heavy" dirty="0">
                <a:latin typeface="Calibri"/>
                <a:cs typeface="Calibri"/>
              </a:rPr>
              <a:t>e</a:t>
            </a:r>
            <a:r>
              <a:rPr sz="1800" b="1" u="heavy" spc="5" dirty="0">
                <a:latin typeface="Calibri"/>
                <a:cs typeface="Calibri"/>
              </a:rPr>
              <a:t> </a:t>
            </a:r>
            <a:r>
              <a:rPr sz="1800" b="1" u="heavy" spc="-5" dirty="0">
                <a:latin typeface="Calibri"/>
                <a:cs typeface="Calibri"/>
              </a:rPr>
              <a:t>I</a:t>
            </a:r>
            <a:r>
              <a:rPr sz="1800" b="1" u="heavy" spc="-20" dirty="0">
                <a:latin typeface="Calibri"/>
                <a:cs typeface="Calibri"/>
              </a:rPr>
              <a:t>n</a:t>
            </a:r>
            <a:r>
              <a:rPr sz="1800" b="1" u="heavy" spc="-50" dirty="0">
                <a:latin typeface="Calibri"/>
                <a:cs typeface="Calibri"/>
              </a:rPr>
              <a:t>t</a:t>
            </a:r>
            <a:r>
              <a:rPr sz="1800" b="1" u="heavy" spc="5" dirty="0">
                <a:latin typeface="Calibri"/>
                <a:cs typeface="Calibri"/>
              </a:rPr>
              <a:t>er</a:t>
            </a:r>
            <a:r>
              <a:rPr sz="1800" b="1" u="heavy" dirty="0">
                <a:latin typeface="Calibri"/>
                <a:cs typeface="Calibri"/>
              </a:rPr>
              <a:t>v</a:t>
            </a:r>
            <a:r>
              <a:rPr sz="1800" b="1" u="heavy" spc="-5" dirty="0">
                <a:latin typeface="Calibri"/>
                <a:cs typeface="Calibri"/>
              </a:rPr>
              <a:t>i</a:t>
            </a:r>
            <a:r>
              <a:rPr sz="1800" b="1" u="heavy" spc="-10" dirty="0">
                <a:latin typeface="Calibri"/>
                <a:cs typeface="Calibri"/>
              </a:rPr>
              <a:t>ew</a:t>
            </a:r>
            <a:r>
              <a:rPr sz="1800" b="1" u="heavy" spc="10" dirty="0">
                <a:latin typeface="Calibri"/>
                <a:cs typeface="Calibri"/>
              </a:rPr>
              <a:t> </a:t>
            </a:r>
            <a:r>
              <a:rPr sz="1800" b="1" u="heavy" dirty="0">
                <a:latin typeface="Calibri"/>
                <a:cs typeface="Calibri"/>
              </a:rPr>
              <a:t>w</a:t>
            </a:r>
            <a:r>
              <a:rPr sz="1800" b="1" u="heavy" spc="-5" dirty="0">
                <a:latin typeface="Calibri"/>
                <a:cs typeface="Calibri"/>
              </a:rPr>
              <a:t>i</a:t>
            </a:r>
            <a:r>
              <a:rPr sz="1800" b="1" u="heavy" spc="-25" dirty="0">
                <a:latin typeface="Calibri"/>
                <a:cs typeface="Calibri"/>
              </a:rPr>
              <a:t>t</a:t>
            </a:r>
            <a:r>
              <a:rPr sz="1800" b="1" u="heavy" spc="-10" dirty="0">
                <a:latin typeface="Calibri"/>
                <a:cs typeface="Calibri"/>
              </a:rPr>
              <a:t>h</a:t>
            </a:r>
            <a:r>
              <a:rPr sz="1800" b="1" u="heavy" spc="-5" dirty="0">
                <a:latin typeface="Calibri"/>
                <a:cs typeface="Calibri"/>
              </a:rPr>
              <a:t> </a:t>
            </a:r>
            <a:r>
              <a:rPr sz="1800" b="1" u="heavy" spc="-10" dirty="0">
                <a:latin typeface="Calibri"/>
                <a:cs typeface="Calibri"/>
              </a:rPr>
              <a:t>S</a:t>
            </a:r>
            <a:r>
              <a:rPr sz="1800" b="1" u="heavy" spc="-35" dirty="0">
                <a:latin typeface="Calibri"/>
                <a:cs typeface="Calibri"/>
              </a:rPr>
              <a:t>S</a:t>
            </a:r>
            <a:r>
              <a:rPr sz="1800" b="1" u="heavy" spc="-15" dirty="0">
                <a:latin typeface="Calibri"/>
                <a:cs typeface="Calibri"/>
              </a:rPr>
              <a:t>A</a:t>
            </a:r>
            <a:endParaRPr sz="1800" dirty="0">
              <a:latin typeface="Calibri"/>
              <a:cs typeface="Calibri"/>
            </a:endParaRPr>
          </a:p>
          <a:p>
            <a:pPr marL="12700">
              <a:spcBef>
                <a:spcPts val="1520"/>
              </a:spcBef>
            </a:pPr>
            <a:r>
              <a:rPr sz="1600" spc="-15" dirty="0">
                <a:latin typeface="Calibri"/>
                <a:cs typeface="Calibri"/>
              </a:rPr>
              <a:t>*Applicant must be at the interview.</a:t>
            </a:r>
          </a:p>
          <a:p>
            <a:pPr marL="12700" marR="49530">
              <a:spcBef>
                <a:spcPts val="1090"/>
              </a:spcBef>
            </a:pPr>
            <a:r>
              <a:rPr sz="1600" spc="-15" dirty="0">
                <a:latin typeface="Calibri"/>
                <a:cs typeface="Calibri"/>
              </a:rPr>
              <a:t>* Social Security can only talk to the Representative Payee or the beneficiary (if there isn’t a rep payee) about the benefit.  If you are not the rep payee SSA CANNOT talk to you even if you are the conservator!</a:t>
            </a: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*Br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ng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all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yo</a:t>
            </a:r>
            <a:r>
              <a:rPr sz="1600" spc="-10" dirty="0">
                <a:latin typeface="Calibri"/>
                <a:cs typeface="Calibri"/>
              </a:rPr>
              <a:t>ur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ab</a:t>
            </a:r>
            <a:r>
              <a:rPr sz="1600" dirty="0">
                <a:latin typeface="Calibri"/>
                <a:cs typeface="Calibri"/>
              </a:rPr>
              <a:t>il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nf</a:t>
            </a:r>
            <a:r>
              <a:rPr sz="1600" spc="-15" dirty="0">
                <a:latin typeface="Calibri"/>
                <a:cs typeface="Calibri"/>
              </a:rPr>
              <a:t>orm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ti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w</a:t>
            </a:r>
            <a:r>
              <a:rPr sz="1600" dirty="0">
                <a:latin typeface="Calibri"/>
                <a:cs typeface="Calibri"/>
              </a:rPr>
              <a:t>it</a:t>
            </a:r>
            <a:r>
              <a:rPr sz="1600" spc="-10" dirty="0">
                <a:latin typeface="Calibri"/>
                <a:cs typeface="Calibri"/>
              </a:rPr>
              <a:t>h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yo</a:t>
            </a:r>
            <a:r>
              <a:rPr sz="1600" spc="-10" dirty="0">
                <a:latin typeface="Calibri"/>
                <a:cs typeface="Calibri"/>
              </a:rPr>
              <a:t>u.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70534" algn="l"/>
              </a:tabLst>
            </a:pP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spc="-15" dirty="0">
                <a:latin typeface="Calibri"/>
                <a:cs typeface="Calibri"/>
              </a:rPr>
              <a:t>oc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r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nf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20" dirty="0">
                <a:latin typeface="Calibri"/>
                <a:cs typeface="Calibri"/>
              </a:rPr>
              <a:t>m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on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Font typeface="Symbol"/>
              <a:buChar char=""/>
            </a:pPr>
            <a:endParaRPr sz="1800" dirty="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70534" algn="l"/>
              </a:tabLst>
            </a:pPr>
            <a:r>
              <a:rPr sz="1600" spc="-15" dirty="0">
                <a:latin typeface="Calibri"/>
                <a:cs typeface="Calibri"/>
              </a:rPr>
              <a:t>B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th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spc="-5" dirty="0">
                <a:latin typeface="Calibri"/>
                <a:cs typeface="Calibri"/>
              </a:rPr>
              <a:t>e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5" dirty="0">
                <a:latin typeface="Calibri"/>
                <a:cs typeface="Calibri"/>
              </a:rPr>
              <a:t>f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ate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SzPct val="87500"/>
              <a:buFont typeface="Symbol"/>
              <a:buChar char=""/>
              <a:tabLst>
                <a:tab pos="469900" algn="l"/>
              </a:tabLst>
            </a:pPr>
            <a:r>
              <a:rPr sz="1600" spc="-15" dirty="0">
                <a:latin typeface="Calibri"/>
                <a:cs typeface="Calibri"/>
              </a:rPr>
              <a:t>B</a:t>
            </a:r>
            <a:r>
              <a:rPr sz="1600" spc="-10" dirty="0">
                <a:latin typeface="Calibri"/>
                <a:cs typeface="Calibri"/>
              </a:rPr>
              <a:t>ank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dirty="0">
                <a:latin typeface="Calibri"/>
                <a:cs typeface="Calibri"/>
              </a:rPr>
              <a:t>f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r</a:t>
            </a:r>
            <a:r>
              <a:rPr sz="1600" spc="-20" dirty="0">
                <a:latin typeface="Calibri"/>
                <a:cs typeface="Calibri"/>
              </a:rPr>
              <a:t>m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on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Font typeface="Symbol"/>
              <a:buChar char=""/>
            </a:pPr>
            <a:endParaRPr sz="1500" dirty="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*C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si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5" dirty="0">
                <a:latin typeface="Calibri"/>
                <a:cs typeface="Calibri"/>
              </a:rPr>
              <a:t>L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y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o</a:t>
            </a:r>
            <a:r>
              <a:rPr sz="1400" spc="-20" dirty="0">
                <a:latin typeface="Calibri"/>
                <a:cs typeface="Calibri"/>
              </a:rPr>
              <a:t>p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io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spc="-15" dirty="0">
                <a:latin typeface="Calibri"/>
                <a:cs typeface="Calibri"/>
              </a:rPr>
              <a:t>e</a:t>
            </a:r>
            <a:r>
              <a:rPr sz="1400" spc="-25" dirty="0">
                <a:latin typeface="Calibri"/>
                <a:cs typeface="Calibri"/>
              </a:rPr>
              <a:t>f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oi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20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y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25" dirty="0">
                <a:latin typeface="Calibri"/>
                <a:cs typeface="Calibri"/>
              </a:rPr>
              <a:t>S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20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10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vi</a:t>
            </a:r>
            <a:r>
              <a:rPr sz="1400" spc="-30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w</a:t>
            </a:r>
          </a:p>
          <a:p>
            <a:pPr marL="697865" marR="5080" lvl="1" indent="-228600">
              <a:lnSpc>
                <a:spcPct val="101499"/>
              </a:lnSpc>
              <a:spcBef>
                <a:spcPts val="1255"/>
              </a:spcBef>
              <a:buFont typeface="Calibri"/>
              <a:buAutoNum type="arabicPeriod"/>
              <a:tabLst>
                <a:tab pos="698500" algn="l"/>
              </a:tabLst>
            </a:pPr>
            <a:r>
              <a:rPr sz="1400" spc="-5" dirty="0">
                <a:latin typeface="Calibri"/>
                <a:cs typeface="Calibri"/>
              </a:rPr>
              <a:t>*Ca</a:t>
            </a:r>
            <a:r>
              <a:rPr sz="1400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 y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ch</a:t>
            </a:r>
            <a:r>
              <a:rPr sz="1400" dirty="0">
                <a:latin typeface="Calibri"/>
                <a:cs typeface="Calibri"/>
              </a:rPr>
              <a:t>ild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spc="-2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ir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“</a:t>
            </a:r>
            <a:r>
              <a:rPr sz="1400" spc="-35" dirty="0">
                <a:latin typeface="Calibri"/>
                <a:cs typeface="Calibri"/>
              </a:rPr>
              <a:t>F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ir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”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h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old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30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x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1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s?</a:t>
            </a:r>
            <a:r>
              <a:rPr sz="1400" spc="-10" dirty="0">
                <a:latin typeface="Calibri"/>
                <a:cs typeface="Calibri"/>
              </a:rPr>
              <a:t> (</a:t>
            </a:r>
            <a:r>
              <a:rPr sz="1400" dirty="0">
                <a:latin typeface="Calibri"/>
                <a:cs typeface="Calibri"/>
              </a:rPr>
              <a:t>SSI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&amp; </a:t>
            </a:r>
            <a:r>
              <a:rPr sz="1400" spc="-5" dirty="0">
                <a:latin typeface="Calibri"/>
                <a:cs typeface="Calibri"/>
              </a:rPr>
              <a:t>1</a:t>
            </a:r>
            <a:r>
              <a:rPr sz="1400" dirty="0">
                <a:latin typeface="Calibri"/>
                <a:cs typeface="Calibri"/>
              </a:rPr>
              <a:t>8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ol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r)</a:t>
            </a:r>
          </a:p>
          <a:p>
            <a:pPr lvl="1">
              <a:lnSpc>
                <a:spcPct val="100000"/>
              </a:lnSpc>
              <a:spcBef>
                <a:spcPts val="15"/>
              </a:spcBef>
              <a:buFont typeface="Calibri"/>
              <a:buAutoNum type="arabicPeriod"/>
            </a:pPr>
            <a:endParaRPr sz="1500" dirty="0">
              <a:latin typeface="Times New Roman"/>
              <a:cs typeface="Times New Roman"/>
            </a:endParaRPr>
          </a:p>
          <a:p>
            <a:pPr marL="697865" lvl="1" indent="-228600">
              <a:lnSpc>
                <a:spcPct val="100000"/>
              </a:lnSpc>
              <a:buFont typeface="Calibri"/>
              <a:buAutoNum type="arabicPeriod"/>
              <a:tabLst>
                <a:tab pos="698500" algn="l"/>
              </a:tabLst>
            </a:pPr>
            <a:r>
              <a:rPr sz="1400" spc="-5" dirty="0">
                <a:latin typeface="Calibri"/>
                <a:cs typeface="Calibri"/>
              </a:rPr>
              <a:t>*W</a:t>
            </a:r>
            <a:r>
              <a:rPr sz="1400" dirty="0">
                <a:latin typeface="Calibri"/>
                <a:cs typeface="Calibri"/>
              </a:rPr>
              <a:t>ill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y</a:t>
            </a:r>
            <a:r>
              <a:rPr sz="1400" dirty="0">
                <a:latin typeface="Calibri"/>
                <a:cs typeface="Calibri"/>
              </a:rPr>
              <a:t>ou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“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20" dirty="0">
                <a:latin typeface="Calibri"/>
                <a:cs typeface="Calibri"/>
              </a:rPr>
              <a:t>n</a:t>
            </a:r>
            <a:r>
              <a:rPr sz="1400" spc="4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”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y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ch</a:t>
            </a:r>
            <a:r>
              <a:rPr sz="1400" dirty="0">
                <a:latin typeface="Calibri"/>
                <a:cs typeface="Calibri"/>
              </a:rPr>
              <a:t>ild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oo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?</a:t>
            </a:r>
            <a:r>
              <a:rPr sz="1400" spc="-10" dirty="0">
                <a:latin typeface="Calibri"/>
                <a:cs typeface="Calibri"/>
              </a:rPr>
              <a:t> (</a:t>
            </a:r>
            <a:r>
              <a:rPr sz="1400" dirty="0">
                <a:latin typeface="Calibri"/>
                <a:cs typeface="Calibri"/>
              </a:rPr>
              <a:t>SSI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&amp;</a:t>
            </a:r>
            <a:r>
              <a:rPr sz="1400" spc="-5" dirty="0">
                <a:latin typeface="Calibri"/>
                <a:cs typeface="Calibri"/>
              </a:rPr>
              <a:t> 1</a:t>
            </a:r>
            <a:r>
              <a:rPr sz="1400" dirty="0">
                <a:latin typeface="Calibri"/>
                <a:cs typeface="Calibri"/>
              </a:rPr>
              <a:t>8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ol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r)</a:t>
            </a:r>
          </a:p>
          <a:p>
            <a:pPr lvl="1">
              <a:lnSpc>
                <a:spcPct val="100000"/>
              </a:lnSpc>
              <a:spcBef>
                <a:spcPts val="15"/>
              </a:spcBef>
              <a:buFont typeface="Calibri"/>
              <a:buAutoNum type="arabicPeriod"/>
            </a:pPr>
            <a:endParaRPr sz="1500" dirty="0">
              <a:latin typeface="Times New Roman"/>
              <a:cs typeface="Times New Roman"/>
            </a:endParaRPr>
          </a:p>
          <a:p>
            <a:pPr marL="697865" lvl="1" indent="-228600">
              <a:lnSpc>
                <a:spcPct val="100000"/>
              </a:lnSpc>
              <a:buFont typeface="Calibri"/>
              <a:buAutoNum type="arabicPeriod"/>
              <a:tabLst>
                <a:tab pos="698500" algn="l"/>
              </a:tabLst>
            </a:pPr>
            <a:r>
              <a:rPr sz="1400" spc="-5" dirty="0">
                <a:latin typeface="Calibri"/>
                <a:cs typeface="Calibri"/>
              </a:rPr>
              <a:t>*</a:t>
            </a:r>
            <a:r>
              <a:rPr sz="1400" spc="-10" dirty="0">
                <a:latin typeface="Calibri"/>
                <a:cs typeface="Calibri"/>
              </a:rPr>
              <a:t>I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1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f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ir</a:t>
            </a:r>
            <a:r>
              <a:rPr sz="1400" spc="-5" dirty="0">
                <a:latin typeface="Calibri"/>
                <a:cs typeface="Calibri"/>
              </a:rPr>
              <a:t> a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2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1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y</a:t>
            </a:r>
            <a:r>
              <a:rPr sz="1400" dirty="0">
                <a:latin typeface="Calibri"/>
                <a:cs typeface="Calibri"/>
              </a:rPr>
              <a:t>ou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w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ld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2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 a</a:t>
            </a:r>
            <a:r>
              <a:rPr sz="1400" spc="-30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y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?</a:t>
            </a:r>
            <a:r>
              <a:rPr sz="1400" spc="-10" dirty="0">
                <a:latin typeface="Calibri"/>
                <a:cs typeface="Calibri"/>
              </a:rPr>
              <a:t> (</a:t>
            </a:r>
            <a:r>
              <a:rPr sz="1400" dirty="0">
                <a:latin typeface="Calibri"/>
                <a:cs typeface="Calibri"/>
              </a:rPr>
              <a:t>SSI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&amp;</a:t>
            </a:r>
            <a:r>
              <a:rPr sz="1400" spc="-5" dirty="0">
                <a:latin typeface="Calibri"/>
                <a:cs typeface="Calibri"/>
              </a:rPr>
              <a:t> 1</a:t>
            </a:r>
            <a:r>
              <a:rPr sz="1400" dirty="0">
                <a:latin typeface="Calibri"/>
                <a:cs typeface="Calibri"/>
              </a:rPr>
              <a:t>8 or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ol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r)</a:t>
            </a:r>
          </a:p>
        </p:txBody>
      </p:sp>
      <p:sp>
        <p:nvSpPr>
          <p:cNvPr id="3" name="object 3"/>
          <p:cNvSpPr/>
          <p:nvPr/>
        </p:nvSpPr>
        <p:spPr>
          <a:xfrm>
            <a:off x="4267200" y="609600"/>
            <a:ext cx="1721222" cy="9598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6024" y="1804041"/>
            <a:ext cx="7687609" cy="31104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52069">
              <a:lnSpc>
                <a:spcPct val="100000"/>
              </a:lnSpc>
            </a:pP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-15" dirty="0">
                <a:latin typeface="Calibri"/>
                <a:cs typeface="Calibri"/>
              </a:rPr>
              <a:t>t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t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20" dirty="0">
                <a:latin typeface="Calibri"/>
                <a:cs typeface="Calibri"/>
              </a:rPr>
              <a:t>m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</a:t>
            </a:r>
            <a:r>
              <a:rPr sz="1600" b="1" spc="-5" dirty="0">
                <a:latin typeface="Calibri"/>
                <a:cs typeface="Calibri"/>
              </a:rPr>
              <a:t> of </a:t>
            </a:r>
            <a:r>
              <a:rPr sz="1600" b="1" spc="-15" dirty="0">
                <a:latin typeface="Calibri"/>
                <a:cs typeface="Calibri"/>
              </a:rPr>
              <a:t>L</a:t>
            </a:r>
            <a:r>
              <a:rPr sz="1600" b="1" spc="-10" dirty="0">
                <a:latin typeface="Calibri"/>
                <a:cs typeface="Calibri"/>
              </a:rPr>
              <a:t>iv</a:t>
            </a:r>
            <a:r>
              <a:rPr sz="1600" b="1" spc="5" dirty="0">
                <a:latin typeface="Calibri"/>
                <a:cs typeface="Calibri"/>
              </a:rPr>
              <a:t>i</a:t>
            </a:r>
            <a:r>
              <a:rPr sz="1600" b="1" spc="-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g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rr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5" dirty="0">
                <a:latin typeface="Calibri"/>
                <a:cs typeface="Calibri"/>
              </a:rPr>
              <a:t>n</a:t>
            </a:r>
            <a:r>
              <a:rPr sz="1600" b="1" spc="-15" dirty="0">
                <a:latin typeface="Calibri"/>
                <a:cs typeface="Calibri"/>
              </a:rPr>
              <a:t>g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20" dirty="0">
                <a:latin typeface="Calibri"/>
                <a:cs typeface="Calibri"/>
              </a:rPr>
              <a:t>m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nt</a:t>
            </a:r>
            <a:r>
              <a:rPr sz="1600" b="1" dirty="0">
                <a:latin typeface="Calibri"/>
                <a:cs typeface="Calibri"/>
              </a:rPr>
              <a:t>s</a:t>
            </a:r>
            <a:r>
              <a:rPr sz="1600" b="1" spc="-5" dirty="0">
                <a:latin typeface="Calibri"/>
                <a:cs typeface="Calibri"/>
              </a:rPr>
              <a:t>, </a:t>
            </a:r>
            <a:r>
              <a:rPr sz="1600" b="1" dirty="0">
                <a:latin typeface="Calibri"/>
                <a:cs typeface="Calibri"/>
              </a:rPr>
              <a:t>I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-Ki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d </a:t>
            </a:r>
            <a:r>
              <a:rPr sz="1600" b="1" dirty="0">
                <a:latin typeface="Calibri"/>
                <a:cs typeface="Calibri"/>
              </a:rPr>
              <a:t>S</a:t>
            </a:r>
            <a:r>
              <a:rPr sz="1600" b="1" spc="-15" dirty="0">
                <a:latin typeface="Calibri"/>
                <a:cs typeface="Calibri"/>
              </a:rPr>
              <a:t>u</a:t>
            </a:r>
            <a:r>
              <a:rPr sz="1600" b="1" spc="-5" dirty="0">
                <a:latin typeface="Calibri"/>
                <a:cs typeface="Calibri"/>
              </a:rPr>
              <a:t>p</a:t>
            </a:r>
            <a:r>
              <a:rPr sz="1600" b="1" spc="-15" dirty="0">
                <a:latin typeface="Calibri"/>
                <a:cs typeface="Calibri"/>
              </a:rPr>
              <a:t>p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r</a:t>
            </a:r>
            <a:r>
              <a:rPr sz="1600" b="1" spc="-10" dirty="0">
                <a:latin typeface="Calibri"/>
                <a:cs typeface="Calibri"/>
              </a:rPr>
              <a:t>t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0" dirty="0">
                <a:latin typeface="Calibri"/>
                <a:cs typeface="Calibri"/>
              </a:rPr>
              <a:t>a</a:t>
            </a:r>
            <a:r>
              <a:rPr sz="1600" b="1" spc="-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d </a:t>
            </a:r>
            <a:r>
              <a:rPr sz="1600" b="1" spc="-20" dirty="0">
                <a:latin typeface="Calibri"/>
                <a:cs typeface="Calibri"/>
              </a:rPr>
              <a:t>M</a:t>
            </a:r>
            <a:r>
              <a:rPr sz="1600" b="1" spc="-10" dirty="0">
                <a:latin typeface="Calibri"/>
                <a:cs typeface="Calibri"/>
              </a:rPr>
              <a:t>ai</a:t>
            </a:r>
            <a:r>
              <a:rPr sz="1600" b="1" spc="-5" dirty="0">
                <a:latin typeface="Calibri"/>
                <a:cs typeface="Calibri"/>
              </a:rPr>
              <a:t>n</a:t>
            </a:r>
            <a:r>
              <a:rPr sz="1600" b="1" spc="-15" dirty="0">
                <a:latin typeface="Calibri"/>
                <a:cs typeface="Calibri"/>
              </a:rPr>
              <a:t>t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0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ce</a:t>
            </a:r>
            <a:endParaRPr sz="1600" dirty="0">
              <a:latin typeface="Calibri"/>
              <a:cs typeface="Calibri"/>
            </a:endParaRPr>
          </a:p>
          <a:p>
            <a:pPr marL="12700" marR="105410">
              <a:lnSpc>
                <a:spcPct val="117100"/>
              </a:lnSpc>
              <a:spcBef>
                <a:spcPts val="990"/>
              </a:spcBef>
            </a:pPr>
            <a:r>
              <a:rPr sz="1600" b="1" spc="-15" dirty="0">
                <a:latin typeface="Calibri"/>
                <a:cs typeface="Calibri"/>
              </a:rPr>
              <a:t>I</a:t>
            </a:r>
            <a:r>
              <a:rPr sz="1600" b="1" spc="-5" dirty="0">
                <a:latin typeface="Calibri"/>
                <a:cs typeface="Calibri"/>
              </a:rPr>
              <a:t>f </a:t>
            </a:r>
            <a:r>
              <a:rPr sz="1600" b="1" spc="-10" dirty="0">
                <a:latin typeface="Calibri"/>
                <a:cs typeface="Calibri"/>
              </a:rPr>
              <a:t>y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10" dirty="0">
                <a:latin typeface="Calibri"/>
                <a:cs typeface="Calibri"/>
              </a:rPr>
              <a:t>u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</a:t>
            </a:r>
            <a:r>
              <a:rPr sz="1600" b="1" spc="-10" dirty="0">
                <a:latin typeface="Calibri"/>
                <a:cs typeface="Calibri"/>
              </a:rPr>
              <a:t>ay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f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10" dirty="0">
                <a:latin typeface="Calibri"/>
                <a:cs typeface="Calibri"/>
              </a:rPr>
              <a:t>r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y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u</a:t>
            </a:r>
            <a:r>
              <a:rPr sz="1600" b="1" spc="-10" dirty="0">
                <a:latin typeface="Calibri"/>
                <a:cs typeface="Calibri"/>
              </a:rPr>
              <a:t>r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</a:t>
            </a:r>
            <a:r>
              <a:rPr sz="1600" b="1" spc="-15" dirty="0">
                <a:latin typeface="Calibri"/>
                <a:cs typeface="Calibri"/>
              </a:rPr>
              <a:t>h</a:t>
            </a:r>
            <a:r>
              <a:rPr sz="1600" b="1" spc="-5" dirty="0">
                <a:latin typeface="Calibri"/>
                <a:cs typeface="Calibri"/>
              </a:rPr>
              <a:t>il</a:t>
            </a:r>
            <a:r>
              <a:rPr sz="1600" b="1" spc="-15" dirty="0">
                <a:latin typeface="Calibri"/>
                <a:cs typeface="Calibri"/>
              </a:rPr>
              <a:t>d’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-5" dirty="0">
                <a:latin typeface="Calibri"/>
                <a:cs typeface="Calibri"/>
              </a:rPr>
              <a:t> livi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g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x</a:t>
            </a:r>
            <a:r>
              <a:rPr sz="1600" b="1" spc="-5" dirty="0">
                <a:latin typeface="Calibri"/>
                <a:cs typeface="Calibri"/>
              </a:rPr>
              <a:t>p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ns</a:t>
            </a:r>
            <a:r>
              <a:rPr sz="1600" b="1" spc="-10" dirty="0">
                <a:latin typeface="Calibri"/>
                <a:cs typeface="Calibri"/>
              </a:rPr>
              <a:t>es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s</a:t>
            </a:r>
            <a:r>
              <a:rPr sz="1600" b="1" spc="-15" dirty="0">
                <a:latin typeface="Calibri"/>
                <a:cs typeface="Calibri"/>
              </a:rPr>
              <a:t>u</a:t>
            </a:r>
            <a:r>
              <a:rPr sz="1600" b="1" spc="-10" dirty="0">
                <a:latin typeface="Calibri"/>
                <a:cs typeface="Calibri"/>
              </a:rPr>
              <a:t>ch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as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r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nt</a:t>
            </a:r>
            <a:r>
              <a:rPr sz="1600" b="1" spc="-5" dirty="0">
                <a:latin typeface="Calibri"/>
                <a:cs typeface="Calibri"/>
              </a:rPr>
              <a:t>,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f</a:t>
            </a:r>
            <a:r>
              <a:rPr sz="1600" b="1" spc="-5" dirty="0">
                <a:latin typeface="Calibri"/>
                <a:cs typeface="Calibri"/>
              </a:rPr>
              <a:t>oo</a:t>
            </a:r>
            <a:r>
              <a:rPr sz="1600" b="1" spc="-10" dirty="0">
                <a:latin typeface="Calibri"/>
                <a:cs typeface="Calibri"/>
              </a:rPr>
              <a:t>d a</a:t>
            </a:r>
            <a:r>
              <a:rPr sz="1600" b="1" spc="-15" dirty="0">
                <a:latin typeface="Calibri"/>
                <a:cs typeface="Calibri"/>
              </a:rPr>
              <a:t>nd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ut</a:t>
            </a:r>
            <a:r>
              <a:rPr sz="1600" b="1" spc="-5" dirty="0">
                <a:latin typeface="Calibri"/>
                <a:cs typeface="Calibri"/>
              </a:rPr>
              <a:t>ili</a:t>
            </a:r>
            <a:r>
              <a:rPr sz="1600" b="1" spc="-15" dirty="0">
                <a:latin typeface="Calibri"/>
                <a:cs typeface="Calibri"/>
              </a:rPr>
              <a:t>t</a:t>
            </a:r>
            <a:r>
              <a:rPr sz="1600" b="1" spc="-10" dirty="0">
                <a:latin typeface="Calibri"/>
                <a:cs typeface="Calibri"/>
              </a:rPr>
              <a:t>ie</a:t>
            </a:r>
            <a:r>
              <a:rPr sz="1600" b="1" spc="-15" dirty="0">
                <a:latin typeface="Calibri"/>
                <a:cs typeface="Calibri"/>
              </a:rPr>
              <a:t>s</a:t>
            </a:r>
            <a:r>
              <a:rPr sz="1600" b="1" spc="-5" dirty="0">
                <a:latin typeface="Calibri"/>
                <a:cs typeface="Calibri"/>
              </a:rPr>
              <a:t>, </a:t>
            </a:r>
            <a:r>
              <a:rPr sz="1600" b="1" dirty="0">
                <a:latin typeface="Calibri"/>
                <a:cs typeface="Calibri"/>
              </a:rPr>
              <a:t>t</a:t>
            </a:r>
            <a:r>
              <a:rPr sz="1600" b="1" spc="-15" dirty="0">
                <a:latin typeface="Calibri"/>
                <a:cs typeface="Calibri"/>
              </a:rPr>
              <a:t>h</a:t>
            </a:r>
            <a:r>
              <a:rPr sz="1600" b="1" spc="-10" dirty="0">
                <a:latin typeface="Calibri"/>
                <a:cs typeface="Calibri"/>
              </a:rPr>
              <a:t>is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is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k</a:t>
            </a:r>
            <a:r>
              <a:rPr sz="1600" b="1" spc="-5" dirty="0">
                <a:latin typeface="Calibri"/>
                <a:cs typeface="Calibri"/>
              </a:rPr>
              <a:t>no</a:t>
            </a:r>
            <a:r>
              <a:rPr sz="1600" b="1" spc="-20" dirty="0">
                <a:latin typeface="Calibri"/>
                <a:cs typeface="Calibri"/>
              </a:rPr>
              <a:t>w</a:t>
            </a:r>
            <a:r>
              <a:rPr sz="1600" b="1" spc="-10" dirty="0">
                <a:latin typeface="Calibri"/>
                <a:cs typeface="Calibri"/>
              </a:rPr>
              <a:t>n as</a:t>
            </a:r>
            <a:r>
              <a:rPr sz="1600" b="1" spc="-5" dirty="0">
                <a:latin typeface="Calibri"/>
                <a:cs typeface="Calibri"/>
              </a:rPr>
              <a:t> i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-ki</a:t>
            </a:r>
            <a:r>
              <a:rPr sz="1600" b="1" spc="-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d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s</a:t>
            </a:r>
            <a:r>
              <a:rPr sz="1600" b="1" spc="-5" dirty="0">
                <a:latin typeface="Calibri"/>
                <a:cs typeface="Calibri"/>
              </a:rPr>
              <a:t>u</a:t>
            </a:r>
            <a:r>
              <a:rPr sz="1600" b="1" spc="-15" dirty="0">
                <a:latin typeface="Calibri"/>
                <a:cs typeface="Calibri"/>
              </a:rPr>
              <a:t>pp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r</a:t>
            </a:r>
            <a:r>
              <a:rPr sz="1600" b="1" spc="-10" dirty="0">
                <a:latin typeface="Calibri"/>
                <a:cs typeface="Calibri"/>
              </a:rPr>
              <a:t>t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d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m</a:t>
            </a:r>
            <a:r>
              <a:rPr sz="1600" b="1" spc="-10" dirty="0">
                <a:latin typeface="Calibri"/>
                <a:cs typeface="Calibri"/>
              </a:rPr>
              <a:t>ai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dirty="0">
                <a:latin typeface="Calibri"/>
                <a:cs typeface="Calibri"/>
              </a:rPr>
              <a:t>te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ce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(I</a:t>
            </a:r>
            <a:r>
              <a:rPr sz="1600" b="1" dirty="0">
                <a:latin typeface="Calibri"/>
                <a:cs typeface="Calibri"/>
              </a:rPr>
              <a:t>S</a:t>
            </a:r>
            <a:r>
              <a:rPr sz="1600" b="1" spc="-20" dirty="0">
                <a:latin typeface="Calibri"/>
                <a:cs typeface="Calibri"/>
              </a:rPr>
              <a:t>M</a:t>
            </a:r>
            <a:r>
              <a:rPr sz="1600" b="1" spc="-15" dirty="0">
                <a:latin typeface="Calibri"/>
                <a:cs typeface="Calibri"/>
              </a:rPr>
              <a:t>)</a:t>
            </a:r>
            <a:r>
              <a:rPr sz="1600" b="1" spc="-5" dirty="0">
                <a:latin typeface="Calibri"/>
                <a:cs typeface="Calibri"/>
              </a:rPr>
              <a:t>.</a:t>
            </a:r>
            <a:r>
              <a:rPr sz="1600" b="1" dirty="0">
                <a:latin typeface="Calibri"/>
                <a:cs typeface="Calibri"/>
              </a:rPr>
              <a:t>  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dirty="0">
                <a:latin typeface="Calibri"/>
                <a:cs typeface="Calibri"/>
              </a:rPr>
              <a:t>S</a:t>
            </a:r>
            <a:r>
              <a:rPr sz="1600" b="1" spc="-5" dirty="0">
                <a:latin typeface="Calibri"/>
                <a:cs typeface="Calibri"/>
              </a:rPr>
              <a:t>I</a:t>
            </a:r>
            <a:r>
              <a:rPr sz="1600" b="1" spc="-10" dirty="0">
                <a:latin typeface="Calibri"/>
                <a:cs typeface="Calibri"/>
              </a:rPr>
              <a:t> c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unt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ISM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as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i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0" dirty="0">
                <a:latin typeface="Calibri"/>
                <a:cs typeface="Calibri"/>
              </a:rPr>
              <a:t>c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20" dirty="0">
                <a:latin typeface="Calibri"/>
                <a:cs typeface="Calibri"/>
              </a:rPr>
              <a:t>m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wh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0" dirty="0">
                <a:latin typeface="Calibri"/>
                <a:cs typeface="Calibri"/>
              </a:rPr>
              <a:t>n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f</a:t>
            </a:r>
            <a:r>
              <a:rPr sz="1600" b="1" spc="-5" dirty="0">
                <a:latin typeface="Calibri"/>
                <a:cs typeface="Calibri"/>
              </a:rPr>
              <a:t>i</a:t>
            </a:r>
            <a:r>
              <a:rPr sz="1600" b="1" dirty="0">
                <a:latin typeface="Calibri"/>
                <a:cs typeface="Calibri"/>
              </a:rPr>
              <a:t>g</a:t>
            </a:r>
            <a:r>
              <a:rPr sz="1600" b="1" spc="-15" dirty="0">
                <a:latin typeface="Calibri"/>
                <a:cs typeface="Calibri"/>
              </a:rPr>
              <a:t>ur</a:t>
            </a:r>
            <a:r>
              <a:rPr sz="1600" b="1" spc="5" dirty="0">
                <a:latin typeface="Calibri"/>
                <a:cs typeface="Calibri"/>
              </a:rPr>
              <a:t>i</a:t>
            </a:r>
            <a:r>
              <a:rPr sz="1600" b="1" spc="-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g</a:t>
            </a:r>
            <a:r>
              <a:rPr sz="1600" b="1" spc="-5" dirty="0">
                <a:latin typeface="Calibri"/>
                <a:cs typeface="Calibri"/>
              </a:rPr>
              <a:t> o</a:t>
            </a:r>
            <a:r>
              <a:rPr sz="1600" b="1" spc="-15" dirty="0">
                <a:latin typeface="Calibri"/>
                <a:cs typeface="Calibri"/>
              </a:rPr>
              <a:t>u</a:t>
            </a:r>
            <a:r>
              <a:rPr sz="1600" b="1" spc="-10" dirty="0">
                <a:latin typeface="Calibri"/>
                <a:cs typeface="Calibri"/>
              </a:rPr>
              <a:t>t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t</a:t>
            </a:r>
            <a:r>
              <a:rPr sz="1600" b="1" spc="-15" dirty="0">
                <a:latin typeface="Calibri"/>
                <a:cs typeface="Calibri"/>
              </a:rPr>
              <a:t>h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20" dirty="0">
                <a:latin typeface="Calibri"/>
                <a:cs typeface="Calibri"/>
              </a:rPr>
              <a:t>m</a:t>
            </a:r>
            <a:r>
              <a:rPr sz="1600" b="1" spc="0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un</a:t>
            </a:r>
            <a:r>
              <a:rPr sz="1600" b="1" spc="-10" dirty="0">
                <a:latin typeface="Calibri"/>
                <a:cs typeface="Calibri"/>
              </a:rPr>
              <a:t>t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of </a:t>
            </a:r>
            <a:r>
              <a:rPr sz="1600" b="1" spc="-15" dirty="0">
                <a:latin typeface="Calibri"/>
                <a:cs typeface="Calibri"/>
              </a:rPr>
              <a:t>th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dirty="0">
                <a:latin typeface="Calibri"/>
                <a:cs typeface="Calibri"/>
              </a:rPr>
              <a:t>S</a:t>
            </a:r>
            <a:r>
              <a:rPr sz="1600" b="1" spc="-5" dirty="0">
                <a:latin typeface="Calibri"/>
                <a:cs typeface="Calibri"/>
              </a:rPr>
              <a:t>I </a:t>
            </a:r>
            <a:r>
              <a:rPr sz="1600" b="1" spc="-15" dirty="0">
                <a:latin typeface="Calibri"/>
                <a:cs typeface="Calibri"/>
              </a:rPr>
              <a:t>b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0" dirty="0">
                <a:latin typeface="Calibri"/>
                <a:cs typeface="Calibri"/>
              </a:rPr>
              <a:t>f</a:t>
            </a:r>
            <a:r>
              <a:rPr sz="1600" b="1" spc="-5" dirty="0">
                <a:latin typeface="Calibri"/>
                <a:cs typeface="Calibri"/>
              </a:rPr>
              <a:t>i</a:t>
            </a:r>
            <a:r>
              <a:rPr sz="1600" b="1" spc="-15" dirty="0">
                <a:latin typeface="Calibri"/>
                <a:cs typeface="Calibri"/>
              </a:rPr>
              <a:t>t</a:t>
            </a:r>
            <a:r>
              <a:rPr sz="1600" b="1" spc="-5" dirty="0">
                <a:latin typeface="Calibri"/>
                <a:cs typeface="Calibri"/>
              </a:rPr>
              <a:t>, w</a:t>
            </a:r>
            <a:r>
              <a:rPr sz="1600" b="1" spc="-15" dirty="0">
                <a:latin typeface="Calibri"/>
                <a:cs typeface="Calibri"/>
              </a:rPr>
              <a:t>h</a:t>
            </a:r>
            <a:r>
              <a:rPr sz="1600" b="1" spc="-10" dirty="0">
                <a:latin typeface="Calibri"/>
                <a:cs typeface="Calibri"/>
              </a:rPr>
              <a:t>ich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m</a:t>
            </a:r>
            <a:r>
              <a:rPr sz="1600" b="1" spc="0" dirty="0">
                <a:latin typeface="Calibri"/>
                <a:cs typeface="Calibri"/>
              </a:rPr>
              <a:t>a</a:t>
            </a:r>
            <a:r>
              <a:rPr sz="1600" b="1" spc="-10" dirty="0">
                <a:latin typeface="Calibri"/>
                <a:cs typeface="Calibri"/>
              </a:rPr>
              <a:t>y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r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Calibri"/>
                <a:cs typeface="Calibri"/>
              </a:rPr>
              <a:t>d</a:t>
            </a:r>
            <a:r>
              <a:rPr sz="1600" b="1" spc="-15" dirty="0">
                <a:latin typeface="Calibri"/>
                <a:cs typeface="Calibri"/>
              </a:rPr>
              <a:t>u</a:t>
            </a:r>
            <a:r>
              <a:rPr sz="1600" b="1" spc="-10" dirty="0">
                <a:latin typeface="Calibri"/>
                <a:cs typeface="Calibri"/>
              </a:rPr>
              <a:t>ce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t</a:t>
            </a:r>
            <a:r>
              <a:rPr sz="1600" b="1" spc="-15" dirty="0">
                <a:latin typeface="Calibri"/>
                <a:cs typeface="Calibri"/>
              </a:rPr>
              <a:t>h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m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dirty="0">
                <a:latin typeface="Calibri"/>
                <a:cs typeface="Calibri"/>
              </a:rPr>
              <a:t>t</a:t>
            </a:r>
            <a:r>
              <a:rPr sz="1600" b="1" spc="-15" dirty="0">
                <a:latin typeface="Calibri"/>
                <a:cs typeface="Calibri"/>
              </a:rPr>
              <a:t>h</a:t>
            </a:r>
            <a:r>
              <a:rPr sz="1600" b="1" spc="-10" dirty="0">
                <a:latin typeface="Calibri"/>
                <a:cs typeface="Calibri"/>
              </a:rPr>
              <a:t>ly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SSI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b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ef</a:t>
            </a:r>
            <a:r>
              <a:rPr sz="1600" b="1" spc="-5" dirty="0">
                <a:latin typeface="Calibri"/>
                <a:cs typeface="Calibri"/>
              </a:rPr>
              <a:t>it</a:t>
            </a:r>
            <a:r>
              <a:rPr sz="1600" b="1" spc="-10" dirty="0">
                <a:latin typeface="Calibri"/>
                <a:cs typeface="Calibri"/>
              </a:rPr>
              <a:t> amo</a:t>
            </a:r>
            <a:r>
              <a:rPr sz="1600" b="1" spc="-15" dirty="0">
                <a:latin typeface="Calibri"/>
                <a:cs typeface="Calibri"/>
              </a:rPr>
              <a:t>unt</a:t>
            </a:r>
            <a:r>
              <a:rPr sz="1600" b="1" spc="-5" dirty="0">
                <a:latin typeface="Calibri"/>
                <a:cs typeface="Calibri"/>
              </a:rPr>
              <a:t>.</a:t>
            </a:r>
            <a:endParaRPr sz="1600" dirty="0">
              <a:latin typeface="Calibri"/>
              <a:cs typeface="Calibri"/>
            </a:endParaRPr>
          </a:p>
          <a:p>
            <a:pPr marL="12700" marR="5080">
              <a:lnSpc>
                <a:spcPct val="101899"/>
              </a:lnSpc>
              <a:spcBef>
                <a:spcPts val="1270"/>
              </a:spcBef>
            </a:pP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20" dirty="0">
                <a:latin typeface="Calibri"/>
                <a:cs typeface="Calibri"/>
              </a:rPr>
              <a:t>m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y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u</a:t>
            </a:r>
            <a:r>
              <a:rPr sz="1600" b="1" spc="-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g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pe</a:t>
            </a:r>
            <a:r>
              <a:rPr sz="1600" b="1" spc="0" dirty="0">
                <a:latin typeface="Calibri"/>
                <a:cs typeface="Calibri"/>
              </a:rPr>
              <a:t>o</a:t>
            </a:r>
            <a:r>
              <a:rPr sz="1600" b="1" spc="-5" dirty="0">
                <a:latin typeface="Calibri"/>
                <a:cs typeface="Calibri"/>
              </a:rPr>
              <a:t>p</a:t>
            </a:r>
            <a:r>
              <a:rPr sz="1600" b="1" spc="-10" dirty="0">
                <a:latin typeface="Calibri"/>
                <a:cs typeface="Calibri"/>
              </a:rPr>
              <a:t>le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co</a:t>
            </a:r>
            <a:r>
              <a:rPr sz="1600" b="1" spc="-15" dirty="0">
                <a:latin typeface="Calibri"/>
                <a:cs typeface="Calibri"/>
              </a:rPr>
              <a:t>ntr</a:t>
            </a:r>
            <a:r>
              <a:rPr sz="1600" b="1" spc="-5" dirty="0">
                <a:latin typeface="Calibri"/>
                <a:cs typeface="Calibri"/>
              </a:rPr>
              <a:t>ib</a:t>
            </a:r>
            <a:r>
              <a:rPr sz="1600" b="1" spc="-15" dirty="0">
                <a:latin typeface="Calibri"/>
                <a:cs typeface="Calibri"/>
              </a:rPr>
              <a:t>ut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t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dirty="0">
                <a:latin typeface="Calibri"/>
                <a:cs typeface="Calibri"/>
              </a:rPr>
              <a:t> t</a:t>
            </a:r>
            <a:r>
              <a:rPr sz="1600" b="1" spc="-5" dirty="0">
                <a:latin typeface="Calibri"/>
                <a:cs typeface="Calibri"/>
              </a:rPr>
              <a:t>h</a:t>
            </a:r>
            <a:r>
              <a:rPr sz="1600" b="1" spc="-10" dirty="0">
                <a:latin typeface="Calibri"/>
                <a:cs typeface="Calibri"/>
              </a:rPr>
              <a:t>eir</a:t>
            </a:r>
            <a:r>
              <a:rPr sz="1600" b="1" spc="-5" dirty="0">
                <a:latin typeface="Calibri"/>
                <a:cs typeface="Calibri"/>
              </a:rPr>
              <a:t> livi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g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dirty="0">
                <a:latin typeface="Calibri"/>
                <a:cs typeface="Calibri"/>
              </a:rPr>
              <a:t>x</a:t>
            </a:r>
            <a:r>
              <a:rPr sz="1600" b="1" spc="-15" dirty="0">
                <a:latin typeface="Calibri"/>
                <a:cs typeface="Calibri"/>
              </a:rPr>
              <a:t>p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Calibri"/>
                <a:cs typeface="Calibri"/>
              </a:rPr>
              <a:t>n</a:t>
            </a:r>
            <a:r>
              <a:rPr sz="1600" b="1" spc="-15" dirty="0">
                <a:latin typeface="Calibri"/>
                <a:cs typeface="Calibri"/>
              </a:rPr>
              <a:t>s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dirty="0">
                <a:latin typeface="Calibri"/>
                <a:cs typeface="Calibri"/>
              </a:rPr>
              <a:t>s</a:t>
            </a:r>
            <a:r>
              <a:rPr sz="1600" b="1" spc="-5" dirty="0">
                <a:latin typeface="Calibri"/>
                <a:cs typeface="Calibri"/>
              </a:rPr>
              <a:t>.</a:t>
            </a:r>
            <a:r>
              <a:rPr sz="1600" b="1" dirty="0">
                <a:latin typeface="Calibri"/>
                <a:cs typeface="Calibri"/>
              </a:rPr>
              <a:t>  </a:t>
            </a:r>
            <a:r>
              <a:rPr sz="1600" b="1" spc="-15" dirty="0">
                <a:latin typeface="Calibri"/>
                <a:cs typeface="Calibri"/>
              </a:rPr>
              <a:t>I</a:t>
            </a:r>
            <a:r>
              <a:rPr sz="1600" b="1" spc="-5" dirty="0">
                <a:latin typeface="Calibri"/>
                <a:cs typeface="Calibri"/>
              </a:rPr>
              <a:t>f </a:t>
            </a:r>
            <a:r>
              <a:rPr sz="1600" b="1" spc="-10" dirty="0">
                <a:latin typeface="Calibri"/>
                <a:cs typeface="Calibri"/>
              </a:rPr>
              <a:t>y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10" dirty="0">
                <a:latin typeface="Calibri"/>
                <a:cs typeface="Calibri"/>
              </a:rPr>
              <a:t>u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</a:t>
            </a:r>
            <a:r>
              <a:rPr sz="1600" b="1" spc="0" dirty="0">
                <a:latin typeface="Calibri"/>
                <a:cs typeface="Calibri"/>
              </a:rPr>
              <a:t>a</a:t>
            </a:r>
            <a:r>
              <a:rPr sz="1600" b="1" spc="-10" dirty="0">
                <a:latin typeface="Calibri"/>
                <a:cs typeface="Calibri"/>
              </a:rPr>
              <a:t>n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</a:t>
            </a:r>
            <a:r>
              <a:rPr sz="1600" b="1" spc="-10" dirty="0">
                <a:latin typeface="Calibri"/>
                <a:cs typeface="Calibri"/>
              </a:rPr>
              <a:t>ay y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u</a:t>
            </a:r>
            <a:r>
              <a:rPr sz="1600" b="1" spc="-10" dirty="0">
                <a:latin typeface="Calibri"/>
                <a:cs typeface="Calibri"/>
              </a:rPr>
              <a:t>r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</a:t>
            </a:r>
            <a:r>
              <a:rPr sz="1600" b="1" spc="0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rt</a:t>
            </a:r>
            <a:r>
              <a:rPr sz="1600" b="1" spc="-5" dirty="0">
                <a:latin typeface="Calibri"/>
                <a:cs typeface="Calibri"/>
              </a:rPr>
              <a:t>io</a:t>
            </a:r>
            <a:r>
              <a:rPr sz="1600" b="1" spc="-10" dirty="0">
                <a:latin typeface="Calibri"/>
                <a:cs typeface="Calibri"/>
              </a:rPr>
              <a:t>n </a:t>
            </a:r>
            <a:r>
              <a:rPr sz="1600" b="1" dirty="0">
                <a:latin typeface="Calibri"/>
                <a:cs typeface="Calibri"/>
              </a:rPr>
              <a:t>(</a:t>
            </a:r>
            <a:r>
              <a:rPr sz="1600" b="1" spc="-10" dirty="0">
                <a:latin typeface="Calibri"/>
                <a:cs typeface="Calibri"/>
              </a:rPr>
              <a:t>fair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sh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r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Calibri"/>
                <a:cs typeface="Calibri"/>
              </a:rPr>
              <a:t>)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of </a:t>
            </a:r>
            <a:r>
              <a:rPr sz="1600" b="1" dirty="0">
                <a:latin typeface="Calibri"/>
                <a:cs typeface="Calibri"/>
              </a:rPr>
              <a:t>t</a:t>
            </a:r>
            <a:r>
              <a:rPr sz="1600" b="1" spc="-15" dirty="0">
                <a:latin typeface="Calibri"/>
                <a:cs typeface="Calibri"/>
              </a:rPr>
              <a:t>h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Calibri"/>
                <a:cs typeface="Calibri"/>
              </a:rPr>
              <a:t> livin</a:t>
            </a:r>
            <a:r>
              <a:rPr sz="1600" b="1" spc="-10" dirty="0">
                <a:latin typeface="Calibri"/>
                <a:cs typeface="Calibri"/>
              </a:rPr>
              <a:t>g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xp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ns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s</a:t>
            </a:r>
            <a:r>
              <a:rPr sz="1600" b="1" spc="-5" dirty="0">
                <a:latin typeface="Calibri"/>
                <a:cs typeface="Calibri"/>
              </a:rPr>
              <a:t>,</a:t>
            </a:r>
            <a:r>
              <a:rPr sz="1600" b="1" spc="-10" dirty="0">
                <a:latin typeface="Calibri"/>
                <a:cs typeface="Calibri"/>
              </a:rPr>
              <a:t> y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10" dirty="0">
                <a:latin typeface="Calibri"/>
                <a:cs typeface="Calibri"/>
              </a:rPr>
              <a:t>u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may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qu</a:t>
            </a:r>
            <a:r>
              <a:rPr sz="1600" b="1" spc="-10" dirty="0">
                <a:latin typeface="Calibri"/>
                <a:cs typeface="Calibri"/>
              </a:rPr>
              <a:t>alify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f</a:t>
            </a:r>
            <a:r>
              <a:rPr sz="1600" b="1" spc="-5" dirty="0">
                <a:latin typeface="Calibri"/>
                <a:cs typeface="Calibri"/>
              </a:rPr>
              <a:t>or</a:t>
            </a:r>
            <a:r>
              <a:rPr sz="1600" b="1" dirty="0">
                <a:latin typeface="Calibri"/>
                <a:cs typeface="Calibri"/>
              </a:rPr>
              <a:t>  </a:t>
            </a:r>
            <a:r>
              <a:rPr sz="1600" b="1" spc="-15" dirty="0">
                <a:latin typeface="Calibri"/>
                <a:cs typeface="Calibri"/>
              </a:rPr>
              <a:t>th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0" dirty="0">
                <a:latin typeface="Calibri"/>
                <a:cs typeface="Calibri"/>
              </a:rPr>
              <a:t>f</a:t>
            </a:r>
            <a:r>
              <a:rPr sz="1600" b="1" spc="-15" dirty="0">
                <a:latin typeface="Calibri"/>
                <a:cs typeface="Calibri"/>
              </a:rPr>
              <a:t>u</a:t>
            </a:r>
            <a:r>
              <a:rPr sz="1600" b="1" spc="-5" dirty="0">
                <a:latin typeface="Calibri"/>
                <a:cs typeface="Calibri"/>
              </a:rPr>
              <a:t>ll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b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ef</a:t>
            </a:r>
            <a:r>
              <a:rPr sz="1600" b="1" spc="-5" dirty="0">
                <a:latin typeface="Calibri"/>
                <a:cs typeface="Calibri"/>
              </a:rPr>
              <a:t>i</a:t>
            </a:r>
            <a:r>
              <a:rPr sz="1600" b="1" spc="-15" dirty="0">
                <a:latin typeface="Calibri"/>
                <a:cs typeface="Calibri"/>
              </a:rPr>
              <a:t>t</a:t>
            </a:r>
            <a:r>
              <a:rPr sz="1600" b="1" spc="-5" dirty="0">
                <a:latin typeface="Calibri"/>
                <a:cs typeface="Calibri"/>
              </a:rPr>
              <a:t>.</a:t>
            </a:r>
            <a:endParaRPr sz="1600" dirty="0">
              <a:latin typeface="Calibri"/>
              <a:cs typeface="Calibri"/>
            </a:endParaRPr>
          </a:p>
          <a:p>
            <a:pPr marL="13335">
              <a:lnSpc>
                <a:spcPct val="100000"/>
              </a:lnSpc>
              <a:spcBef>
                <a:spcPts val="40"/>
              </a:spcBef>
            </a:pP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SSA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ld</a:t>
            </a:r>
            <a:r>
              <a:rPr sz="14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ro</a:t>
            </a:r>
            <a:r>
              <a:rPr sz="1400" spc="-15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form</a:t>
            </a:r>
            <a:r>
              <a:rPr sz="14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#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SSA</a:t>
            </a:r>
            <a:r>
              <a:rPr sz="1400" spc="5" dirty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8011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-F3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 (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7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2007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for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you</a:t>
            </a:r>
            <a:r>
              <a:rPr sz="14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mp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et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 h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endParaRPr sz="1400" dirty="0">
              <a:latin typeface="Calibri"/>
              <a:cs typeface="Calibri"/>
            </a:endParaRPr>
          </a:p>
          <a:p>
            <a:pPr marL="13335">
              <a:lnSpc>
                <a:spcPct val="100000"/>
              </a:lnSpc>
              <a:spcBef>
                <a:spcPts val="300"/>
              </a:spcBef>
            </a:pP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4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et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/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il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1400" spc="1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14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 t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SSA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offi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sz="1400" spc="-20" dirty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4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you</a:t>
            </a:r>
            <a:r>
              <a:rPr sz="14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qu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st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ir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397000" marR="1360805" algn="ctr">
              <a:lnSpc>
                <a:spcPct val="102099"/>
              </a:lnSpc>
              <a:spcBef>
                <a:spcPts val="1105"/>
              </a:spcBef>
            </a:pP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IA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SS</a:t>
            </a:r>
            <a:r>
              <a:rPr sz="1200" spc="-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/SSP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V</a:t>
            </a:r>
            <a:r>
              <a:rPr sz="1200" spc="-2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RR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 CO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ES 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PAYM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TES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F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R E</a:t>
            </a:r>
            <a:r>
              <a:rPr sz="1200" spc="-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IGIB</a:t>
            </a:r>
            <a:r>
              <a:rPr sz="1200" spc="-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V</a:t>
            </a:r>
            <a:r>
              <a:rPr sz="1200" spc="-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S EFFE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VE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J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2</a:t>
            </a:r>
            <a:r>
              <a:rPr sz="1200" spc="-10" dirty="0">
                <a:latin typeface="Calibri"/>
                <a:cs typeface="Calibri"/>
              </a:rPr>
              <a:t>0</a:t>
            </a:r>
            <a:r>
              <a:rPr sz="1200" spc="-20" dirty="0">
                <a:latin typeface="Calibri"/>
                <a:cs typeface="Calibri"/>
              </a:rPr>
              <a:t>17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27980" y="706582"/>
            <a:ext cx="1602440" cy="9568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64770" y="4978457"/>
          <a:ext cx="8283384" cy="18260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3355"/>
                <a:gridCol w="946673"/>
                <a:gridCol w="1301674"/>
                <a:gridCol w="1301674"/>
                <a:gridCol w="1420008"/>
              </a:tblGrid>
              <a:tr h="2473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go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y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30226">
                      <a:solidFill>
                        <a:srgbClr val="000000"/>
                      </a:solidFill>
                      <a:prstDash val="solid"/>
                    </a:lnT>
                    <a:lnB w="2870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9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900" b="1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/OS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28702">
                      <a:solidFill>
                        <a:srgbClr val="000000"/>
                      </a:solidFill>
                      <a:prstDash val="solid"/>
                    </a:lnR>
                    <a:lnT w="30226">
                      <a:solidFill>
                        <a:srgbClr val="000000"/>
                      </a:solidFill>
                      <a:prstDash val="solid"/>
                    </a:lnT>
                    <a:lnB w="2870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SSI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2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30226">
                      <a:solidFill>
                        <a:srgbClr val="000000"/>
                      </a:solidFill>
                      <a:prstDash val="solid"/>
                    </a:lnT>
                    <a:lnB w="2870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SSP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30226">
                      <a:solidFill>
                        <a:srgbClr val="000000"/>
                      </a:solidFill>
                      <a:prstDash val="solid"/>
                    </a:lnT>
                    <a:lnB w="2870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Tot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al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30226">
                      <a:solidFill>
                        <a:srgbClr val="000000"/>
                      </a:solidFill>
                      <a:prstDash val="solid"/>
                    </a:lnT>
                    <a:lnB w="2870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350">
                <a:tc gridSpan="5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900" b="1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ed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isa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led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28702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1396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900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spc="-2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Hou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ehol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d</a:t>
                      </a: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-A</a:t>
                      </a: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28702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735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00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2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160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72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956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895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72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218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Hou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ehol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9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her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D*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28702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490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00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2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164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24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956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654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24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5527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9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oo</a:t>
                      </a:r>
                      <a:r>
                        <a:rPr sz="900" spc="1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g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Fa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ili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</a:t>
                      </a: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-C</a:t>
                      </a: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28702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735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00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2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247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04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956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982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04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349">
                <a:tc gridSpan="5"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isa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led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nor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28701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0217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9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2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h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 Rela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</a:t>
                      </a: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-E</a:t>
                      </a: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28702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735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00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2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194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65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15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956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800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15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2662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Hou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ehol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9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her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1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G*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28702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490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00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702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194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68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67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956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558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67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414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0471" y="1772596"/>
            <a:ext cx="7655560" cy="1398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4375">
              <a:lnSpc>
                <a:spcPct val="100000"/>
              </a:lnSpc>
            </a:pPr>
            <a:r>
              <a:rPr sz="1800" u="heavy" dirty="0">
                <a:latin typeface="Calibri"/>
                <a:cs typeface="Calibri"/>
              </a:rPr>
              <a:t>Fa</a:t>
            </a:r>
            <a:r>
              <a:rPr sz="1800" u="heavy" spc="-5" dirty="0">
                <a:latin typeface="Calibri"/>
                <a:cs typeface="Calibri"/>
              </a:rPr>
              <a:t>i</a:t>
            </a:r>
            <a:r>
              <a:rPr sz="1800" u="heavy" spc="-10" dirty="0">
                <a:latin typeface="Calibri"/>
                <a:cs typeface="Calibri"/>
              </a:rPr>
              <a:t>r</a:t>
            </a:r>
            <a:r>
              <a:rPr sz="1800" u="heavy" spc="-5" dirty="0">
                <a:latin typeface="Calibri"/>
                <a:cs typeface="Calibri"/>
              </a:rPr>
              <a:t> </a:t>
            </a:r>
            <a:r>
              <a:rPr sz="1800" u="heavy" dirty="0">
                <a:latin typeface="Calibri"/>
                <a:cs typeface="Calibri"/>
              </a:rPr>
              <a:t>Sh</a:t>
            </a:r>
            <a:r>
              <a:rPr sz="1800" u="heavy" spc="-10" dirty="0">
                <a:latin typeface="Calibri"/>
                <a:cs typeface="Calibri"/>
              </a:rPr>
              <a:t>a</a:t>
            </a:r>
            <a:r>
              <a:rPr sz="1800" u="heavy" spc="-15" dirty="0">
                <a:latin typeface="Calibri"/>
                <a:cs typeface="Calibri"/>
              </a:rPr>
              <a:t>r</a:t>
            </a:r>
            <a:r>
              <a:rPr sz="1800" u="heavy" spc="-10" dirty="0">
                <a:latin typeface="Calibri"/>
                <a:cs typeface="Calibri"/>
              </a:rPr>
              <a:t>e</a:t>
            </a:r>
            <a:r>
              <a:rPr sz="1800" u="heavy" spc="5" dirty="0">
                <a:latin typeface="Calibri"/>
                <a:cs typeface="Calibri"/>
              </a:rPr>
              <a:t> </a:t>
            </a:r>
            <a:r>
              <a:rPr sz="1800" u="heavy" spc="-30" dirty="0">
                <a:latin typeface="Calibri"/>
                <a:cs typeface="Calibri"/>
              </a:rPr>
              <a:t>W</a:t>
            </a:r>
            <a:r>
              <a:rPr sz="1800" u="heavy" spc="-5" dirty="0">
                <a:latin typeface="Calibri"/>
                <a:cs typeface="Calibri"/>
              </a:rPr>
              <a:t>o</a:t>
            </a:r>
            <a:r>
              <a:rPr sz="1800" u="heavy" spc="-15" dirty="0">
                <a:latin typeface="Calibri"/>
                <a:cs typeface="Calibri"/>
              </a:rPr>
              <a:t>r</a:t>
            </a:r>
            <a:r>
              <a:rPr sz="1800" u="heavy" spc="-5" dirty="0">
                <a:latin typeface="Calibri"/>
                <a:cs typeface="Calibri"/>
              </a:rPr>
              <a:t>k</a:t>
            </a:r>
            <a:r>
              <a:rPr sz="1800" u="heavy" dirty="0">
                <a:latin typeface="Calibri"/>
                <a:cs typeface="Calibri"/>
              </a:rPr>
              <a:t>sh</a:t>
            </a:r>
            <a:r>
              <a:rPr sz="1800" u="heavy" spc="-10" dirty="0">
                <a:latin typeface="Calibri"/>
                <a:cs typeface="Calibri"/>
              </a:rPr>
              <a:t>eet</a:t>
            </a:r>
            <a:endParaRPr sz="1800" dirty="0">
              <a:latin typeface="Calibri"/>
              <a:cs typeface="Calibri"/>
            </a:endParaRPr>
          </a:p>
          <a:p>
            <a:pPr marL="12700" marR="5080">
              <a:lnSpc>
                <a:spcPct val="101699"/>
              </a:lnSpc>
              <a:spcBef>
                <a:spcPts val="1365"/>
              </a:spcBef>
            </a:pPr>
            <a:r>
              <a:rPr sz="1200" spc="-15" dirty="0">
                <a:latin typeface="Calibri"/>
                <a:cs typeface="Calibri"/>
              </a:rPr>
              <a:t>W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ia</a:t>
            </a:r>
            <a:r>
              <a:rPr sz="1200" spc="-5" dirty="0">
                <a:latin typeface="Calibri"/>
                <a:cs typeface="Calibri"/>
              </a:rPr>
              <a:t>ry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tu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18,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hey</a:t>
            </a:r>
            <a:r>
              <a:rPr sz="1200" dirty="0">
                <a:latin typeface="Calibri"/>
                <a:cs typeface="Calibri"/>
              </a:rPr>
              <a:t> a</a:t>
            </a:r>
            <a:r>
              <a:rPr sz="1200" spc="-5" dirty="0">
                <a:latin typeface="Calibri"/>
                <a:cs typeface="Calibri"/>
              </a:rPr>
              <a:t>re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b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du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b="1" spc="-15" dirty="0">
                <a:latin typeface="Calibri"/>
                <a:cs typeface="Calibri"/>
              </a:rPr>
              <a:t>SS</a:t>
            </a:r>
            <a:r>
              <a:rPr sz="1200" b="1" spc="-5" dirty="0">
                <a:latin typeface="Calibri"/>
                <a:cs typeface="Calibri"/>
              </a:rPr>
              <a:t>I </a:t>
            </a:r>
            <a:r>
              <a:rPr sz="1200" spc="-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 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lt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ri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a.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are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 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old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-10" dirty="0">
                <a:latin typeface="Calibri"/>
                <a:cs typeface="Calibri"/>
              </a:rPr>
              <a:t>so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ss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h 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ood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er,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be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10" dirty="0">
                <a:latin typeface="Calibri"/>
                <a:cs typeface="Calibri"/>
              </a:rPr>
              <a:t> c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0" dirty="0">
                <a:latin typeface="Calibri"/>
                <a:cs typeface="Calibri"/>
              </a:rPr>
              <a:t>te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acc</a:t>
            </a:r>
            <a:r>
              <a:rPr sz="1200" dirty="0">
                <a:latin typeface="Calibri"/>
                <a:cs typeface="Calibri"/>
              </a:rPr>
              <a:t>or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ly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hey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</a:t>
            </a:r>
            <a:r>
              <a:rPr sz="1200" spc="-10" dirty="0">
                <a:latin typeface="Calibri"/>
                <a:cs typeface="Calibri"/>
              </a:rPr>
              <a:t>ce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ce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are</a:t>
            </a:r>
            <a:r>
              <a:rPr sz="1200" spc="-5" dirty="0">
                <a:latin typeface="Calibri"/>
                <a:cs typeface="Calibri"/>
              </a:rPr>
              <a:t> re</a:t>
            </a:r>
            <a:r>
              <a:rPr sz="1200" spc="-10" dirty="0">
                <a:latin typeface="Calibri"/>
                <a:cs typeface="Calibri"/>
              </a:rPr>
              <a:t>ce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he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spc="-10" dirty="0">
                <a:latin typeface="Calibri"/>
                <a:cs typeface="Calibri"/>
              </a:rPr>
              <a:t> I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hey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he</a:t>
            </a:r>
            <a:r>
              <a:rPr sz="1200" dirty="0">
                <a:latin typeface="Calibri"/>
                <a:cs typeface="Calibri"/>
              </a:rPr>
              <a:t>ir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ir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“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air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are</a:t>
            </a:r>
            <a:r>
              <a:rPr sz="1200" dirty="0">
                <a:latin typeface="Calibri"/>
                <a:cs typeface="Calibri"/>
              </a:rPr>
              <a:t>”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eh</a:t>
            </a:r>
            <a:r>
              <a:rPr sz="1200" dirty="0">
                <a:latin typeface="Calibri"/>
                <a:cs typeface="Calibri"/>
              </a:rPr>
              <a:t>old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x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ns</a:t>
            </a:r>
            <a:r>
              <a:rPr sz="1200" spc="-10" dirty="0">
                <a:latin typeface="Calibri"/>
                <a:cs typeface="Calibri"/>
              </a:rPr>
              <a:t>es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hey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ei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ll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.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mp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te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ou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re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ay</a:t>
            </a:r>
            <a:r>
              <a:rPr sz="1200" spc="-15" dirty="0">
                <a:latin typeface="Calibri"/>
                <a:cs typeface="Calibri"/>
              </a:rPr>
              <a:t> 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air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are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amo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,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th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5" dirty="0">
                <a:latin typeface="Calibri"/>
                <a:cs typeface="Calibri"/>
              </a:rPr>
              <a:t> th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ollo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xp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s: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27985" y="762000"/>
            <a:ext cx="1392891" cy="8316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89823" y="3294535"/>
          <a:ext cx="7869216" cy="35046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65867"/>
                <a:gridCol w="2603349"/>
              </a:tblGrid>
              <a:tr h="292048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Food</a:t>
                      </a:r>
                    </a:p>
                    <a:p>
                      <a:pPr marL="64769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900" spc="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ot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er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ems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old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ts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323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spc="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058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Pro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ra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05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eal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Pr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y Ta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es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048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Ele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ri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y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323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as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058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Wa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er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053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ar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emo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al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6898"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al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2058">
                <a:tc>
                  <a:txBody>
                    <a:bodyPr/>
                    <a:lstStyle/>
                    <a:p>
                      <a:pPr marL="1564005">
                        <a:lnSpc>
                          <a:spcPct val="100000"/>
                        </a:lnSpc>
                      </a:pPr>
                      <a:r>
                        <a:rPr sz="900" spc="5" dirty="0">
                          <a:latin typeface="Calibri"/>
                          <a:cs typeface="Calibri"/>
                        </a:rPr>
                        <a:t>Nu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er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er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 li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g in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th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e=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6902"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Form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la: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nu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er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le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eo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le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li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g 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n</a:t>
                      </a:r>
                    </a:p>
                    <a:p>
                      <a:pPr marR="55880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900" spc="5" dirty="0">
                          <a:latin typeface="Calibri"/>
                          <a:cs typeface="Calibri"/>
                        </a:rPr>
                        <a:t>th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e=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6906" y="1577051"/>
            <a:ext cx="7718836" cy="55286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5755">
              <a:lnSpc>
                <a:spcPct val="100000"/>
              </a:lnSpc>
            </a:pPr>
            <a:r>
              <a:rPr sz="1800" u="heavy" spc="-20" dirty="0">
                <a:latin typeface="Calibri"/>
                <a:cs typeface="Calibri"/>
              </a:rPr>
              <a:t>R</a:t>
            </a:r>
            <a:r>
              <a:rPr sz="1800" u="heavy" spc="-5" dirty="0">
                <a:latin typeface="Calibri"/>
                <a:cs typeface="Calibri"/>
              </a:rPr>
              <a:t>oo</a:t>
            </a:r>
            <a:r>
              <a:rPr sz="1800" u="heavy" spc="-10" dirty="0">
                <a:latin typeface="Calibri"/>
                <a:cs typeface="Calibri"/>
              </a:rPr>
              <a:t>mer</a:t>
            </a:r>
            <a:r>
              <a:rPr sz="1800" u="heavy" spc="-5" dirty="0">
                <a:latin typeface="Calibri"/>
                <a:cs typeface="Calibri"/>
              </a:rPr>
              <a:t> </a:t>
            </a:r>
            <a:r>
              <a:rPr sz="1800" u="heavy" dirty="0">
                <a:latin typeface="Calibri"/>
                <a:cs typeface="Calibri"/>
              </a:rPr>
              <a:t>–</a:t>
            </a:r>
            <a:r>
              <a:rPr sz="1800" u="heavy" spc="5" dirty="0">
                <a:latin typeface="Calibri"/>
                <a:cs typeface="Calibri"/>
              </a:rPr>
              <a:t> </a:t>
            </a:r>
            <a:r>
              <a:rPr sz="1800" u="heavy" spc="-5" dirty="0">
                <a:latin typeface="Calibri"/>
                <a:cs typeface="Calibri"/>
              </a:rPr>
              <a:t>Lo</a:t>
            </a:r>
            <a:r>
              <a:rPr sz="1800" u="heavy" dirty="0">
                <a:latin typeface="Calibri"/>
                <a:cs typeface="Calibri"/>
              </a:rPr>
              <a:t>d</a:t>
            </a:r>
            <a:r>
              <a:rPr sz="1800" u="heavy" spc="-10" dirty="0">
                <a:latin typeface="Calibri"/>
                <a:cs typeface="Calibri"/>
              </a:rPr>
              <a:t>g</a:t>
            </a:r>
            <a:r>
              <a:rPr sz="1800" u="heavy" spc="-20" dirty="0">
                <a:latin typeface="Calibri"/>
                <a:cs typeface="Calibri"/>
              </a:rPr>
              <a:t>e</a:t>
            </a:r>
            <a:r>
              <a:rPr sz="1800" u="heavy" spc="-10" dirty="0">
                <a:latin typeface="Calibri"/>
                <a:cs typeface="Calibri"/>
              </a:rPr>
              <a:t>r</a:t>
            </a:r>
            <a:r>
              <a:rPr sz="1800" u="heavy" spc="-5" dirty="0">
                <a:latin typeface="Calibri"/>
                <a:cs typeface="Calibri"/>
              </a:rPr>
              <a:t> </a:t>
            </a:r>
            <a:r>
              <a:rPr sz="1800" u="heavy" spc="-10" dirty="0">
                <a:latin typeface="Calibri"/>
                <a:cs typeface="Calibri"/>
              </a:rPr>
              <a:t>Ag</a:t>
            </a:r>
            <a:r>
              <a:rPr sz="1800" u="heavy" spc="-15" dirty="0">
                <a:latin typeface="Calibri"/>
                <a:cs typeface="Calibri"/>
              </a:rPr>
              <a:t>reem</a:t>
            </a:r>
            <a:r>
              <a:rPr sz="1800" u="heavy" spc="-20" dirty="0">
                <a:latin typeface="Calibri"/>
                <a:cs typeface="Calibri"/>
              </a:rPr>
              <a:t>e</a:t>
            </a:r>
            <a:r>
              <a:rPr sz="1800" u="heavy" dirty="0">
                <a:latin typeface="Calibri"/>
                <a:cs typeface="Calibri"/>
              </a:rPr>
              <a:t>n</a:t>
            </a:r>
            <a:r>
              <a:rPr sz="1800" u="heavy" spc="-15" dirty="0">
                <a:latin typeface="Calibri"/>
                <a:cs typeface="Calibri"/>
              </a:rPr>
              <a:t>t</a:t>
            </a:r>
            <a:r>
              <a:rPr sz="1800" u="heavy" dirty="0">
                <a:latin typeface="Calibri"/>
                <a:cs typeface="Calibri"/>
              </a:rPr>
              <a:t>s</a:t>
            </a:r>
            <a:endParaRPr sz="1800" dirty="0">
              <a:latin typeface="Calibri"/>
              <a:cs typeface="Calibri"/>
            </a:endParaRPr>
          </a:p>
          <a:p>
            <a:pPr marL="12700" marR="501650">
              <a:lnSpc>
                <a:spcPct val="116700"/>
              </a:lnSpc>
              <a:spcBef>
                <a:spcPts val="1150"/>
              </a:spcBef>
            </a:pP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em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nt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ec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5" dirty="0">
                <a:latin typeface="Calibri"/>
                <a:cs typeface="Calibri"/>
              </a:rPr>
              <a:t>ri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me</a:t>
            </a:r>
            <a:r>
              <a:rPr sz="1200" spc="-5" dirty="0">
                <a:latin typeface="Calibri"/>
                <a:cs typeface="Calibri"/>
              </a:rPr>
              <a:t> (</a:t>
            </a:r>
            <a:r>
              <a:rPr sz="1200" dirty="0">
                <a:latin typeface="Calibri"/>
                <a:cs typeface="Calibri"/>
              </a:rPr>
              <a:t>SS</a:t>
            </a:r>
            <a:r>
              <a:rPr sz="1200" spc="-10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)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ro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as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spc="-10" dirty="0">
                <a:latin typeface="Calibri"/>
                <a:cs typeface="Calibri"/>
              </a:rPr>
              <a:t>feren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th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spc="-10" dirty="0">
                <a:latin typeface="Calibri"/>
                <a:cs typeface="Calibri"/>
              </a:rPr>
              <a:t>f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g a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nt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.</a:t>
            </a:r>
          </a:p>
          <a:p>
            <a:pPr marL="12700" marR="65405">
              <a:lnSpc>
                <a:spcPct val="117500"/>
              </a:lnSpc>
              <a:spcBef>
                <a:spcPts val="994"/>
              </a:spcBef>
            </a:pP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10" dirty="0">
                <a:latin typeface="Calibri"/>
                <a:cs typeface="Calibri"/>
              </a:rPr>
              <a:t> 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5" dirty="0">
                <a:latin typeface="Calibri"/>
                <a:cs typeface="Calibri"/>
              </a:rPr>
              <a:t>iv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g 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set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xp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s 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p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nt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.</a:t>
            </a:r>
          </a:p>
          <a:p>
            <a:pPr marL="12700" marR="227965">
              <a:lnSpc>
                <a:spcPct val="117100"/>
              </a:lnSpc>
              <a:spcBef>
                <a:spcPts val="990"/>
              </a:spcBef>
            </a:pP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g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her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th</a:t>
            </a:r>
            <a:r>
              <a:rPr sz="1200" spc="-10" dirty="0">
                <a:latin typeface="Calibri"/>
                <a:cs typeface="Calibri"/>
              </a:rPr>
              <a:t>ey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re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x</a:t>
            </a:r>
            <a:r>
              <a:rPr sz="1200" spc="-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 </a:t>
            </a:r>
            <a:r>
              <a:rPr sz="1200" spc="-1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oo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,</a:t>
            </a:r>
            <a:r>
              <a:rPr sz="1200" spc="-10" dirty="0">
                <a:latin typeface="Calibri"/>
                <a:cs typeface="Calibri"/>
              </a:rPr>
              <a:t> u</a:t>
            </a:r>
            <a:r>
              <a:rPr sz="1200" dirty="0">
                <a:latin typeface="Calibri"/>
                <a:cs typeface="Calibri"/>
              </a:rPr>
              <a:t>ti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ie</a:t>
            </a:r>
            <a:r>
              <a:rPr sz="1200" spc="-5" dirty="0">
                <a:latin typeface="Calibri"/>
                <a:cs typeface="Calibri"/>
              </a:rPr>
              <a:t>s,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m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here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ss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m</a:t>
            </a:r>
            <a:r>
              <a:rPr sz="1200" spc="5" dirty="0">
                <a:latin typeface="Calibri"/>
                <a:cs typeface="Calibri"/>
              </a:rPr>
              <a:t>pt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 p</a:t>
            </a:r>
            <a:r>
              <a:rPr sz="1200" spc="-10" dirty="0">
                <a:latin typeface="Calibri"/>
                <a:cs typeface="Calibri"/>
              </a:rPr>
              <a:t>eo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5" dirty="0">
                <a:latin typeface="Calibri"/>
                <a:cs typeface="Calibri"/>
              </a:rPr>
              <a:t>iv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g 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her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re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to f</a:t>
            </a:r>
            <a:r>
              <a:rPr sz="1200" dirty="0">
                <a:latin typeface="Calibri"/>
                <a:cs typeface="Calibri"/>
              </a:rPr>
              <a:t>ood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spc="-5" dirty="0">
                <a:latin typeface="Calibri"/>
                <a:cs typeface="Calibri"/>
              </a:rPr>
              <a:t>(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air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hare</a:t>
            </a:r>
            <a:r>
              <a:rPr sz="1200" dirty="0">
                <a:latin typeface="Calibri"/>
                <a:cs typeface="Calibri"/>
              </a:rPr>
              <a:t>)</a:t>
            </a:r>
          </a:p>
          <a:p>
            <a:pPr marL="12700" marR="85725">
              <a:lnSpc>
                <a:spcPct val="116700"/>
              </a:lnSpc>
              <a:spcBef>
                <a:spcPts val="1005"/>
              </a:spcBef>
            </a:pPr>
            <a:r>
              <a:rPr sz="1200" spc="-10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pers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he</a:t>
            </a:r>
            <a:r>
              <a:rPr sz="1200" spc="5" dirty="0">
                <a:latin typeface="Calibri"/>
                <a:cs typeface="Calibri"/>
              </a:rPr>
              <a:t> f</a:t>
            </a:r>
            <a:r>
              <a:rPr sz="1200" dirty="0">
                <a:latin typeface="Calibri"/>
                <a:cs typeface="Calibri"/>
              </a:rPr>
              <a:t>ai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xp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5" dirty="0">
                <a:latin typeface="Calibri"/>
                <a:cs typeface="Calibri"/>
              </a:rPr>
              <a:t>(</a:t>
            </a:r>
            <a:r>
              <a:rPr sz="1200" spc="-10" dirty="0">
                <a:latin typeface="Calibri"/>
                <a:cs typeface="Calibri"/>
              </a:rPr>
              <a:t>1/2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x</a:t>
            </a:r>
            <a:r>
              <a:rPr sz="1200" spc="-10" dirty="0">
                <a:latin typeface="Calibri"/>
                <a:cs typeface="Calibri"/>
              </a:rPr>
              <a:t>pe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s in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old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f </a:t>
            </a:r>
            <a:r>
              <a:rPr sz="1200" spc="-5" dirty="0">
                <a:latin typeface="Calibri"/>
                <a:cs typeface="Calibri"/>
              </a:rPr>
              <a:t>2,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</a:t>
            </a:r>
            <a:r>
              <a:rPr sz="1200" spc="-10" dirty="0">
                <a:latin typeface="Calibri"/>
                <a:cs typeface="Calibri"/>
              </a:rPr>
              <a:t>/3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eh</a:t>
            </a:r>
            <a:r>
              <a:rPr sz="1200" dirty="0">
                <a:latin typeface="Calibri"/>
                <a:cs typeface="Calibri"/>
              </a:rPr>
              <a:t>old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3,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c.</a:t>
            </a:r>
            <a:r>
              <a:rPr sz="1200" dirty="0">
                <a:latin typeface="Calibri"/>
                <a:cs typeface="Calibri"/>
              </a:rPr>
              <a:t>)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</a:t>
            </a:r>
            <a:r>
              <a:rPr sz="1200" spc="-10" dirty="0">
                <a:latin typeface="Calibri"/>
                <a:cs typeface="Calibri"/>
              </a:rPr>
              <a:t>ey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re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b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15" dirty="0">
                <a:latin typeface="Calibri"/>
                <a:cs typeface="Calibri"/>
              </a:rPr>
              <a:t>vi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g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ou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old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her</a:t>
            </a:r>
            <a:r>
              <a:rPr sz="1200" dirty="0">
                <a:latin typeface="Calibri"/>
                <a:cs typeface="Calibri"/>
              </a:rPr>
              <a:t>.</a:t>
            </a:r>
          </a:p>
          <a:p>
            <a:pPr marL="12700" marR="500380">
              <a:lnSpc>
                <a:spcPct val="117800"/>
              </a:lnSpc>
              <a:spcBef>
                <a:spcPts val="940"/>
              </a:spcBef>
            </a:pPr>
            <a:r>
              <a:rPr sz="1400" b="1" dirty="0">
                <a:latin typeface="Calibri"/>
                <a:cs typeface="Calibri"/>
              </a:rPr>
              <a:t>An</a:t>
            </a:r>
            <a:r>
              <a:rPr sz="1400" b="1" spc="-5" dirty="0">
                <a:latin typeface="Calibri"/>
                <a:cs typeface="Calibri"/>
              </a:rPr>
              <a:t> SS</a:t>
            </a:r>
            <a:r>
              <a:rPr sz="1400" b="1" dirty="0">
                <a:latin typeface="Calibri"/>
                <a:cs typeface="Calibri"/>
              </a:rPr>
              <a:t>I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reci</a:t>
            </a:r>
            <a:r>
              <a:rPr sz="1400" b="1" spc="-10" dirty="0">
                <a:latin typeface="Calibri"/>
                <a:cs typeface="Calibri"/>
              </a:rPr>
              <a:t>p</a:t>
            </a:r>
            <a:r>
              <a:rPr sz="1400" b="1" dirty="0">
                <a:latin typeface="Calibri"/>
                <a:cs typeface="Calibri"/>
              </a:rPr>
              <a:t>ie</a:t>
            </a:r>
            <a:r>
              <a:rPr sz="1400" b="1" spc="-10" dirty="0">
                <a:latin typeface="Calibri"/>
                <a:cs typeface="Calibri"/>
              </a:rPr>
              <a:t>n</a:t>
            </a:r>
            <a:r>
              <a:rPr sz="1400" b="1" dirty="0">
                <a:latin typeface="Calibri"/>
                <a:cs typeface="Calibri"/>
              </a:rPr>
              <a:t>t can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ob</a:t>
            </a:r>
            <a:r>
              <a:rPr sz="1400" b="1" spc="-10" dirty="0">
                <a:latin typeface="Calibri"/>
                <a:cs typeface="Calibri"/>
              </a:rPr>
              <a:t>t</a:t>
            </a:r>
            <a:r>
              <a:rPr sz="1400" b="1" dirty="0">
                <a:latin typeface="Calibri"/>
                <a:cs typeface="Calibri"/>
              </a:rPr>
              <a:t>ain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spc="5" dirty="0">
                <a:latin typeface="Calibri"/>
                <a:cs typeface="Calibri"/>
              </a:rPr>
              <a:t>t</a:t>
            </a:r>
            <a:r>
              <a:rPr sz="1400" b="1" dirty="0">
                <a:latin typeface="Calibri"/>
                <a:cs typeface="Calibri"/>
              </a:rPr>
              <a:t>he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li</a:t>
            </a:r>
            <a:r>
              <a:rPr sz="1400" b="1" spc="-20" dirty="0">
                <a:latin typeface="Calibri"/>
                <a:cs typeface="Calibri"/>
              </a:rPr>
              <a:t>v</a:t>
            </a:r>
            <a:r>
              <a:rPr sz="1400" b="1" dirty="0">
                <a:latin typeface="Calibri"/>
                <a:cs typeface="Calibri"/>
              </a:rPr>
              <a:t>ing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al</a:t>
            </a:r>
            <a:r>
              <a:rPr sz="1400" b="1" spc="-15" dirty="0">
                <a:latin typeface="Calibri"/>
                <a:cs typeface="Calibri"/>
              </a:rPr>
              <a:t>o</a:t>
            </a:r>
            <a:r>
              <a:rPr sz="1400" b="1" dirty="0">
                <a:latin typeface="Calibri"/>
                <a:cs typeface="Calibri"/>
              </a:rPr>
              <a:t>ne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r</a:t>
            </a:r>
            <a:r>
              <a:rPr sz="1400" b="1" spc="-10" dirty="0">
                <a:latin typeface="Calibri"/>
                <a:cs typeface="Calibri"/>
              </a:rPr>
              <a:t>a</a:t>
            </a:r>
            <a:r>
              <a:rPr sz="1400" b="1" spc="5" dirty="0">
                <a:latin typeface="Calibri"/>
                <a:cs typeface="Calibri"/>
              </a:rPr>
              <a:t>t</a:t>
            </a:r>
            <a:r>
              <a:rPr sz="1400" b="1" dirty="0">
                <a:latin typeface="Calibri"/>
                <a:cs typeface="Calibri"/>
              </a:rPr>
              <a:t>e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by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w</a:t>
            </a:r>
            <a:r>
              <a:rPr sz="1400" b="1" dirty="0">
                <a:latin typeface="Calibri"/>
                <a:cs typeface="Calibri"/>
              </a:rPr>
              <a:t>or</a:t>
            </a:r>
            <a:r>
              <a:rPr sz="1400" b="1" spc="-15" dirty="0">
                <a:latin typeface="Calibri"/>
                <a:cs typeface="Calibri"/>
              </a:rPr>
              <a:t>k</a:t>
            </a:r>
            <a:r>
              <a:rPr sz="1400" b="1" dirty="0">
                <a:latin typeface="Calibri"/>
                <a:cs typeface="Calibri"/>
              </a:rPr>
              <a:t>ing</a:t>
            </a:r>
            <a:r>
              <a:rPr sz="1400" b="1" spc="-15" dirty="0">
                <a:latin typeface="Calibri"/>
                <a:cs typeface="Calibri"/>
              </a:rPr>
              <a:t> o</a:t>
            </a:r>
            <a:r>
              <a:rPr sz="1400" b="1" dirty="0">
                <a:latin typeface="Calibri"/>
                <a:cs typeface="Calibri"/>
              </a:rPr>
              <a:t>ut a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b</a:t>
            </a:r>
            <a:r>
              <a:rPr sz="1400" b="1" spc="-10" dirty="0">
                <a:latin typeface="Calibri"/>
                <a:cs typeface="Calibri"/>
              </a:rPr>
              <a:t>u</a:t>
            </a:r>
            <a:r>
              <a:rPr sz="1400" b="1" dirty="0">
                <a:latin typeface="Calibri"/>
                <a:cs typeface="Calibri"/>
              </a:rPr>
              <a:t>s</a:t>
            </a:r>
            <a:r>
              <a:rPr sz="1400" b="1" spc="-10" dirty="0">
                <a:latin typeface="Calibri"/>
                <a:cs typeface="Calibri"/>
              </a:rPr>
              <a:t>i</a:t>
            </a:r>
            <a:r>
              <a:rPr sz="1400" b="1" dirty="0">
                <a:latin typeface="Calibri"/>
                <a:cs typeface="Calibri"/>
              </a:rPr>
              <a:t>ne</a:t>
            </a:r>
            <a:r>
              <a:rPr sz="1400" b="1" spc="-10" dirty="0">
                <a:latin typeface="Calibri"/>
                <a:cs typeface="Calibri"/>
              </a:rPr>
              <a:t>s</a:t>
            </a:r>
            <a:r>
              <a:rPr sz="1400" b="1" dirty="0">
                <a:latin typeface="Calibri"/>
                <a:cs typeface="Calibri"/>
              </a:rPr>
              <a:t>s </a:t>
            </a:r>
            <a:r>
              <a:rPr sz="1400" b="1" spc="5" dirty="0">
                <a:latin typeface="Calibri"/>
                <a:cs typeface="Calibri"/>
              </a:rPr>
              <a:t>r</a:t>
            </a:r>
            <a:r>
              <a:rPr sz="1400" b="1" dirty="0">
                <a:latin typeface="Calibri"/>
                <a:cs typeface="Calibri"/>
              </a:rPr>
              <a:t>e</a:t>
            </a:r>
            <a:r>
              <a:rPr sz="1400" b="1" spc="-10" dirty="0">
                <a:latin typeface="Calibri"/>
                <a:cs typeface="Calibri"/>
              </a:rPr>
              <a:t>l</a:t>
            </a:r>
            <a:r>
              <a:rPr sz="1400" b="1" dirty="0">
                <a:latin typeface="Calibri"/>
                <a:cs typeface="Calibri"/>
              </a:rPr>
              <a:t>a</a:t>
            </a:r>
            <a:r>
              <a:rPr sz="1400" b="1" spc="5" dirty="0">
                <a:latin typeface="Calibri"/>
                <a:cs typeface="Calibri"/>
              </a:rPr>
              <a:t>t</a:t>
            </a:r>
            <a:r>
              <a:rPr sz="1400" b="1" spc="-10" dirty="0">
                <a:latin typeface="Calibri"/>
                <a:cs typeface="Calibri"/>
              </a:rPr>
              <a:t>i</a:t>
            </a:r>
            <a:r>
              <a:rPr sz="1400" b="1" dirty="0">
                <a:latin typeface="Calibri"/>
                <a:cs typeface="Calibri"/>
              </a:rPr>
              <a:t>o</a:t>
            </a:r>
            <a:r>
              <a:rPr sz="1400" b="1" spc="-10" dirty="0">
                <a:latin typeface="Calibri"/>
                <a:cs typeface="Calibri"/>
              </a:rPr>
              <a:t>n</a:t>
            </a:r>
            <a:r>
              <a:rPr sz="1400" b="1" dirty="0">
                <a:latin typeface="Calibri"/>
                <a:cs typeface="Calibri"/>
              </a:rPr>
              <a:t>sh</a:t>
            </a:r>
            <a:r>
              <a:rPr sz="1400" b="1" spc="-10" dirty="0">
                <a:latin typeface="Calibri"/>
                <a:cs typeface="Calibri"/>
              </a:rPr>
              <a:t>i</a:t>
            </a:r>
            <a:r>
              <a:rPr sz="1400" b="1" dirty="0">
                <a:latin typeface="Calibri"/>
                <a:cs typeface="Calibri"/>
              </a:rPr>
              <a:t>p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un</a:t>
            </a:r>
            <a:r>
              <a:rPr sz="1400" b="1" spc="-10" dirty="0">
                <a:latin typeface="Calibri"/>
                <a:cs typeface="Calibri"/>
              </a:rPr>
              <a:t>d</a:t>
            </a:r>
            <a:r>
              <a:rPr sz="1400" b="1" dirty="0">
                <a:latin typeface="Calibri"/>
                <a:cs typeface="Calibri"/>
              </a:rPr>
              <a:t>er a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spc="5" dirty="0">
                <a:latin typeface="Calibri"/>
                <a:cs typeface="Calibri"/>
              </a:rPr>
              <a:t>r</a:t>
            </a:r>
            <a:r>
              <a:rPr sz="1400" b="1" dirty="0">
                <a:latin typeface="Calibri"/>
                <a:cs typeface="Calibri"/>
              </a:rPr>
              <a:t>oo</a:t>
            </a:r>
            <a:r>
              <a:rPr sz="1400" b="1" spc="-5" dirty="0">
                <a:latin typeface="Calibri"/>
                <a:cs typeface="Calibri"/>
              </a:rPr>
              <a:t>m</a:t>
            </a:r>
            <a:r>
              <a:rPr sz="1400" b="1" spc="-15" dirty="0">
                <a:latin typeface="Calibri"/>
                <a:cs typeface="Calibri"/>
              </a:rPr>
              <a:t>e</a:t>
            </a:r>
            <a:r>
              <a:rPr sz="1400" b="1" spc="5" dirty="0">
                <a:latin typeface="Calibri"/>
                <a:cs typeface="Calibri"/>
              </a:rPr>
              <a:t>r</a:t>
            </a:r>
            <a:r>
              <a:rPr sz="1400" b="1" spc="-5" dirty="0">
                <a:latin typeface="Calibri"/>
                <a:cs typeface="Calibri"/>
              </a:rPr>
              <a:t>/</a:t>
            </a:r>
            <a:r>
              <a:rPr sz="1400" b="1" dirty="0">
                <a:latin typeface="Calibri"/>
                <a:cs typeface="Calibri"/>
              </a:rPr>
              <a:t>l</a:t>
            </a:r>
            <a:r>
              <a:rPr sz="1400" b="1" spc="-15" dirty="0">
                <a:latin typeface="Calibri"/>
                <a:cs typeface="Calibri"/>
              </a:rPr>
              <a:t>o</a:t>
            </a:r>
            <a:r>
              <a:rPr sz="1400" b="1" dirty="0">
                <a:latin typeface="Calibri"/>
                <a:cs typeface="Calibri"/>
              </a:rPr>
              <a:t>d</a:t>
            </a:r>
            <a:r>
              <a:rPr sz="1400" b="1" spc="-10" dirty="0">
                <a:latin typeface="Calibri"/>
                <a:cs typeface="Calibri"/>
              </a:rPr>
              <a:t>g</a:t>
            </a:r>
            <a:r>
              <a:rPr sz="1400" b="1" dirty="0">
                <a:latin typeface="Calibri"/>
                <a:cs typeface="Calibri"/>
              </a:rPr>
              <a:t>er a</a:t>
            </a:r>
            <a:r>
              <a:rPr sz="1400" b="1" spc="-20" dirty="0">
                <a:latin typeface="Calibri"/>
                <a:cs typeface="Calibri"/>
              </a:rPr>
              <a:t>g</a:t>
            </a:r>
            <a:r>
              <a:rPr sz="1400" b="1" spc="5" dirty="0">
                <a:latin typeface="Calibri"/>
                <a:cs typeface="Calibri"/>
              </a:rPr>
              <a:t>r</a:t>
            </a:r>
            <a:r>
              <a:rPr sz="1400" b="1" dirty="0">
                <a:latin typeface="Calibri"/>
                <a:cs typeface="Calibri"/>
              </a:rPr>
              <a:t>e</a:t>
            </a:r>
            <a:r>
              <a:rPr sz="1400" b="1" spc="-15" dirty="0">
                <a:latin typeface="Calibri"/>
                <a:cs typeface="Calibri"/>
              </a:rPr>
              <a:t>e</a:t>
            </a:r>
            <a:r>
              <a:rPr sz="1400" b="1" spc="-5" dirty="0">
                <a:latin typeface="Calibri"/>
                <a:cs typeface="Calibri"/>
              </a:rPr>
              <a:t>m</a:t>
            </a:r>
            <a:r>
              <a:rPr sz="1400" b="1" dirty="0">
                <a:latin typeface="Calibri"/>
                <a:cs typeface="Calibri"/>
              </a:rPr>
              <a:t>en</a:t>
            </a:r>
            <a:r>
              <a:rPr sz="1400" b="1" spc="5" dirty="0">
                <a:latin typeface="Calibri"/>
                <a:cs typeface="Calibri"/>
              </a:rPr>
              <a:t>t</a:t>
            </a:r>
            <a:r>
              <a:rPr sz="1400" b="1" dirty="0">
                <a:latin typeface="Calibri"/>
                <a:cs typeface="Calibri"/>
              </a:rPr>
              <a:t>:</a:t>
            </a:r>
            <a:endParaRPr sz="1400" dirty="0">
              <a:latin typeface="Calibri"/>
              <a:cs typeface="Calibri"/>
            </a:endParaRPr>
          </a:p>
          <a:p>
            <a:pPr marL="469900" marR="282575" indent="-228600">
              <a:lnSpc>
                <a:spcPct val="117100"/>
              </a:lnSpc>
              <a:spcBef>
                <a:spcPts val="1095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ro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spc="-5" dirty="0">
                <a:latin typeface="Calibri"/>
                <a:cs typeface="Calibri"/>
              </a:rPr>
              <a:t>er/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-10" dirty="0">
                <a:latin typeface="Calibri"/>
                <a:cs typeface="Calibri"/>
              </a:rPr>
              <a:t> a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ree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du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il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 is 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g 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spc="-10" dirty="0">
                <a:latin typeface="Calibri"/>
                <a:cs typeface="Calibri"/>
              </a:rPr>
              <a:t>fee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mo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t per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th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home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spc="-5" dirty="0">
                <a:latin typeface="Calibri"/>
                <a:cs typeface="Calibri"/>
              </a:rPr>
              <a:t>ner</a:t>
            </a:r>
            <a:r>
              <a:rPr sz="1200" dirty="0">
                <a:latin typeface="Calibri"/>
                <a:cs typeface="Calibri"/>
              </a:rPr>
              <a:t>/ l</a:t>
            </a:r>
            <a:r>
              <a:rPr sz="1200" spc="-10" dirty="0">
                <a:latin typeface="Calibri"/>
                <a:cs typeface="Calibri"/>
              </a:rPr>
              <a:t>es</a:t>
            </a:r>
            <a:r>
              <a:rPr sz="1200" spc="-5" dirty="0">
                <a:latin typeface="Calibri"/>
                <a:cs typeface="Calibri"/>
              </a:rPr>
              <a:t>see.</a:t>
            </a:r>
            <a:endParaRPr sz="1200" dirty="0">
              <a:latin typeface="Calibri"/>
              <a:cs typeface="Calibri"/>
            </a:endParaRPr>
          </a:p>
          <a:p>
            <a:pPr marL="469900" marR="325120" indent="-228600">
              <a:lnSpc>
                <a:spcPct val="117500"/>
              </a:lnSpc>
              <a:spcBef>
                <a:spcPts val="45"/>
              </a:spcBef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spc="-5" dirty="0">
                <a:latin typeface="Calibri"/>
                <a:cs typeface="Calibri"/>
              </a:rPr>
              <a:t>ner</a:t>
            </a:r>
            <a:r>
              <a:rPr sz="1200" dirty="0">
                <a:latin typeface="Calibri"/>
                <a:cs typeface="Calibri"/>
              </a:rPr>
              <a:t>/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ss</a:t>
            </a:r>
            <a:r>
              <a:rPr sz="1200" spc="-10" dirty="0">
                <a:latin typeface="Calibri"/>
                <a:cs typeface="Calibri"/>
              </a:rPr>
              <a:t>ee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be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rent,</a:t>
            </a:r>
            <a:r>
              <a:rPr sz="1200" spc="-10" dirty="0">
                <a:latin typeface="Calibri"/>
                <a:cs typeface="Calibri"/>
              </a:rPr>
              <a:t> b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be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(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ther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an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)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nd.</a:t>
            </a:r>
            <a:endParaRPr sz="1200" dirty="0">
              <a:latin typeface="Calibri"/>
              <a:cs typeface="Calibri"/>
            </a:endParaRPr>
          </a:p>
          <a:p>
            <a:pPr marL="469900" marR="10795" indent="-228600">
              <a:lnSpc>
                <a:spcPct val="117100"/>
              </a:lnSpc>
              <a:spcBef>
                <a:spcPts val="50"/>
              </a:spcBef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me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er/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5" dirty="0">
                <a:latin typeface="Calibri"/>
                <a:cs typeface="Calibri"/>
              </a:rPr>
              <a:t>ss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ld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f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ro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g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g </a:t>
            </a:r>
            <a:r>
              <a:rPr sz="1200" spc="-10" dirty="0">
                <a:latin typeface="Calibri"/>
                <a:cs typeface="Calibri"/>
              </a:rPr>
              <a:t>be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ro</a:t>
            </a:r>
            <a:r>
              <a:rPr sz="1200" spc="-15" dirty="0">
                <a:latin typeface="Calibri"/>
                <a:cs typeface="Calibri"/>
              </a:rPr>
              <a:t>vi</a:t>
            </a:r>
            <a:r>
              <a:rPr sz="1200" spc="-10" dirty="0">
                <a:latin typeface="Calibri"/>
                <a:cs typeface="Calibri"/>
              </a:rPr>
              <a:t>de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NO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“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”</a:t>
            </a:r>
            <a:r>
              <a:rPr sz="1200" spc="5" dirty="0">
                <a:latin typeface="Calibri"/>
                <a:cs typeface="Calibri"/>
              </a:rPr>
              <a:t> h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eh</a:t>
            </a:r>
            <a:r>
              <a:rPr sz="1200" dirty="0">
                <a:latin typeface="Calibri"/>
                <a:cs typeface="Calibri"/>
              </a:rPr>
              <a:t>old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he</a:t>
            </a:r>
            <a:r>
              <a:rPr sz="1200" dirty="0">
                <a:latin typeface="Calibri"/>
                <a:cs typeface="Calibri"/>
              </a:rPr>
              <a:t>  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oo</a:t>
            </a:r>
            <a:r>
              <a:rPr sz="1200" spc="-10" dirty="0">
                <a:latin typeface="Calibri"/>
                <a:cs typeface="Calibri"/>
              </a:rPr>
              <a:t>me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/lo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g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r’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me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pe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y 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ill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.</a:t>
            </a:r>
          </a:p>
          <a:p>
            <a:pPr marL="12700" marR="263525">
              <a:lnSpc>
                <a:spcPct val="116700"/>
              </a:lnSpc>
              <a:spcBef>
                <a:spcPts val="1005"/>
              </a:spcBef>
            </a:pP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SSA</a:t>
            </a:r>
            <a:r>
              <a:rPr sz="12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200" spc="5" dirty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200" spc="5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ld</a:t>
            </a:r>
            <a:r>
              <a:rPr sz="12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ro</a:t>
            </a:r>
            <a:r>
              <a:rPr sz="1200" spc="-15" dirty="0">
                <a:solidFill>
                  <a:srgbClr val="FF0000"/>
                </a:solidFill>
                <a:latin typeface="Calibri"/>
                <a:cs typeface="Calibri"/>
              </a:rPr>
              <a:t>vi</a:t>
            </a:r>
            <a:r>
              <a:rPr sz="1200" spc="5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rm 50</a:t>
            </a:r>
            <a:r>
              <a:rPr sz="1200" spc="-20" dirty="0">
                <a:solidFill>
                  <a:srgbClr val="FF0000"/>
                </a:solidFill>
                <a:latin typeface="Calibri"/>
                <a:cs typeface="Calibri"/>
              </a:rPr>
              <a:t>6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sz="12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1200" spc="-5" dirty="0">
                <a:solidFill>
                  <a:srgbClr val="FF0000"/>
                </a:solidFill>
                <a:latin typeface="Calibri"/>
                <a:cs typeface="Calibri"/>
              </a:rPr>
              <a:t> R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oo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m </a:t>
            </a:r>
            <a:r>
              <a:rPr sz="1200" spc="-1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200" spc="-1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al</a:t>
            </a:r>
            <a:r>
              <a:rPr sz="1200" spc="-5" dirty="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sz="12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200" spc="-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ou</a:t>
            </a:r>
            <a:r>
              <a:rPr sz="12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2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200" spc="-15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1200" spc="5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spc="-1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200" spc="-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2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200" spc="-15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spc="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200" spc="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2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spc="-1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200" spc="5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/mail </a:t>
            </a:r>
            <a:r>
              <a:rPr sz="1200" spc="5" dirty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ck</a:t>
            </a:r>
            <a:r>
              <a:rPr sz="12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2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he</a:t>
            </a:r>
            <a:r>
              <a:rPr sz="12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SS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A 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1200" spc="5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1200" spc="-5" dirty="0">
                <a:solidFill>
                  <a:srgbClr val="FF0000"/>
                </a:solidFill>
                <a:latin typeface="Calibri"/>
                <a:cs typeface="Calibri"/>
              </a:rPr>
              <a:t>e,</a:t>
            </a:r>
            <a:r>
              <a:rPr sz="12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pc="-30" dirty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sz="1200" spc="-5" dirty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2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ou</a:t>
            </a:r>
            <a:r>
              <a:rPr sz="1200" spc="-5" dirty="0">
                <a:solidFill>
                  <a:srgbClr val="FF0000"/>
                </a:solidFill>
                <a:latin typeface="Calibri"/>
                <a:cs typeface="Calibri"/>
              </a:rPr>
              <a:t> re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q</a:t>
            </a:r>
            <a:r>
              <a:rPr sz="1200" spc="-5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spc="-5" dirty="0">
                <a:solidFill>
                  <a:srgbClr val="FF0000"/>
                </a:solidFill>
                <a:latin typeface="Calibri"/>
                <a:cs typeface="Calibri"/>
              </a:rPr>
              <a:t>st </a:t>
            </a:r>
            <a:r>
              <a:rPr sz="1200" spc="-1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oo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12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spc="-3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tal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200" spc="5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rm</a:t>
            </a:r>
            <a:r>
              <a:rPr sz="1200" spc="-2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1200" spc="-1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200" spc="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200" dirty="0">
                <a:solidFill>
                  <a:srgbClr val="FF0000"/>
                </a:solidFill>
                <a:latin typeface="Calibri"/>
                <a:cs typeface="Calibri"/>
              </a:rPr>
              <a:t>.</a:t>
            </a:r>
            <a:endParaRPr sz="1200" dirty="0">
              <a:latin typeface="Calibri"/>
              <a:cs typeface="Calibri"/>
            </a:endParaRPr>
          </a:p>
          <a:p>
            <a:pPr marL="12700" marR="5080">
              <a:lnSpc>
                <a:spcPct val="117100"/>
              </a:lnSpc>
              <a:spcBef>
                <a:spcPts val="1000"/>
              </a:spcBef>
            </a:pP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SSI </a:t>
            </a:r>
            <a:r>
              <a:rPr sz="1200" spc="-5" dirty="0">
                <a:latin typeface="Calibri"/>
                <a:cs typeface="Calibri"/>
              </a:rPr>
              <a:t>re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en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2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rran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men</a:t>
            </a:r>
            <a:r>
              <a:rPr sz="1200" dirty="0">
                <a:latin typeface="Calibri"/>
                <a:cs typeface="Calibri"/>
              </a:rPr>
              <a:t>ts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 ti</a:t>
            </a:r>
            <a:r>
              <a:rPr sz="1200" spc="-15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ta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 </a:t>
            </a:r>
            <a:r>
              <a:rPr sz="1200" spc="-10" dirty="0">
                <a:latin typeface="Calibri"/>
                <a:cs typeface="Calibri"/>
              </a:rPr>
              <a:t>ro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me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/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s,</a:t>
            </a:r>
            <a:r>
              <a:rPr sz="1200" spc="-10" dirty="0">
                <a:latin typeface="Calibri"/>
                <a:cs typeface="Calibri"/>
              </a:rPr>
              <a:t> he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ld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ub</a:t>
            </a:r>
            <a:r>
              <a:rPr sz="1200" dirty="0">
                <a:latin typeface="Calibri"/>
                <a:cs typeface="Calibri"/>
              </a:rPr>
              <a:t>m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en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from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er/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ss</a:t>
            </a:r>
            <a:r>
              <a:rPr sz="1200" spc="-10" dirty="0">
                <a:latin typeface="Calibri"/>
                <a:cs typeface="Calibri"/>
              </a:rPr>
              <a:t>ee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w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SSI </a:t>
            </a:r>
            <a:r>
              <a:rPr sz="1200" spc="-5" dirty="0">
                <a:latin typeface="Calibri"/>
                <a:cs typeface="Calibri"/>
              </a:rPr>
              <a:t>re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en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10" dirty="0">
                <a:latin typeface="Calibri"/>
                <a:cs typeface="Calibri"/>
              </a:rPr>
              <a:t>ch</a:t>
            </a:r>
            <a:r>
              <a:rPr sz="1200" spc="-5" dirty="0">
                <a:latin typeface="Calibri"/>
                <a:cs typeface="Calibri"/>
              </a:rPr>
              <a:t>ar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 a</a:t>
            </a:r>
            <a:r>
              <a:rPr sz="1200" spc="5" dirty="0">
                <a:latin typeface="Calibri"/>
                <a:cs typeface="Calibri"/>
              </a:rPr>
              <a:t> f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spc="-10" dirty="0">
                <a:latin typeface="Calibri"/>
                <a:cs typeface="Calibri"/>
              </a:rPr>
              <a:t>ee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om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g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.</a:t>
            </a:r>
          </a:p>
        </p:txBody>
      </p:sp>
      <p:sp>
        <p:nvSpPr>
          <p:cNvPr id="3" name="object 3"/>
          <p:cNvSpPr/>
          <p:nvPr/>
        </p:nvSpPr>
        <p:spPr>
          <a:xfrm>
            <a:off x="4425204" y="706582"/>
            <a:ext cx="1207977" cy="7213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7168" y="1988037"/>
            <a:ext cx="7700757" cy="4213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5590">
              <a:lnSpc>
                <a:spcPct val="100000"/>
              </a:lnSpc>
            </a:pPr>
            <a:r>
              <a:rPr sz="1600" b="1" spc="-10" dirty="0">
                <a:latin typeface="Calibri"/>
                <a:cs typeface="Calibri"/>
              </a:rPr>
              <a:t>Di</a:t>
            </a:r>
            <a:r>
              <a:rPr sz="1600" b="1" spc="-15" dirty="0">
                <a:latin typeface="Calibri"/>
                <a:cs typeface="Calibri"/>
              </a:rPr>
              <a:t>s</a:t>
            </a:r>
            <a:r>
              <a:rPr sz="1600" b="1" spc="-10" dirty="0">
                <a:latin typeface="Calibri"/>
                <a:cs typeface="Calibri"/>
              </a:rPr>
              <a:t>clai</a:t>
            </a:r>
            <a:r>
              <a:rPr sz="1600" b="1" spc="-20" dirty="0">
                <a:latin typeface="Calibri"/>
                <a:cs typeface="Calibri"/>
              </a:rPr>
              <a:t>m</a:t>
            </a:r>
            <a:r>
              <a:rPr sz="1600" b="1" spc="-10" dirty="0">
                <a:latin typeface="Calibri"/>
                <a:cs typeface="Calibri"/>
              </a:rPr>
              <a:t>er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d A</a:t>
            </a:r>
            <a:r>
              <a:rPr sz="1600" b="1" spc="0" dirty="0">
                <a:latin typeface="Calibri"/>
                <a:cs typeface="Calibri"/>
              </a:rPr>
              <a:t>c</a:t>
            </a:r>
            <a:r>
              <a:rPr sz="1600" b="1" spc="-10" dirty="0">
                <a:latin typeface="Calibri"/>
                <a:cs typeface="Calibri"/>
              </a:rPr>
              <a:t>k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20" dirty="0">
                <a:latin typeface="Calibri"/>
                <a:cs typeface="Calibri"/>
              </a:rPr>
              <a:t>w</a:t>
            </a:r>
            <a:r>
              <a:rPr sz="1600" b="1" spc="-10" dirty="0">
                <a:latin typeface="Calibri"/>
                <a:cs typeface="Calibri"/>
              </a:rPr>
              <a:t>le</a:t>
            </a:r>
            <a:r>
              <a:rPr sz="1600" b="1" spc="-15" dirty="0">
                <a:latin typeface="Calibri"/>
                <a:cs typeface="Calibri"/>
              </a:rPr>
              <a:t>dg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20" dirty="0">
                <a:latin typeface="Calibri"/>
                <a:cs typeface="Calibri"/>
              </a:rPr>
              <a:t>m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</a:t>
            </a:r>
            <a:endParaRPr sz="1600" dirty="0">
              <a:latin typeface="Calibri"/>
              <a:cs typeface="Calibri"/>
            </a:endParaRPr>
          </a:p>
          <a:p>
            <a:pPr marL="12700" marR="367030">
              <a:lnSpc>
                <a:spcPct val="117800"/>
              </a:lnSpc>
              <a:spcBef>
                <a:spcPts val="1030"/>
              </a:spcBef>
            </a:pP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nu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v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lo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fit</a:t>
            </a:r>
            <a:r>
              <a:rPr sz="1400" spc="-5" dirty="0">
                <a:latin typeface="Calibri"/>
                <a:cs typeface="Calibri"/>
              </a:rPr>
              <a:t> C</a:t>
            </a:r>
            <a:r>
              <a:rPr sz="1400" dirty="0">
                <a:latin typeface="Calibri"/>
                <a:cs typeface="Calibri"/>
              </a:rPr>
              <a:t>oor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at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(</a:t>
            </a:r>
            <a:r>
              <a:rPr sz="1400" spc="-5" dirty="0">
                <a:latin typeface="Calibri"/>
                <a:cs typeface="Calibri"/>
              </a:rPr>
              <a:t>CW</a:t>
            </a:r>
            <a:r>
              <a:rPr sz="1400" spc="-10" dirty="0">
                <a:latin typeface="Calibri"/>
                <a:cs typeface="Calibri"/>
              </a:rPr>
              <a:t>I</a:t>
            </a:r>
            <a:r>
              <a:rPr sz="1400" spc="-5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)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rovi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yo</a:t>
            </a:r>
            <a:r>
              <a:rPr sz="1400" spc="-10" dirty="0">
                <a:latin typeface="Calibri"/>
                <a:cs typeface="Calibri"/>
              </a:rPr>
              <a:t>ung 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du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ili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s wi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h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mp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-5" dirty="0">
                <a:latin typeface="Calibri"/>
                <a:cs typeface="Calibri"/>
              </a:rPr>
              <a:t>ta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SSA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for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at</a:t>
            </a:r>
            <a:r>
              <a:rPr sz="1400" dirty="0">
                <a:latin typeface="Calibri"/>
                <a:cs typeface="Calibri"/>
              </a:rPr>
              <a:t>io</a:t>
            </a:r>
            <a:r>
              <a:rPr sz="1400" spc="-2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.</a:t>
            </a:r>
          </a:p>
          <a:p>
            <a:pPr marL="12700" marR="74295">
              <a:lnSpc>
                <a:spcPct val="117100"/>
              </a:lnSpc>
              <a:spcBef>
                <a:spcPts val="985"/>
              </a:spcBef>
            </a:pP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m</a:t>
            </a:r>
            <a:r>
              <a:rPr sz="1400" spc="-5" dirty="0">
                <a:latin typeface="Calibri"/>
                <a:cs typeface="Calibri"/>
              </a:rPr>
              <a:t>ate</a:t>
            </a:r>
            <a:r>
              <a:rPr sz="1400" dirty="0">
                <a:latin typeface="Calibri"/>
                <a:cs typeface="Calibri"/>
              </a:rPr>
              <a:t>ri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1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so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10" dirty="0">
                <a:latin typeface="Calibri"/>
                <a:cs typeface="Calibri"/>
              </a:rPr>
              <a:t>ub</a:t>
            </a:r>
            <a:r>
              <a:rPr sz="1400" spc="10" dirty="0">
                <a:latin typeface="Calibri"/>
                <a:cs typeface="Calibri"/>
              </a:rPr>
              <a:t>j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ch</a:t>
            </a:r>
            <a:r>
              <a:rPr sz="1400" spc="1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from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 t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ws 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eg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at</a:t>
            </a:r>
            <a:r>
              <a:rPr sz="1400" dirty="0">
                <a:latin typeface="Calibri"/>
                <a:cs typeface="Calibri"/>
              </a:rPr>
              <a:t>io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ch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5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ge</a:t>
            </a:r>
            <a:r>
              <a:rPr sz="1400" dirty="0">
                <a:latin typeface="Calibri"/>
                <a:cs typeface="Calibri"/>
              </a:rPr>
              <a:t>. 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*</a:t>
            </a:r>
            <a:r>
              <a:rPr sz="1400" spc="-10" dirty="0">
                <a:latin typeface="Calibri"/>
                <a:cs typeface="Calibri"/>
              </a:rPr>
              <a:t> P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ea</a:t>
            </a:r>
            <a:r>
              <a:rPr sz="1400" dirty="0">
                <a:latin typeface="Calibri"/>
                <a:cs typeface="Calibri"/>
              </a:rPr>
              <a:t>se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SS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5" dirty="0">
                <a:latin typeface="Calibri"/>
                <a:cs typeface="Calibri"/>
              </a:rPr>
              <a:t>.</a:t>
            </a:r>
            <a:r>
              <a:rPr sz="1400" spc="-5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v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dirty="0">
                <a:latin typeface="Calibri"/>
                <a:cs typeface="Calibri"/>
              </a:rPr>
              <a:t>si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</a:t>
            </a:r>
            <a:r>
              <a:rPr sz="1400" spc="-10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p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spc="-5" dirty="0">
                <a:latin typeface="Calibri"/>
                <a:cs typeface="Calibri"/>
              </a:rPr>
              <a:t>ate 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for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at</a:t>
            </a:r>
            <a:r>
              <a:rPr sz="1400" spc="-15" dirty="0">
                <a:latin typeface="Calibri"/>
                <a:cs typeface="Calibri"/>
              </a:rPr>
              <a:t>i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,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-5" dirty="0">
                <a:latin typeface="Calibri"/>
                <a:cs typeface="Calibri"/>
              </a:rPr>
              <a:t> g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 t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u="heavy" dirty="0">
                <a:latin typeface="Calibri"/>
                <a:cs typeface="Calibri"/>
                <a:hlinkClick r:id="rId3"/>
              </a:rPr>
              <a:t>w</a:t>
            </a:r>
            <a:r>
              <a:rPr sz="1400" u="heavy" spc="-10" dirty="0">
                <a:latin typeface="Calibri"/>
                <a:cs typeface="Calibri"/>
                <a:hlinkClick r:id="rId3"/>
              </a:rPr>
              <a:t>w</a:t>
            </a:r>
            <a:r>
              <a:rPr sz="1400" u="heavy" dirty="0">
                <a:latin typeface="Calibri"/>
                <a:cs typeface="Calibri"/>
                <a:hlinkClick r:id="rId3"/>
              </a:rPr>
              <a:t>w</a:t>
            </a:r>
            <a:r>
              <a:rPr sz="1400" u="heavy" spc="-10" dirty="0">
                <a:latin typeface="Calibri"/>
                <a:cs typeface="Calibri"/>
                <a:hlinkClick r:id="rId3"/>
              </a:rPr>
              <a:t>.</a:t>
            </a:r>
            <a:r>
              <a:rPr sz="1400" u="heavy" dirty="0">
                <a:latin typeface="Calibri"/>
                <a:cs typeface="Calibri"/>
                <a:hlinkClick r:id="rId3"/>
              </a:rPr>
              <a:t>ss</a:t>
            </a:r>
            <a:r>
              <a:rPr sz="1400" u="heavy" spc="-15" dirty="0">
                <a:latin typeface="Calibri"/>
                <a:cs typeface="Calibri"/>
                <a:hlinkClick r:id="rId3"/>
              </a:rPr>
              <a:t>a</a:t>
            </a:r>
            <a:r>
              <a:rPr sz="1400" u="heavy" spc="5" dirty="0">
                <a:latin typeface="Calibri"/>
                <a:cs typeface="Calibri"/>
                <a:hlinkClick r:id="rId3"/>
              </a:rPr>
              <a:t>.</a:t>
            </a:r>
            <a:r>
              <a:rPr sz="1400" u="heavy" spc="-5" dirty="0">
                <a:latin typeface="Calibri"/>
                <a:cs typeface="Calibri"/>
                <a:hlinkClick r:id="rId3"/>
              </a:rPr>
              <a:t>g</a:t>
            </a:r>
            <a:r>
              <a:rPr sz="1400" u="heavy" spc="-10" dirty="0">
                <a:latin typeface="Calibri"/>
                <a:cs typeface="Calibri"/>
                <a:hlinkClick r:id="rId3"/>
              </a:rPr>
              <a:t>o</a:t>
            </a:r>
            <a:r>
              <a:rPr sz="1400" u="heavy" dirty="0">
                <a:latin typeface="Calibri"/>
                <a:cs typeface="Calibri"/>
                <a:hlinkClick r:id="rId3"/>
              </a:rPr>
              <a:t>v</a:t>
            </a:r>
            <a:r>
              <a:rPr sz="1400" u="heavy" spc="-5" dirty="0">
                <a:latin typeface="Calibri"/>
                <a:cs typeface="Calibri"/>
                <a:hlinkClick r:id="rId3"/>
              </a:rPr>
              <a:t>/</a:t>
            </a:r>
            <a:r>
              <a:rPr sz="1400" u="heavy" dirty="0">
                <a:latin typeface="Calibri"/>
                <a:cs typeface="Calibri"/>
                <a:hlinkClick r:id="rId3"/>
              </a:rPr>
              <a:t>r</a:t>
            </a:r>
            <a:r>
              <a:rPr sz="1400" u="heavy" spc="-5" dirty="0">
                <a:latin typeface="Calibri"/>
                <a:cs typeface="Calibri"/>
                <a:hlinkClick r:id="rId3"/>
              </a:rPr>
              <a:t>e</a:t>
            </a:r>
            <a:r>
              <a:rPr sz="1400" u="heavy" spc="-10" dirty="0">
                <a:latin typeface="Calibri"/>
                <a:cs typeface="Calibri"/>
                <a:hlinkClick r:id="rId3"/>
              </a:rPr>
              <a:t>db</a:t>
            </a:r>
            <a:r>
              <a:rPr sz="1400" u="heavy" dirty="0">
                <a:latin typeface="Calibri"/>
                <a:cs typeface="Calibri"/>
                <a:hlinkClick r:id="rId3"/>
              </a:rPr>
              <a:t>o</a:t>
            </a:r>
            <a:r>
              <a:rPr sz="1400" u="heavy" spc="-10" dirty="0">
                <a:latin typeface="Calibri"/>
                <a:cs typeface="Calibri"/>
                <a:hlinkClick r:id="rId3"/>
              </a:rPr>
              <a:t>o</a:t>
            </a:r>
            <a:r>
              <a:rPr sz="1400" u="heavy" dirty="0">
                <a:latin typeface="Calibri"/>
                <a:cs typeface="Calibri"/>
                <a:hlinkClick r:id="rId3"/>
              </a:rPr>
              <a:t>k</a:t>
            </a:r>
            <a:r>
              <a:rPr sz="1400" spc="-10" dirty="0">
                <a:latin typeface="Calibri"/>
                <a:cs typeface="Calibri"/>
                <a:hlinkClick r:id="rId3"/>
              </a:rPr>
              <a:t> </a:t>
            </a:r>
            <a:r>
              <a:rPr sz="1400" dirty="0">
                <a:latin typeface="Calibri"/>
                <a:cs typeface="Calibri"/>
              </a:rPr>
              <a:t>for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 c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mp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et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ge</a:t>
            </a:r>
            <a:r>
              <a:rPr sz="1400" spc="5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so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e 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mp</a:t>
            </a:r>
            <a:r>
              <a:rPr sz="1400" dirty="0">
                <a:latin typeface="Calibri"/>
                <a:cs typeface="Calibri"/>
              </a:rPr>
              <a:t>loy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1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ate</a:t>
            </a:r>
            <a:r>
              <a:rPr sz="1400" dirty="0">
                <a:latin typeface="Calibri"/>
                <a:cs typeface="Calibri"/>
              </a:rPr>
              <a:t>d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iss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s.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R</a:t>
            </a:r>
            <a:r>
              <a:rPr sz="1400" spc="-1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db</a:t>
            </a:r>
            <a:r>
              <a:rPr sz="1400" dirty="0">
                <a:latin typeface="Calibri"/>
                <a:cs typeface="Calibri"/>
              </a:rPr>
              <a:t>ook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W</a:t>
            </a:r>
            <a:r>
              <a:rPr sz="1400" dirty="0">
                <a:latin typeface="Calibri"/>
                <a:cs typeface="Calibri"/>
              </a:rPr>
              <a:t>ork</a:t>
            </a:r>
            <a:r>
              <a:rPr sz="1400" spc="-10" dirty="0">
                <a:latin typeface="Calibri"/>
                <a:cs typeface="Calibri"/>
              </a:rPr>
              <a:t> Inc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iv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s in 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h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lish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d S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10" dirty="0">
                <a:latin typeface="Calibri"/>
                <a:cs typeface="Calibri"/>
              </a:rPr>
              <a:t>h.</a:t>
            </a:r>
            <a:endParaRPr sz="1400" dirty="0">
              <a:latin typeface="Calibri"/>
              <a:cs typeface="Calibri"/>
            </a:endParaRPr>
          </a:p>
          <a:p>
            <a:pPr marL="12700" marR="5080">
              <a:lnSpc>
                <a:spcPct val="117200"/>
              </a:lnSpc>
              <a:spcBef>
                <a:spcPts val="980"/>
              </a:spcBef>
            </a:pP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yo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li</a:t>
            </a:r>
            <a:r>
              <a:rPr sz="1400" spc="-1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up</a:t>
            </a:r>
            <a:r>
              <a:rPr sz="1400" dirty="0">
                <a:latin typeface="Calibri"/>
                <a:cs typeface="Calibri"/>
              </a:rPr>
              <a:t>on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for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at</a:t>
            </a:r>
            <a:r>
              <a:rPr sz="1400" dirty="0">
                <a:latin typeface="Calibri"/>
                <a:cs typeface="Calibri"/>
              </a:rPr>
              <a:t>ion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h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ta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so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de d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so</a:t>
            </a:r>
            <a:r>
              <a:rPr sz="1400" spc="-5" dirty="0">
                <a:latin typeface="Calibri"/>
                <a:cs typeface="Calibri"/>
              </a:rPr>
              <a:t> 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ir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ly</a:t>
            </a:r>
            <a:r>
              <a:rPr sz="1400" spc="-5" dirty="0">
                <a:latin typeface="Calibri"/>
                <a:cs typeface="Calibri"/>
              </a:rPr>
              <a:t> a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ir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own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ris</a:t>
            </a:r>
            <a:r>
              <a:rPr sz="1400" spc="-15" dirty="0">
                <a:latin typeface="Calibri"/>
                <a:cs typeface="Calibri"/>
              </a:rPr>
              <a:t>k</a:t>
            </a:r>
            <a:r>
              <a:rPr sz="1400" dirty="0">
                <a:latin typeface="Calibri"/>
                <a:cs typeface="Calibri"/>
              </a:rPr>
              <a:t>.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ate</a:t>
            </a:r>
            <a:r>
              <a:rPr sz="1400" dirty="0">
                <a:latin typeface="Calibri"/>
                <a:cs typeface="Calibri"/>
              </a:rPr>
              <a:t>ri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ten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b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u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g</a:t>
            </a:r>
            <a:r>
              <a:rPr sz="1400" spc="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l 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for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at</a:t>
            </a:r>
            <a:r>
              <a:rPr sz="1400" spc="-15" dirty="0">
                <a:latin typeface="Calibri"/>
                <a:cs typeface="Calibri"/>
              </a:rPr>
              <a:t>i</a:t>
            </a:r>
            <a:r>
              <a:rPr sz="1400" dirty="0">
                <a:latin typeface="Calibri"/>
                <a:cs typeface="Calibri"/>
              </a:rPr>
              <a:t>on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. 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</a:t>
            </a:r>
            <a:r>
              <a:rPr sz="1400" dirty="0">
                <a:latin typeface="Calibri"/>
                <a:cs typeface="Calibri"/>
              </a:rPr>
              <a:t>f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you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ot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1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for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at</a:t>
            </a:r>
            <a:r>
              <a:rPr sz="1400" dirty="0">
                <a:latin typeface="Calibri"/>
                <a:cs typeface="Calibri"/>
              </a:rPr>
              <a:t>ion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5" dirty="0">
                <a:latin typeface="Calibri"/>
                <a:cs typeface="Calibri"/>
              </a:rPr>
              <a:t> g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p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ea</a:t>
            </a:r>
            <a:r>
              <a:rPr sz="1400" dirty="0">
                <a:latin typeface="Calibri"/>
                <a:cs typeface="Calibri"/>
              </a:rPr>
              <a:t>se</a:t>
            </a:r>
            <a:r>
              <a:rPr sz="1400" spc="-10" dirty="0">
                <a:latin typeface="Calibri"/>
                <a:cs typeface="Calibri"/>
              </a:rPr>
              <a:t> c</a:t>
            </a:r>
            <a:r>
              <a:rPr sz="1400" spc="5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ck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db</a:t>
            </a:r>
            <a:r>
              <a:rPr sz="1400" dirty="0">
                <a:latin typeface="Calibri"/>
                <a:cs typeface="Calibri"/>
              </a:rPr>
              <a:t>oo</a:t>
            </a:r>
            <a:r>
              <a:rPr sz="1400" spc="-5" dirty="0">
                <a:latin typeface="Calibri"/>
                <a:cs typeface="Calibri"/>
              </a:rPr>
              <a:t>k</a:t>
            </a:r>
            <a:r>
              <a:rPr sz="1400" dirty="0">
                <a:latin typeface="Calibri"/>
                <a:cs typeface="Calibri"/>
              </a:rPr>
              <a:t>. </a:t>
            </a:r>
            <a:r>
              <a:rPr sz="1400" spc="-5" dirty="0">
                <a:latin typeface="Calibri"/>
                <a:cs typeface="Calibri"/>
              </a:rPr>
              <a:t> Ph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5" dirty="0">
                <a:latin typeface="Calibri"/>
                <a:cs typeface="Calibri"/>
              </a:rPr>
              <a:t> 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so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1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ta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io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ot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10" dirty="0">
                <a:latin typeface="Calibri"/>
                <a:cs typeface="Calibri"/>
              </a:rPr>
              <a:t>i</a:t>
            </a:r>
            <a:r>
              <a:rPr sz="1400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he pub</a:t>
            </a:r>
            <a:r>
              <a:rPr sz="1400" dirty="0">
                <a:latin typeface="Calibri"/>
                <a:cs typeface="Calibri"/>
              </a:rPr>
              <a:t>lic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in </a:t>
            </a:r>
            <a:r>
              <a:rPr sz="1400" spc="-10" dirty="0">
                <a:latin typeface="Calibri"/>
                <a:cs typeface="Calibri"/>
              </a:rPr>
              <a:t>(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5" dirty="0">
                <a:latin typeface="Calibri"/>
                <a:cs typeface="Calibri"/>
              </a:rPr>
              <a:t>.</a:t>
            </a:r>
            <a:r>
              <a:rPr sz="1400" spc="-5" dirty="0">
                <a:latin typeface="Calibri"/>
                <a:cs typeface="Calibri"/>
              </a:rPr>
              <a:t>g</a:t>
            </a:r>
            <a:r>
              <a:rPr sz="1400" spc="5" dirty="0">
                <a:latin typeface="Calibri"/>
                <a:cs typeface="Calibri"/>
              </a:rPr>
              <a:t>.</a:t>
            </a:r>
            <a:r>
              <a:rPr sz="1400" dirty="0">
                <a:latin typeface="Calibri"/>
                <a:cs typeface="Calibri"/>
              </a:rPr>
              <a:t>,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SSA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</a:t>
            </a:r>
            <a:r>
              <a:rPr sz="1400" spc="-10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s)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et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</a:t>
            </a:r>
            <a:r>
              <a:rPr sz="1400" spc="-10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ri</a:t>
            </a:r>
            <a:r>
              <a:rPr sz="1400" spc="-10" dirty="0">
                <a:latin typeface="Calibri"/>
                <a:cs typeface="Calibri"/>
              </a:rPr>
              <a:t>bu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ion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le</a:t>
            </a:r>
            <a:r>
              <a:rPr sz="1400" spc="-10" dirty="0">
                <a:latin typeface="Calibri"/>
                <a:cs typeface="Calibri"/>
              </a:rPr>
              <a:t> i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ro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5" dirty="0">
                <a:latin typeface="Calibri"/>
                <a:cs typeface="Calibri"/>
              </a:rPr>
              <a:t>te</a:t>
            </a:r>
            <a:r>
              <a:rPr sz="1400" dirty="0">
                <a:latin typeface="Calibri"/>
                <a:cs typeface="Calibri"/>
              </a:rPr>
              <a:t>d wi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wri</a:t>
            </a:r>
            <a:r>
              <a:rPr sz="1400" spc="-5" dirty="0">
                <a:latin typeface="Calibri"/>
                <a:cs typeface="Calibri"/>
              </a:rPr>
              <a:t>tte</a:t>
            </a:r>
            <a:r>
              <a:rPr sz="1400" dirty="0">
                <a:latin typeface="Calibri"/>
                <a:cs typeface="Calibri"/>
              </a:rPr>
              <a:t>n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p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iss</a:t>
            </a:r>
            <a:r>
              <a:rPr sz="1400" spc="-10" dirty="0">
                <a:latin typeface="Calibri"/>
                <a:cs typeface="Calibri"/>
              </a:rPr>
              <a:t>i</a:t>
            </a:r>
            <a:r>
              <a:rPr sz="1400" dirty="0">
                <a:latin typeface="Calibri"/>
                <a:cs typeface="Calibri"/>
              </a:rPr>
              <a:t>on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from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ors.</a:t>
            </a: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For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s</a:t>
            </a:r>
            <a:r>
              <a:rPr sz="1400" dirty="0">
                <a:latin typeface="Calibri"/>
                <a:cs typeface="Calibri"/>
              </a:rPr>
              <a:t>sion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ea</a:t>
            </a:r>
            <a:r>
              <a:rPr sz="1400" spc="-10" dirty="0">
                <a:latin typeface="Calibri"/>
                <a:cs typeface="Calibri"/>
              </a:rPr>
              <a:t>s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c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ta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:</a:t>
            </a: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841500" algn="l"/>
              </a:tabLst>
            </a:pP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ha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ose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dirty="0">
                <a:latin typeface="Calibri"/>
                <a:cs typeface="Calibri"/>
              </a:rPr>
              <a:t>b</a:t>
            </a:r>
            <a:r>
              <a:rPr sz="1600" spc="-15" dirty="0">
                <a:latin typeface="Calibri"/>
                <a:cs typeface="Calibri"/>
              </a:rPr>
              <a:t>er</a:t>
            </a:r>
            <a:r>
              <a:rPr sz="1600" spc="0" dirty="0">
                <a:latin typeface="Calibri"/>
                <a:cs typeface="Calibri"/>
              </a:rPr>
              <a:t>g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dirty="0">
                <a:latin typeface="Calibri"/>
                <a:cs typeface="Calibri"/>
              </a:rPr>
              <a:t>	</a:t>
            </a:r>
            <a:r>
              <a:rPr sz="1600" u="heavy" spc="-15" dirty="0" smtClean="0">
                <a:latin typeface="Calibri"/>
                <a:cs typeface="Calibri"/>
                <a:hlinkClick r:id="rId4"/>
              </a:rPr>
              <a:t>R</a:t>
            </a:r>
            <a:r>
              <a:rPr sz="1600" u="heavy" dirty="0" smtClean="0">
                <a:latin typeface="Calibri"/>
                <a:cs typeface="Calibri"/>
                <a:hlinkClick r:id="rId4"/>
              </a:rPr>
              <a:t>l</a:t>
            </a:r>
            <a:r>
              <a:rPr sz="1600" u="heavy" spc="-15" dirty="0" smtClean="0">
                <a:latin typeface="Calibri"/>
                <a:cs typeface="Calibri"/>
                <a:hlinkClick r:id="rId4"/>
              </a:rPr>
              <a:t>Rro</a:t>
            </a:r>
            <a:r>
              <a:rPr sz="1600" u="heavy" dirty="0" smtClean="0">
                <a:latin typeface="Calibri"/>
                <a:cs typeface="Calibri"/>
                <a:hlinkClick r:id="rId4"/>
              </a:rPr>
              <a:t>s</a:t>
            </a:r>
            <a:r>
              <a:rPr sz="1600" u="heavy" spc="-15" dirty="0" smtClean="0">
                <a:latin typeface="Calibri"/>
                <a:cs typeface="Calibri"/>
                <a:hlinkClick r:id="rId4"/>
              </a:rPr>
              <a:t>e</a:t>
            </a:r>
            <a:r>
              <a:rPr sz="1600" u="heavy" spc="-10" dirty="0" smtClean="0">
                <a:latin typeface="Calibri"/>
                <a:cs typeface="Calibri"/>
                <a:hlinkClick r:id="rId4"/>
              </a:rPr>
              <a:t>nb</a:t>
            </a:r>
            <a:r>
              <a:rPr sz="1600" u="heavy" spc="-5" dirty="0" smtClean="0">
                <a:latin typeface="Calibri"/>
                <a:cs typeface="Calibri"/>
                <a:hlinkClick r:id="rId4"/>
              </a:rPr>
              <a:t>e</a:t>
            </a:r>
            <a:r>
              <a:rPr sz="1600" u="heavy" spc="-15" dirty="0" smtClean="0">
                <a:latin typeface="Calibri"/>
                <a:cs typeface="Calibri"/>
                <a:hlinkClick r:id="rId4"/>
              </a:rPr>
              <a:t>rg@cs</a:t>
            </a:r>
            <a:r>
              <a:rPr sz="1600" u="heavy" spc="5" dirty="0" smtClean="0">
                <a:latin typeface="Calibri"/>
                <a:cs typeface="Calibri"/>
                <a:hlinkClick r:id="rId4"/>
              </a:rPr>
              <a:t>.</a:t>
            </a:r>
            <a:r>
              <a:rPr sz="1600" u="heavy" spc="-15" dirty="0" smtClean="0">
                <a:latin typeface="Calibri"/>
                <a:cs typeface="Calibri"/>
                <a:hlinkClick r:id="rId4"/>
              </a:rPr>
              <a:t>com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67168" y="6257987"/>
            <a:ext cx="139124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L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nda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O’Ne</a:t>
            </a:r>
            <a:r>
              <a:rPr sz="1600" spc="-10" dirty="0">
                <a:latin typeface="Calibri"/>
                <a:cs typeface="Calibri"/>
              </a:rPr>
              <a:t>al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71800" y="6257987"/>
            <a:ext cx="230176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u="heavy" dirty="0" smtClean="0">
                <a:latin typeface="Calibri"/>
                <a:cs typeface="Calibri"/>
                <a:hlinkClick r:id="rId5"/>
              </a:rPr>
              <a:t>li</a:t>
            </a:r>
            <a:r>
              <a:rPr sz="1600" u="heavy" spc="-10" dirty="0" smtClean="0">
                <a:latin typeface="Calibri"/>
                <a:cs typeface="Calibri"/>
                <a:hlinkClick r:id="rId5"/>
              </a:rPr>
              <a:t>nda</a:t>
            </a:r>
            <a:r>
              <a:rPr sz="1600" u="heavy" spc="-15" dirty="0" smtClean="0">
                <a:latin typeface="Calibri"/>
                <a:cs typeface="Calibri"/>
                <a:hlinkClick r:id="rId5"/>
              </a:rPr>
              <a:t>_o</a:t>
            </a:r>
            <a:r>
              <a:rPr sz="1600" u="heavy" spc="-10" dirty="0" smtClean="0">
                <a:latin typeface="Calibri"/>
                <a:cs typeface="Calibri"/>
                <a:hlinkClick r:id="rId5"/>
              </a:rPr>
              <a:t>n</a:t>
            </a:r>
            <a:r>
              <a:rPr sz="1600" u="heavy" spc="-15" dirty="0" smtClean="0">
                <a:latin typeface="Calibri"/>
                <a:cs typeface="Calibri"/>
                <a:hlinkClick r:id="rId5"/>
              </a:rPr>
              <a:t>e</a:t>
            </a:r>
            <a:r>
              <a:rPr sz="1600" u="heavy" spc="-10" dirty="0" smtClean="0">
                <a:latin typeface="Calibri"/>
                <a:cs typeface="Calibri"/>
                <a:hlinkClick r:id="rId5"/>
              </a:rPr>
              <a:t>a</a:t>
            </a:r>
            <a:r>
              <a:rPr sz="1600" u="heavy" dirty="0" smtClean="0">
                <a:latin typeface="Calibri"/>
                <a:cs typeface="Calibri"/>
                <a:hlinkClick r:id="rId5"/>
              </a:rPr>
              <a:t>l</a:t>
            </a:r>
            <a:r>
              <a:rPr sz="1600" u="heavy" spc="-15" dirty="0" smtClean="0">
                <a:latin typeface="Calibri"/>
                <a:cs typeface="Calibri"/>
                <a:hlinkClick r:id="rId5"/>
              </a:rPr>
              <a:t>@co</a:t>
            </a:r>
            <a:r>
              <a:rPr sz="1600" u="heavy" spc="-10" dirty="0" smtClean="0">
                <a:latin typeface="Calibri"/>
                <a:cs typeface="Calibri"/>
                <a:hlinkClick r:id="rId5"/>
              </a:rPr>
              <a:t>x</a:t>
            </a:r>
            <a:r>
              <a:rPr sz="1600" u="heavy" dirty="0" smtClean="0">
                <a:latin typeface="Calibri"/>
                <a:cs typeface="Calibri"/>
                <a:hlinkClick r:id="rId5"/>
              </a:rPr>
              <a:t>.</a:t>
            </a:r>
            <a:r>
              <a:rPr sz="1600" u="heavy" spc="-10" dirty="0" smtClean="0">
                <a:latin typeface="Calibri"/>
                <a:cs typeface="Calibri"/>
                <a:hlinkClick r:id="rId5"/>
              </a:rPr>
              <a:t>n</a:t>
            </a:r>
            <a:r>
              <a:rPr sz="1600" u="heavy" spc="-15" dirty="0" smtClean="0">
                <a:latin typeface="Calibri"/>
                <a:cs typeface="Calibri"/>
                <a:hlinkClick r:id="rId5"/>
              </a:rPr>
              <a:t>e</a:t>
            </a:r>
            <a:r>
              <a:rPr sz="1600" u="heavy" spc="-10" dirty="0" smtClean="0">
                <a:latin typeface="Calibri"/>
                <a:cs typeface="Calibri"/>
                <a:hlinkClick r:id="rId5"/>
              </a:rPr>
              <a:t>t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981450" y="706582"/>
            <a:ext cx="2083172" cy="124387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13829" y="3047330"/>
            <a:ext cx="7232351" cy="25926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3810" algn="ctr">
              <a:lnSpc>
                <a:spcPct val="117000"/>
              </a:lnSpc>
            </a:pPr>
            <a:r>
              <a:rPr sz="4800" spc="-35" dirty="0">
                <a:solidFill>
                  <a:srgbClr val="548DD4"/>
                </a:solidFill>
                <a:latin typeface="Calibri"/>
                <a:cs typeface="Calibri"/>
              </a:rPr>
              <a:t>Wo</a:t>
            </a:r>
            <a:r>
              <a:rPr sz="4800" spc="-30" dirty="0">
                <a:solidFill>
                  <a:srgbClr val="548DD4"/>
                </a:solidFill>
                <a:latin typeface="Calibri"/>
                <a:cs typeface="Calibri"/>
              </a:rPr>
              <a:t>r</a:t>
            </a:r>
            <a:r>
              <a:rPr sz="4800" dirty="0">
                <a:solidFill>
                  <a:srgbClr val="548DD4"/>
                </a:solidFill>
                <a:latin typeface="Calibri"/>
                <a:cs typeface="Calibri"/>
              </a:rPr>
              <a:t>ki</a:t>
            </a:r>
            <a:r>
              <a:rPr sz="4800" spc="-5" dirty="0">
                <a:solidFill>
                  <a:srgbClr val="548DD4"/>
                </a:solidFill>
                <a:latin typeface="Calibri"/>
                <a:cs typeface="Calibri"/>
              </a:rPr>
              <a:t>n</a:t>
            </a:r>
            <a:r>
              <a:rPr sz="4800" dirty="0">
                <a:solidFill>
                  <a:srgbClr val="548DD4"/>
                </a:solidFill>
                <a:latin typeface="Calibri"/>
                <a:cs typeface="Calibri"/>
              </a:rPr>
              <a:t>g</a:t>
            </a:r>
            <a:r>
              <a:rPr sz="4800" spc="-10" dirty="0">
                <a:solidFill>
                  <a:srgbClr val="548DD4"/>
                </a:solidFill>
                <a:latin typeface="Calibri"/>
                <a:cs typeface="Calibri"/>
              </a:rPr>
              <a:t> </a:t>
            </a:r>
            <a:r>
              <a:rPr sz="4800" dirty="0">
                <a:solidFill>
                  <a:srgbClr val="548DD4"/>
                </a:solidFill>
                <a:latin typeface="Calibri"/>
                <a:cs typeface="Calibri"/>
              </a:rPr>
              <a:t>w</a:t>
            </a:r>
            <a:r>
              <a:rPr sz="4800" spc="10" dirty="0">
                <a:solidFill>
                  <a:srgbClr val="548DD4"/>
                </a:solidFill>
                <a:latin typeface="Calibri"/>
                <a:cs typeface="Calibri"/>
              </a:rPr>
              <a:t>h</a:t>
            </a:r>
            <a:r>
              <a:rPr sz="4800" dirty="0">
                <a:solidFill>
                  <a:srgbClr val="548DD4"/>
                </a:solidFill>
                <a:latin typeface="Calibri"/>
                <a:cs typeface="Calibri"/>
              </a:rPr>
              <a:t>il</a:t>
            </a:r>
            <a:r>
              <a:rPr sz="4800" spc="-25" dirty="0">
                <a:solidFill>
                  <a:srgbClr val="548DD4"/>
                </a:solidFill>
                <a:latin typeface="Calibri"/>
                <a:cs typeface="Calibri"/>
              </a:rPr>
              <a:t>e</a:t>
            </a:r>
            <a:r>
              <a:rPr sz="4800" spc="-5" dirty="0">
                <a:solidFill>
                  <a:srgbClr val="548DD4"/>
                </a:solidFill>
                <a:latin typeface="Calibri"/>
                <a:cs typeface="Calibri"/>
              </a:rPr>
              <a:t> on </a:t>
            </a:r>
            <a:r>
              <a:rPr sz="4800" dirty="0">
                <a:latin typeface="Calibri"/>
                <a:cs typeface="Calibri"/>
              </a:rPr>
              <a:t>S</a:t>
            </a:r>
            <a:r>
              <a:rPr sz="4800" spc="-5" dirty="0">
                <a:solidFill>
                  <a:srgbClr val="548DD4"/>
                </a:solidFill>
                <a:latin typeface="Calibri"/>
                <a:cs typeface="Calibri"/>
              </a:rPr>
              <a:t>upp</a:t>
            </a:r>
            <a:r>
              <a:rPr sz="4800" dirty="0">
                <a:solidFill>
                  <a:srgbClr val="548DD4"/>
                </a:solidFill>
                <a:latin typeface="Calibri"/>
                <a:cs typeface="Calibri"/>
              </a:rPr>
              <a:t>l</a:t>
            </a:r>
            <a:r>
              <a:rPr sz="4800" spc="-30" dirty="0">
                <a:solidFill>
                  <a:srgbClr val="548DD4"/>
                </a:solidFill>
                <a:latin typeface="Calibri"/>
                <a:cs typeface="Calibri"/>
              </a:rPr>
              <a:t>e</a:t>
            </a:r>
            <a:r>
              <a:rPr sz="4800" spc="-35" dirty="0">
                <a:solidFill>
                  <a:srgbClr val="548DD4"/>
                </a:solidFill>
                <a:latin typeface="Calibri"/>
                <a:cs typeface="Calibri"/>
              </a:rPr>
              <a:t>m</a:t>
            </a:r>
            <a:r>
              <a:rPr sz="4800" spc="-30" dirty="0">
                <a:solidFill>
                  <a:srgbClr val="548DD4"/>
                </a:solidFill>
                <a:latin typeface="Calibri"/>
                <a:cs typeface="Calibri"/>
              </a:rPr>
              <a:t>e</a:t>
            </a:r>
            <a:r>
              <a:rPr sz="4800" spc="-5" dirty="0">
                <a:solidFill>
                  <a:srgbClr val="548DD4"/>
                </a:solidFill>
                <a:latin typeface="Calibri"/>
                <a:cs typeface="Calibri"/>
              </a:rPr>
              <a:t>nt</a:t>
            </a:r>
            <a:r>
              <a:rPr sz="4800" spc="5" dirty="0">
                <a:solidFill>
                  <a:srgbClr val="548DD4"/>
                </a:solidFill>
                <a:latin typeface="Calibri"/>
                <a:cs typeface="Calibri"/>
              </a:rPr>
              <a:t>a</a:t>
            </a:r>
            <a:r>
              <a:rPr sz="4800" dirty="0">
                <a:solidFill>
                  <a:srgbClr val="548DD4"/>
                </a:solidFill>
                <a:latin typeface="Calibri"/>
                <a:cs typeface="Calibri"/>
              </a:rPr>
              <a:t>l</a:t>
            </a:r>
            <a:r>
              <a:rPr sz="4800" spc="-5" dirty="0">
                <a:solidFill>
                  <a:srgbClr val="548DD4"/>
                </a:solidFill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S</a:t>
            </a:r>
            <a:r>
              <a:rPr sz="4800" spc="-30" dirty="0">
                <a:solidFill>
                  <a:srgbClr val="548DD4"/>
                </a:solidFill>
                <a:latin typeface="Calibri"/>
                <a:cs typeface="Calibri"/>
              </a:rPr>
              <a:t>ec</a:t>
            </a:r>
            <a:r>
              <a:rPr sz="4800" spc="-5" dirty="0">
                <a:solidFill>
                  <a:srgbClr val="548DD4"/>
                </a:solidFill>
                <a:latin typeface="Calibri"/>
                <a:cs typeface="Calibri"/>
              </a:rPr>
              <a:t>u</a:t>
            </a:r>
            <a:r>
              <a:rPr sz="4800" spc="-10" dirty="0">
                <a:solidFill>
                  <a:srgbClr val="548DD4"/>
                </a:solidFill>
                <a:latin typeface="Calibri"/>
                <a:cs typeface="Calibri"/>
              </a:rPr>
              <a:t>r</a:t>
            </a:r>
            <a:r>
              <a:rPr sz="4800" dirty="0">
                <a:solidFill>
                  <a:srgbClr val="548DD4"/>
                </a:solidFill>
                <a:latin typeface="Calibri"/>
                <a:cs typeface="Calibri"/>
              </a:rPr>
              <a:t>i</a:t>
            </a:r>
            <a:r>
              <a:rPr sz="4800" spc="-20" dirty="0">
                <a:solidFill>
                  <a:srgbClr val="548DD4"/>
                </a:solidFill>
                <a:latin typeface="Calibri"/>
                <a:cs typeface="Calibri"/>
              </a:rPr>
              <a:t>ty</a:t>
            </a:r>
            <a:r>
              <a:rPr sz="4800" spc="-15" dirty="0">
                <a:solidFill>
                  <a:srgbClr val="548DD4"/>
                </a:solidFill>
                <a:latin typeface="Calibri"/>
                <a:cs typeface="Calibri"/>
              </a:rPr>
              <a:t> </a:t>
            </a:r>
            <a:r>
              <a:rPr sz="4800" spc="-15" dirty="0">
                <a:latin typeface="Calibri"/>
                <a:cs typeface="Calibri"/>
              </a:rPr>
              <a:t>I</a:t>
            </a:r>
            <a:r>
              <a:rPr sz="4800" spc="-5" dirty="0">
                <a:solidFill>
                  <a:srgbClr val="548DD4"/>
                </a:solidFill>
                <a:latin typeface="Calibri"/>
                <a:cs typeface="Calibri"/>
              </a:rPr>
              <a:t>nco</a:t>
            </a:r>
            <a:r>
              <a:rPr sz="4800" spc="5" dirty="0">
                <a:solidFill>
                  <a:srgbClr val="548DD4"/>
                </a:solidFill>
                <a:latin typeface="Calibri"/>
                <a:cs typeface="Calibri"/>
              </a:rPr>
              <a:t>m</a:t>
            </a:r>
            <a:r>
              <a:rPr sz="4800" spc="-25" dirty="0">
                <a:solidFill>
                  <a:srgbClr val="548DD4"/>
                </a:solidFill>
                <a:latin typeface="Calibri"/>
                <a:cs typeface="Calibri"/>
              </a:rPr>
              <a:t>e</a:t>
            </a:r>
            <a:r>
              <a:rPr sz="4800" spc="-5" dirty="0">
                <a:solidFill>
                  <a:srgbClr val="548DD4"/>
                </a:solidFill>
                <a:latin typeface="Calibri"/>
                <a:cs typeface="Calibri"/>
              </a:rPr>
              <a:t> </a:t>
            </a:r>
            <a:r>
              <a:rPr sz="4800" spc="-25" dirty="0">
                <a:solidFill>
                  <a:srgbClr val="548DD4"/>
                </a:solidFill>
                <a:latin typeface="Calibri"/>
                <a:cs typeface="Calibri"/>
              </a:rPr>
              <a:t>B</a:t>
            </a:r>
            <a:r>
              <a:rPr sz="4800" spc="-30" dirty="0">
                <a:solidFill>
                  <a:srgbClr val="548DD4"/>
                </a:solidFill>
                <a:latin typeface="Calibri"/>
                <a:cs typeface="Calibri"/>
              </a:rPr>
              <a:t>ene</a:t>
            </a:r>
            <a:r>
              <a:rPr sz="4800" spc="-5" dirty="0">
                <a:solidFill>
                  <a:srgbClr val="548DD4"/>
                </a:solidFill>
                <a:latin typeface="Calibri"/>
                <a:cs typeface="Calibri"/>
              </a:rPr>
              <a:t>f</a:t>
            </a:r>
            <a:r>
              <a:rPr sz="4800" dirty="0">
                <a:solidFill>
                  <a:srgbClr val="548DD4"/>
                </a:solidFill>
                <a:latin typeface="Calibri"/>
                <a:cs typeface="Calibri"/>
              </a:rPr>
              <a:t>its</a:t>
            </a:r>
            <a:endParaRPr sz="48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54189" y="706582"/>
            <a:ext cx="3550022" cy="21197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166906" y="7298597"/>
            <a:ext cx="218589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150471" y="664635"/>
            <a:ext cx="7689252" cy="6849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7100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20" dirty="0">
                <a:latin typeface="Calibri"/>
                <a:cs typeface="Calibri"/>
              </a:rPr>
              <a:t>k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p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G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So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Se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 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SSI </a:t>
            </a:r>
            <a:r>
              <a:rPr sz="1200" spc="-3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rk </a:t>
            </a:r>
            <a:r>
              <a:rPr sz="1200" spc="-2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ce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ti</a:t>
            </a:r>
            <a:r>
              <a:rPr sz="1200" spc="-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s</a:t>
            </a:r>
          </a:p>
          <a:p>
            <a:pPr marL="12700" marR="5080">
              <a:lnSpc>
                <a:spcPct val="95700"/>
              </a:lnSpc>
              <a:spcBef>
                <a:spcPts val="60"/>
              </a:spcBef>
            </a:pPr>
            <a:r>
              <a:rPr sz="1100" spc="-5" dirty="0">
                <a:latin typeface="Arial"/>
                <a:cs typeface="Arial"/>
              </a:rPr>
              <a:t>Spe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5" dirty="0">
                <a:latin typeface="Arial"/>
                <a:cs typeface="Arial"/>
              </a:rPr>
              <a:t>ia</a:t>
            </a:r>
            <a:r>
              <a:rPr sz="1100" dirty="0">
                <a:latin typeface="Arial"/>
                <a:cs typeface="Arial"/>
              </a:rPr>
              <a:t>l r</a:t>
            </a:r>
            <a:r>
              <a:rPr sz="1100" spc="-5" dirty="0">
                <a:latin typeface="Arial"/>
                <a:cs typeface="Arial"/>
              </a:rPr>
              <a:t>u</a:t>
            </a:r>
            <a:r>
              <a:rPr sz="1100" spc="-10" dirty="0">
                <a:latin typeface="Arial"/>
                <a:cs typeface="Arial"/>
              </a:rPr>
              <a:t>l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ke </a:t>
            </a:r>
            <a:r>
              <a:rPr sz="1100" spc="-5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 po</a:t>
            </a:r>
            <a:r>
              <a:rPr sz="1100" spc="-15" dirty="0">
                <a:latin typeface="Arial"/>
                <a:cs typeface="Arial"/>
              </a:rPr>
              <a:t>s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spc="-5" dirty="0">
                <a:latin typeface="Arial"/>
                <a:cs typeface="Arial"/>
              </a:rPr>
              <a:t>bl</a:t>
            </a:r>
            <a:r>
              <a:rPr sz="1100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f</a:t>
            </a:r>
            <a:r>
              <a:rPr sz="1100" spc="-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5" dirty="0">
                <a:latin typeface="Arial"/>
                <a:cs typeface="Arial"/>
              </a:rPr>
              <a:t> peop</a:t>
            </a:r>
            <a:r>
              <a:rPr sz="1100" spc="-10" dirty="0">
                <a:latin typeface="Arial"/>
                <a:cs typeface="Arial"/>
              </a:rPr>
              <a:t>l</a:t>
            </a:r>
            <a:r>
              <a:rPr sz="1100" dirty="0">
                <a:latin typeface="Arial"/>
                <a:cs typeface="Arial"/>
              </a:rPr>
              <a:t>e </a:t>
            </a:r>
            <a:r>
              <a:rPr sz="1100" spc="-20" dirty="0">
                <a:latin typeface="Arial"/>
                <a:cs typeface="Arial"/>
              </a:rPr>
              <a:t>w</a:t>
            </a:r>
            <a:r>
              <a:rPr sz="1100" spc="-5" dirty="0">
                <a:latin typeface="Arial"/>
                <a:cs typeface="Arial"/>
              </a:rPr>
              <a:t>i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dirty="0">
                <a:latin typeface="Arial"/>
                <a:cs typeface="Arial"/>
              </a:rPr>
              <a:t>h </a:t>
            </a:r>
            <a:r>
              <a:rPr sz="1100" spc="-5" dirty="0">
                <a:latin typeface="Arial"/>
                <a:cs typeface="Arial"/>
              </a:rPr>
              <a:t>di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-5" dirty="0">
                <a:latin typeface="Arial"/>
                <a:cs typeface="Arial"/>
              </a:rPr>
              <a:t>abili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ie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spc="-15" dirty="0">
                <a:latin typeface="Arial"/>
                <a:cs typeface="Arial"/>
              </a:rPr>
              <a:t>v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dirty="0">
                <a:latin typeface="Arial"/>
                <a:cs typeface="Arial"/>
              </a:rPr>
              <a:t>g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So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5" dirty="0">
                <a:latin typeface="Arial"/>
                <a:cs typeface="Arial"/>
              </a:rPr>
              <a:t>ia</a:t>
            </a:r>
            <a:r>
              <a:rPr sz="1100" dirty="0">
                <a:latin typeface="Arial"/>
                <a:cs typeface="Arial"/>
              </a:rPr>
              <a:t>l </a:t>
            </a:r>
            <a:r>
              <a:rPr sz="1100" spc="-5" dirty="0">
                <a:latin typeface="Arial"/>
                <a:cs typeface="Arial"/>
              </a:rPr>
              <a:t>Se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5" dirty="0">
                <a:latin typeface="Arial"/>
                <a:cs typeface="Arial"/>
              </a:rPr>
              <a:t>u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5" dirty="0">
                <a:latin typeface="Arial"/>
                <a:cs typeface="Arial"/>
              </a:rPr>
              <a:t>i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dirty="0">
                <a:latin typeface="Arial"/>
                <a:cs typeface="Arial"/>
              </a:rPr>
              <a:t>y (</a:t>
            </a:r>
            <a:r>
              <a:rPr sz="1100" spc="-5" dirty="0">
                <a:latin typeface="Arial"/>
                <a:cs typeface="Arial"/>
              </a:rPr>
              <a:t>SSD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)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or </a:t>
            </a:r>
            <a:r>
              <a:rPr sz="1100" spc="-5" dirty="0">
                <a:latin typeface="Arial"/>
                <a:cs typeface="Arial"/>
              </a:rPr>
              <a:t>Supple</a:t>
            </a:r>
            <a:r>
              <a:rPr sz="1100" dirty="0">
                <a:latin typeface="Arial"/>
                <a:cs typeface="Arial"/>
              </a:rPr>
              <a:t>m</a:t>
            </a:r>
            <a:r>
              <a:rPr sz="1100" spc="-5" dirty="0">
                <a:latin typeface="Arial"/>
                <a:cs typeface="Arial"/>
              </a:rPr>
              <a:t>en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l </a:t>
            </a:r>
            <a:r>
              <a:rPr sz="1100" spc="-5" dirty="0">
                <a:latin typeface="Arial"/>
                <a:cs typeface="Arial"/>
              </a:rPr>
              <a:t>Se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5" dirty="0">
                <a:latin typeface="Arial"/>
                <a:cs typeface="Arial"/>
              </a:rPr>
              <a:t>u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20" dirty="0">
                <a:latin typeface="Arial"/>
                <a:cs typeface="Arial"/>
              </a:rPr>
              <a:t>i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I</a:t>
            </a:r>
            <a:r>
              <a:rPr sz="1100" spc="-15" dirty="0">
                <a:latin typeface="Arial"/>
                <a:cs typeface="Arial"/>
              </a:rPr>
              <a:t>n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me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(</a:t>
            </a:r>
            <a:r>
              <a:rPr sz="1100" spc="-5" dirty="0">
                <a:latin typeface="Arial"/>
                <a:cs typeface="Arial"/>
              </a:rPr>
              <a:t>SS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)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dirty="0">
                <a:latin typeface="Arial"/>
                <a:cs typeface="Arial"/>
              </a:rPr>
              <a:t>o </a:t>
            </a:r>
            <a:r>
              <a:rPr sz="1100" spc="-20" dirty="0">
                <a:latin typeface="Arial"/>
                <a:cs typeface="Arial"/>
              </a:rPr>
              <a:t>w</a:t>
            </a:r>
            <a:r>
              <a:rPr sz="1100" spc="-5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r</a:t>
            </a:r>
            <a:r>
              <a:rPr sz="1100" dirty="0">
                <a:latin typeface="Arial"/>
                <a:cs typeface="Arial"/>
              </a:rPr>
              <a:t>k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</a:t>
            </a:r>
            <a:r>
              <a:rPr sz="1100" dirty="0">
                <a:latin typeface="Arial"/>
                <a:cs typeface="Arial"/>
              </a:rPr>
              <a:t>d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il</a:t>
            </a:r>
            <a:r>
              <a:rPr sz="1100" dirty="0">
                <a:latin typeface="Arial"/>
                <a:cs typeface="Arial"/>
              </a:rPr>
              <a:t>l r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5" dirty="0">
                <a:latin typeface="Arial"/>
                <a:cs typeface="Arial"/>
              </a:rPr>
              <a:t>ei</a:t>
            </a:r>
            <a:r>
              <a:rPr sz="1100" spc="-15" dirty="0">
                <a:latin typeface="Arial"/>
                <a:cs typeface="Arial"/>
              </a:rPr>
              <a:t>v</a:t>
            </a:r>
            <a:r>
              <a:rPr sz="1100" dirty="0">
                <a:latin typeface="Arial"/>
                <a:cs typeface="Arial"/>
              </a:rPr>
              <a:t>e m</a:t>
            </a:r>
            <a:r>
              <a:rPr sz="1100" spc="-5" dirty="0">
                <a:latin typeface="Arial"/>
                <a:cs typeface="Arial"/>
              </a:rPr>
              <a:t>on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hl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pa</a:t>
            </a:r>
            <a:r>
              <a:rPr sz="1100" spc="-15" dirty="0">
                <a:latin typeface="Arial"/>
                <a:cs typeface="Arial"/>
              </a:rPr>
              <a:t>y</a:t>
            </a:r>
            <a:r>
              <a:rPr sz="1100" dirty="0">
                <a:latin typeface="Arial"/>
                <a:cs typeface="Arial"/>
              </a:rPr>
              <a:t>m</a:t>
            </a:r>
            <a:r>
              <a:rPr sz="1100" spc="-5" dirty="0">
                <a:latin typeface="Arial"/>
                <a:cs typeface="Arial"/>
              </a:rPr>
              <a:t>en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</a:t>
            </a:r>
            <a:r>
              <a:rPr sz="1100" dirty="0">
                <a:latin typeface="Arial"/>
                <a:cs typeface="Arial"/>
              </a:rPr>
              <a:t>d </a:t>
            </a:r>
            <a:r>
              <a:rPr sz="1100" spc="-20" dirty="0">
                <a:latin typeface="Arial"/>
                <a:cs typeface="Arial"/>
              </a:rPr>
              <a:t>M</a:t>
            </a:r>
            <a:r>
              <a:rPr sz="1100" spc="-5" dirty="0">
                <a:latin typeface="Arial"/>
                <a:cs typeface="Arial"/>
              </a:rPr>
              <a:t>ed</a:t>
            </a:r>
            <a:r>
              <a:rPr sz="1100" dirty="0">
                <a:latin typeface="Arial"/>
                <a:cs typeface="Arial"/>
              </a:rPr>
              <a:t>i-</a:t>
            </a:r>
            <a:r>
              <a:rPr sz="1100" spc="-10" dirty="0">
                <a:latin typeface="Arial"/>
                <a:cs typeface="Arial"/>
              </a:rPr>
              <a:t>C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l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dirty="0">
                <a:latin typeface="Arial"/>
                <a:cs typeface="Arial"/>
              </a:rPr>
              <a:t>/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M</a:t>
            </a:r>
            <a:r>
              <a:rPr sz="1100" spc="-5" dirty="0">
                <a:latin typeface="Arial"/>
                <a:cs typeface="Arial"/>
              </a:rPr>
              <a:t>edi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So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5" dirty="0">
                <a:latin typeface="Arial"/>
                <a:cs typeface="Arial"/>
              </a:rPr>
              <a:t>ia</a:t>
            </a:r>
            <a:r>
              <a:rPr sz="1100" dirty="0">
                <a:latin typeface="Arial"/>
                <a:cs typeface="Arial"/>
              </a:rPr>
              <a:t>l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5" dirty="0">
                <a:latin typeface="Arial"/>
                <a:cs typeface="Arial"/>
              </a:rPr>
              <a:t>u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5" dirty="0">
                <a:latin typeface="Arial"/>
                <a:cs typeface="Arial"/>
              </a:rPr>
              <a:t>i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5" dirty="0">
                <a:latin typeface="Arial"/>
                <a:cs typeface="Arial"/>
              </a:rPr>
              <a:t>al</a:t>
            </a:r>
            <a:r>
              <a:rPr sz="1100" spc="-10" dirty="0">
                <a:latin typeface="Arial"/>
                <a:cs typeface="Arial"/>
              </a:rPr>
              <a:t>l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5" dirty="0">
                <a:latin typeface="Arial"/>
                <a:cs typeface="Arial"/>
              </a:rPr>
              <a:t> t</a:t>
            </a:r>
            <a:r>
              <a:rPr sz="1100" spc="-5" dirty="0">
                <a:latin typeface="Arial"/>
                <a:cs typeface="Arial"/>
              </a:rPr>
              <a:t>he</a:t>
            </a:r>
            <a:r>
              <a:rPr sz="1100" dirty="0">
                <a:latin typeface="Arial"/>
                <a:cs typeface="Arial"/>
              </a:rPr>
              <a:t>se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m</a:t>
            </a:r>
            <a:r>
              <a:rPr sz="1100" spc="-5" dirty="0">
                <a:latin typeface="Arial"/>
                <a:cs typeface="Arial"/>
              </a:rPr>
              <a:t>p</a:t>
            </a:r>
            <a:r>
              <a:rPr sz="1100" spc="-20" dirty="0">
                <a:latin typeface="Arial"/>
                <a:cs typeface="Arial"/>
              </a:rPr>
              <a:t>l</a:t>
            </a:r>
            <a:r>
              <a:rPr sz="1100" spc="-5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y</a:t>
            </a:r>
            <a:r>
              <a:rPr sz="1100" dirty="0">
                <a:latin typeface="Arial"/>
                <a:cs typeface="Arial"/>
              </a:rPr>
              <a:t>m</a:t>
            </a:r>
            <a:r>
              <a:rPr sz="1100" spc="-5" dirty="0">
                <a:latin typeface="Arial"/>
                <a:cs typeface="Arial"/>
              </a:rPr>
              <a:t>en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-5" dirty="0">
                <a:latin typeface="Arial"/>
                <a:cs typeface="Arial"/>
              </a:rPr>
              <a:t>upp</a:t>
            </a:r>
            <a:r>
              <a:rPr sz="1100" spc="-1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“</a:t>
            </a:r>
            <a:r>
              <a:rPr sz="1100" spc="35" dirty="0">
                <a:latin typeface="Arial"/>
                <a:cs typeface="Arial"/>
              </a:rPr>
              <a:t>W</a:t>
            </a:r>
            <a:r>
              <a:rPr sz="1100" spc="-15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r</a:t>
            </a:r>
            <a:r>
              <a:rPr sz="1100" dirty="0">
                <a:latin typeface="Arial"/>
                <a:cs typeface="Arial"/>
              </a:rPr>
              <a:t>k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5" dirty="0">
                <a:latin typeface="Arial"/>
                <a:cs typeface="Arial"/>
              </a:rPr>
              <a:t>en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spc="-15" dirty="0">
                <a:latin typeface="Arial"/>
                <a:cs typeface="Arial"/>
              </a:rPr>
              <a:t>v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5" dirty="0">
                <a:latin typeface="Arial"/>
                <a:cs typeface="Arial"/>
              </a:rPr>
              <a:t>.</a:t>
            </a:r>
            <a:r>
              <a:rPr sz="1100" dirty="0">
                <a:latin typeface="Arial"/>
                <a:cs typeface="Arial"/>
              </a:rPr>
              <a:t>”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Follo</a:t>
            </a:r>
            <a:r>
              <a:rPr sz="1100" spc="-20" dirty="0">
                <a:latin typeface="Arial"/>
                <a:cs typeface="Arial"/>
              </a:rPr>
              <a:t>w</a:t>
            </a:r>
            <a:r>
              <a:rPr sz="1100" spc="-5" dirty="0">
                <a:latin typeface="Arial"/>
                <a:cs typeface="Arial"/>
              </a:rPr>
              <a:t>ing a</a:t>
            </a:r>
            <a:r>
              <a:rPr sz="1100" dirty="0">
                <a:latin typeface="Arial"/>
                <a:cs typeface="Arial"/>
              </a:rPr>
              <a:t>re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h</a:t>
            </a:r>
            <a:r>
              <a:rPr sz="1100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5" dirty="0">
                <a:latin typeface="Arial"/>
                <a:cs typeface="Arial"/>
              </a:rPr>
              <a:t>ule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5" dirty="0">
                <a:latin typeface="Arial"/>
                <a:cs typeface="Arial"/>
              </a:rPr>
              <a:t> t</a:t>
            </a:r>
            <a:r>
              <a:rPr sz="1100" spc="-15" dirty="0">
                <a:latin typeface="Arial"/>
                <a:cs typeface="Arial"/>
              </a:rPr>
              <a:t>h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 appl</a:t>
            </a:r>
            <a:r>
              <a:rPr sz="1100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unde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ea</a:t>
            </a:r>
            <a:r>
              <a:rPr sz="1100" dirty="0">
                <a:latin typeface="Arial"/>
                <a:cs typeface="Arial"/>
              </a:rPr>
              <a:t>ch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15" dirty="0">
                <a:latin typeface="Arial"/>
                <a:cs typeface="Arial"/>
              </a:rPr>
              <a:t>o</a:t>
            </a:r>
            <a:r>
              <a:rPr sz="1100" spc="-5" dirty="0">
                <a:latin typeface="Arial"/>
                <a:cs typeface="Arial"/>
              </a:rPr>
              <a:t>g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10" dirty="0">
                <a:latin typeface="Arial"/>
                <a:cs typeface="Arial"/>
              </a:rPr>
              <a:t>m</a:t>
            </a:r>
            <a:r>
              <a:rPr sz="1100" dirty="0">
                <a:latin typeface="Arial"/>
                <a:cs typeface="Arial"/>
              </a:rPr>
              <a:t>.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833777"/>
              </p:ext>
            </p:extLst>
          </p:nvPr>
        </p:nvGraphicFramePr>
        <p:xfrm>
          <a:off x="260746" y="1499128"/>
          <a:ext cx="9468701" cy="56499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60400"/>
                <a:gridCol w="4808301"/>
              </a:tblGrid>
              <a:tr h="613549">
                <a:tc>
                  <a:txBody>
                    <a:bodyPr/>
                    <a:lstStyle/>
                    <a:p>
                      <a:pPr marL="386080">
                        <a:lnSpc>
                          <a:spcPts val="129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Soc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Sec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ty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sab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il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nsu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anc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SSD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)</a:t>
                      </a:r>
                      <a:endParaRPr sz="900" dirty="0">
                        <a:latin typeface="Arial"/>
                        <a:cs typeface="Arial"/>
                      </a:endParaRPr>
                    </a:p>
                    <a:p>
                      <a:pPr marL="64769">
                        <a:lnSpc>
                          <a:spcPts val="1170"/>
                        </a:lnSpc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$8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S</a:t>
                      </a:r>
                      <a:r>
                        <a:rPr sz="800" b="1" spc="2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=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$1,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nd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spc="2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=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$1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95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7225">
                        <a:lnSpc>
                          <a:spcPts val="13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Supp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Sec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ty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nco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me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)</a:t>
                      </a:r>
                      <a:endParaRPr sz="900" dirty="0">
                        <a:latin typeface="Arial"/>
                        <a:cs typeface="Arial"/>
                      </a:endParaRPr>
                    </a:p>
                    <a:p>
                      <a:pPr marL="875030" marR="765175" indent="-810260">
                        <a:lnSpc>
                          <a:spcPts val="115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FBR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ng 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noth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$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54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017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) L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ng on 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ur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$895.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36358">
                <a:tc>
                  <a:txBody>
                    <a:bodyPr/>
                    <a:lstStyle/>
                    <a:p>
                      <a:pPr marL="64769" marR="76200">
                        <a:lnSpc>
                          <a:spcPts val="1150"/>
                        </a:lnSpc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ria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eri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od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onth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(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ne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sec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ut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) du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ri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ng 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h the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ear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of a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ci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Sec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ri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ici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ho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nd or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il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not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ff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 h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t.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(T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he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ne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months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mu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 o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ur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 a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60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-month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eri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od).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64135" marR="203200">
                        <a:lnSpc>
                          <a:spcPct val="962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nd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ri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od of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Eli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ili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—F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ea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th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rs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a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 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rk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bene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bene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ont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/he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he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ub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tan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017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$1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17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op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 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$1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95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ind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).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2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64135" marR="182245">
                        <a:lnSpc>
                          <a:spcPct val="96300"/>
                        </a:lnSpc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Q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ts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bene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ia</a:t>
                      </a:r>
                      <a:r>
                        <a:rPr sz="800" spc="2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’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end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au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rk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he/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be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es una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rk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agai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/he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edi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onth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b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ap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6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64135" marR="120014">
                        <a:lnSpc>
                          <a:spcPct val="96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Cont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nu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on of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icar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So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au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ha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ub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b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t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pe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ea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onth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ter th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 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rk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od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hat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b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re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iu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8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64135" marR="120650">
                        <a:lnSpc>
                          <a:spcPct val="96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mp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air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-R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ela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—C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es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thing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a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abi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eed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au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/her i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pai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rk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du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unt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ng ea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ub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tant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al ga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iv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8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64135" marR="61594">
                        <a:lnSpc>
                          <a:spcPct val="96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ub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nd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ec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nd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---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uppo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u 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t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ul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iv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p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tha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tu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.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SS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dedu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ub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om ea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et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t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l.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2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64135" marR="225425">
                        <a:lnSpc>
                          <a:spcPts val="115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Du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ri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pe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rs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pa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ita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og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tha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uppo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ng, bene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p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end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.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08585">
                        <a:lnSpc>
                          <a:spcPct val="965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Cont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nu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on of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SSI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800" spc="4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SS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or di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p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ent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xc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eed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7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64769" marR="87630">
                        <a:lnSpc>
                          <a:spcPct val="96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Cont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nu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di-C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Eli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ili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edi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onti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ue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bl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he SS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l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fo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ila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edi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d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edi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rk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8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64135" marR="100330">
                        <a:lnSpc>
                          <a:spcPct val="96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Pla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 For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ng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Sel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f-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uppo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bl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id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an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other tha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ene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ng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uppo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).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8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64135" marR="167640">
                        <a:lnSpc>
                          <a:spcPct val="96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mp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air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-R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ela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—C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or thi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a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bi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eed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au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her i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pai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rk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du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unt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ng ea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S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gu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pe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ind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rk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pen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pai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ent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9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64769" marR="71755" indent="-635">
                        <a:lnSpc>
                          <a:spcPct val="959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nd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----</a:t>
                      </a:r>
                      <a:r>
                        <a:rPr sz="8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tha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nd  in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t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pen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nt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ine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ount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he 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pen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u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ta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ea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ed du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rk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hou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tat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pen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2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64769" marR="198120">
                        <a:lnSpc>
                          <a:spcPts val="115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tud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nts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th D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isa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ie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uitio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b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ot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er 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pen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r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ge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du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oun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ed 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ent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g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ing p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og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Stud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xcl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ud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$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,7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a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ont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$7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(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17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).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64135" marR="72390">
                        <a:lnSpc>
                          <a:spcPts val="115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hop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ay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he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 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eat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ega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het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age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So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xc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e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’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put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/he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ent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3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64769" marR="339090">
                        <a:lnSpc>
                          <a:spcPct val="963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Du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ri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ca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pe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rs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pa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ha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ita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og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tha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800" spc="1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uppo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ng, bene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l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p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end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.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6906" y="1601782"/>
            <a:ext cx="7724588" cy="58957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5939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Soc</a:t>
            </a:r>
            <a:r>
              <a:rPr sz="1800" b="1" spc="-5" dirty="0">
                <a:latin typeface="Calibri"/>
                <a:cs typeface="Calibri"/>
              </a:rPr>
              <a:t>i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l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S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c</a:t>
            </a:r>
            <a:r>
              <a:rPr sz="1800" b="1" spc="-5" dirty="0">
                <a:latin typeface="Calibri"/>
                <a:cs typeface="Calibri"/>
              </a:rPr>
              <a:t>ur</a:t>
            </a:r>
            <a:r>
              <a:rPr sz="1800" b="1" spc="-10" dirty="0">
                <a:latin typeface="Calibri"/>
                <a:cs typeface="Calibri"/>
              </a:rPr>
              <a:t>ity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d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W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k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12700" marR="206375">
              <a:lnSpc>
                <a:spcPct val="101600"/>
              </a:lnSpc>
            </a:pPr>
            <a:r>
              <a:rPr sz="1400" spc="-5" dirty="0">
                <a:latin typeface="Calibri"/>
                <a:cs typeface="Calibri"/>
              </a:rPr>
              <a:t>W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-5" dirty="0">
                <a:latin typeface="Calibri"/>
                <a:cs typeface="Calibri"/>
              </a:rPr>
              <a:t>k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wi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h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ud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5" dirty="0">
                <a:latin typeface="Calibri"/>
                <a:cs typeface="Calibri"/>
              </a:rPr>
              <a:t>c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ool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sys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m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we</a:t>
            </a:r>
            <a:r>
              <a:rPr sz="1400" spc="-10" dirty="0">
                <a:latin typeface="Calibri"/>
                <a:cs typeface="Calibri"/>
              </a:rPr>
              <a:t> h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ve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fo</a:t>
            </a:r>
            <a:r>
              <a:rPr sz="1400" spc="-10" dirty="0">
                <a:latin typeface="Calibri"/>
                <a:cs typeface="Calibri"/>
              </a:rPr>
              <a:t>un</a:t>
            </a:r>
            <a:r>
              <a:rPr sz="1400" dirty="0">
                <a:latin typeface="Calibri"/>
                <a:cs typeface="Calibri"/>
              </a:rPr>
              <a:t>d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5" dirty="0">
                <a:latin typeface="Calibri"/>
                <a:cs typeface="Calibri"/>
              </a:rPr>
              <a:t> a</a:t>
            </a:r>
            <a:r>
              <a:rPr sz="1400" dirty="0">
                <a:latin typeface="Calibri"/>
                <a:cs typeface="Calibri"/>
              </a:rPr>
              <a:t>lw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ys 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fi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for</a:t>
            </a:r>
            <a:r>
              <a:rPr sz="1400" spc="-5" dirty="0">
                <a:latin typeface="Calibri"/>
                <a:cs typeface="Calibri"/>
              </a:rPr>
              <a:t> 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ose</a:t>
            </a:r>
            <a:r>
              <a:rPr sz="1400" spc="-10" dirty="0">
                <a:latin typeface="Calibri"/>
                <a:cs typeface="Calibri"/>
              </a:rPr>
              <a:t> s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ud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 a</a:t>
            </a:r>
            <a:r>
              <a:rPr sz="1400" dirty="0">
                <a:latin typeface="Calibri"/>
                <a:cs typeface="Calibri"/>
              </a:rPr>
              <a:t>re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spc="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ivi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 b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fi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(</a:t>
            </a:r>
            <a:r>
              <a:rPr sz="1400" dirty="0">
                <a:latin typeface="Calibri"/>
                <a:cs typeface="Calibri"/>
              </a:rPr>
              <a:t>SSI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SSD</a:t>
            </a:r>
            <a:r>
              <a:rPr sz="1400" spc="-10" dirty="0">
                <a:latin typeface="Calibri"/>
                <a:cs typeface="Calibri"/>
              </a:rPr>
              <a:t>I</a:t>
            </a:r>
            <a:r>
              <a:rPr sz="1400" dirty="0">
                <a:latin typeface="Calibri"/>
                <a:cs typeface="Calibri"/>
              </a:rPr>
              <a:t>)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from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he </a:t>
            </a:r>
            <a:r>
              <a:rPr sz="1400" dirty="0">
                <a:latin typeface="Calibri"/>
                <a:cs typeface="Calibri"/>
              </a:rPr>
              <a:t>So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cu</a:t>
            </a:r>
            <a:r>
              <a:rPr sz="1400" dirty="0">
                <a:latin typeface="Calibri"/>
                <a:cs typeface="Calibri"/>
              </a:rPr>
              <a:t>ri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dm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2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at</a:t>
            </a:r>
            <a:r>
              <a:rPr sz="1400" spc="-10" dirty="0">
                <a:latin typeface="Calibri"/>
                <a:cs typeface="Calibri"/>
              </a:rPr>
              <a:t>i</a:t>
            </a:r>
            <a:r>
              <a:rPr sz="1400" dirty="0">
                <a:latin typeface="Calibri"/>
                <a:cs typeface="Calibri"/>
              </a:rPr>
              <a:t>on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(</a:t>
            </a:r>
            <a:r>
              <a:rPr sz="1400" dirty="0">
                <a:latin typeface="Calibri"/>
                <a:cs typeface="Calibri"/>
              </a:rPr>
              <a:t>SSA)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wor</a:t>
            </a:r>
            <a:r>
              <a:rPr sz="1400" spc="-15" dirty="0">
                <a:latin typeface="Calibri"/>
                <a:cs typeface="Calibri"/>
              </a:rPr>
              <a:t>k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. 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By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ili</a:t>
            </a:r>
            <a:r>
              <a:rPr sz="1400" spc="-5" dirty="0">
                <a:latin typeface="Calibri"/>
                <a:cs typeface="Calibri"/>
              </a:rPr>
              <a:t>z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work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nc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iv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s from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So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cur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dm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at</a:t>
            </a:r>
            <a:r>
              <a:rPr sz="1400" dirty="0">
                <a:latin typeface="Calibri"/>
                <a:cs typeface="Calibri"/>
              </a:rPr>
              <a:t>io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,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ud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work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re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spc="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fi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s will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A</a:t>
            </a:r>
            <a:r>
              <a:rPr sz="1400" b="1" i="1" spc="-10" dirty="0">
                <a:latin typeface="Calibri"/>
                <a:cs typeface="Calibri"/>
              </a:rPr>
              <a:t>L</a:t>
            </a:r>
            <a:r>
              <a:rPr sz="1400" b="1" i="1" spc="-5" dirty="0">
                <a:latin typeface="Calibri"/>
                <a:cs typeface="Calibri"/>
              </a:rPr>
              <a:t>W</a:t>
            </a:r>
            <a:r>
              <a:rPr sz="1400" b="1" i="1" spc="-15" dirty="0">
                <a:latin typeface="Calibri"/>
                <a:cs typeface="Calibri"/>
              </a:rPr>
              <a:t>A</a:t>
            </a:r>
            <a:r>
              <a:rPr sz="1400" b="1" i="1" dirty="0">
                <a:latin typeface="Calibri"/>
                <a:cs typeface="Calibri"/>
              </a:rPr>
              <a:t>YS</a:t>
            </a:r>
            <a:r>
              <a:rPr sz="1400" b="1" i="1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ive</a:t>
            </a:r>
            <a:r>
              <a:rPr sz="1400" spc="-10" dirty="0">
                <a:latin typeface="Calibri"/>
                <a:cs typeface="Calibri"/>
              </a:rPr>
              <a:t> m</a:t>
            </a:r>
            <a:r>
              <a:rPr sz="1400" dirty="0">
                <a:latin typeface="Calibri"/>
                <a:cs typeface="Calibri"/>
              </a:rPr>
              <a:t>ore</a:t>
            </a:r>
            <a:r>
              <a:rPr sz="1400" spc="-10" dirty="0">
                <a:latin typeface="Calibri"/>
                <a:cs typeface="Calibri"/>
              </a:rPr>
              <a:t> m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y.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Su</a:t>
            </a:r>
            <a:r>
              <a:rPr sz="2000" b="1" spc="-10" dirty="0">
                <a:latin typeface="Calibri"/>
                <a:cs typeface="Calibri"/>
              </a:rPr>
              <a:t>p</a:t>
            </a:r>
            <a:r>
              <a:rPr sz="2000" b="1" dirty="0">
                <a:latin typeface="Calibri"/>
                <a:cs typeface="Calibri"/>
              </a:rPr>
              <a:t>p</a:t>
            </a:r>
            <a:r>
              <a:rPr sz="2000" b="1" spc="-5" dirty="0">
                <a:latin typeface="Calibri"/>
                <a:cs typeface="Calibri"/>
              </a:rPr>
              <a:t>le</a:t>
            </a:r>
            <a:r>
              <a:rPr sz="2000" b="1" spc="-15" dirty="0">
                <a:latin typeface="Calibri"/>
                <a:cs typeface="Calibri"/>
              </a:rPr>
              <a:t>m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20" dirty="0">
                <a:latin typeface="Calibri"/>
                <a:cs typeface="Calibri"/>
              </a:rPr>
              <a:t>n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l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Secu</a:t>
            </a:r>
            <a:r>
              <a:rPr sz="2000" b="1" spc="-5" dirty="0">
                <a:latin typeface="Calibri"/>
                <a:cs typeface="Calibri"/>
              </a:rPr>
              <a:t>ri</a:t>
            </a:r>
            <a:r>
              <a:rPr sz="2000" b="1" dirty="0">
                <a:latin typeface="Calibri"/>
                <a:cs typeface="Calibri"/>
              </a:rPr>
              <a:t>ty</a:t>
            </a:r>
            <a:r>
              <a:rPr sz="2000" b="1" spc="-10" dirty="0">
                <a:latin typeface="Calibri"/>
                <a:cs typeface="Calibri"/>
              </a:rPr>
              <a:t> I</a:t>
            </a:r>
            <a:r>
              <a:rPr sz="2000" b="1" dirty="0">
                <a:latin typeface="Calibri"/>
                <a:cs typeface="Calibri"/>
              </a:rPr>
              <a:t>n</a:t>
            </a:r>
            <a:r>
              <a:rPr sz="2000" b="1" spc="-15" dirty="0">
                <a:latin typeface="Calibri"/>
                <a:cs typeface="Calibri"/>
              </a:rPr>
              <a:t>c</a:t>
            </a:r>
            <a:r>
              <a:rPr sz="2000" b="1" spc="-10" dirty="0">
                <a:latin typeface="Calibri"/>
                <a:cs typeface="Calibri"/>
              </a:rPr>
              <a:t>o</a:t>
            </a:r>
            <a:r>
              <a:rPr sz="2000" b="1" dirty="0">
                <a:latin typeface="Calibri"/>
                <a:cs typeface="Calibri"/>
              </a:rPr>
              <a:t>me </a:t>
            </a:r>
            <a:r>
              <a:rPr sz="2000" b="1" spc="-90" dirty="0">
                <a:latin typeface="Calibri"/>
                <a:cs typeface="Calibri"/>
              </a:rPr>
              <a:t>W</a:t>
            </a:r>
            <a:r>
              <a:rPr sz="2000" b="1" dirty="0">
                <a:latin typeface="Calibri"/>
                <a:cs typeface="Calibri"/>
              </a:rPr>
              <a:t>o</a:t>
            </a:r>
            <a:r>
              <a:rPr sz="2000" b="1" spc="-5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k </a:t>
            </a:r>
            <a:r>
              <a:rPr sz="2000" b="1" spc="-10" dirty="0">
                <a:latin typeface="Calibri"/>
                <a:cs typeface="Calibri"/>
              </a:rPr>
              <a:t>I</a:t>
            </a:r>
            <a:r>
              <a:rPr sz="2000" b="1" dirty="0">
                <a:latin typeface="Calibri"/>
                <a:cs typeface="Calibri"/>
              </a:rPr>
              <a:t>nc</a:t>
            </a:r>
            <a:r>
              <a:rPr sz="2000" b="1" spc="-15" dirty="0">
                <a:latin typeface="Calibri"/>
                <a:cs typeface="Calibri"/>
              </a:rPr>
              <a:t>e</a:t>
            </a:r>
            <a:r>
              <a:rPr sz="2000" b="1" spc="-20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i</a:t>
            </a:r>
            <a:r>
              <a:rPr sz="2000" b="1" spc="-25" dirty="0">
                <a:latin typeface="Calibri"/>
                <a:cs typeface="Calibri"/>
              </a:rPr>
              <a:t>v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s</a:t>
            </a:r>
            <a:endParaRPr sz="2000" dirty="0">
              <a:latin typeface="Calibri"/>
              <a:cs typeface="Calibri"/>
            </a:endParaRPr>
          </a:p>
          <a:p>
            <a:pPr marL="469900">
              <a:lnSpc>
                <a:spcPts val="1639"/>
              </a:lnSpc>
              <a:spcBef>
                <a:spcPts val="1425"/>
              </a:spcBef>
            </a:pPr>
            <a:r>
              <a:rPr sz="1400" b="1" i="1" spc="-20" dirty="0">
                <a:latin typeface="Times New Roman"/>
                <a:cs typeface="Times New Roman"/>
              </a:rPr>
              <a:t>I</a:t>
            </a:r>
            <a:r>
              <a:rPr sz="1400" b="1" i="1" spc="20" dirty="0">
                <a:latin typeface="Times New Roman"/>
                <a:cs typeface="Times New Roman"/>
              </a:rPr>
              <a:t>m</a:t>
            </a:r>
            <a:r>
              <a:rPr sz="1400" b="1" i="1" spc="-10" dirty="0">
                <a:latin typeface="Times New Roman"/>
                <a:cs typeface="Times New Roman"/>
              </a:rPr>
              <a:t>pa</a:t>
            </a:r>
            <a:r>
              <a:rPr sz="1400" b="1" i="1" spc="5" dirty="0">
                <a:latin typeface="Times New Roman"/>
                <a:cs typeface="Times New Roman"/>
              </a:rPr>
              <a:t>i</a:t>
            </a:r>
            <a:r>
              <a:rPr sz="1400" b="1" i="1" spc="-20" dirty="0">
                <a:latin typeface="Times New Roman"/>
                <a:cs typeface="Times New Roman"/>
              </a:rPr>
              <a:t>r</a:t>
            </a:r>
            <a:r>
              <a:rPr sz="1400" b="1" i="1" spc="20" dirty="0">
                <a:latin typeface="Times New Roman"/>
                <a:cs typeface="Times New Roman"/>
              </a:rPr>
              <a:t>m</a:t>
            </a:r>
            <a:r>
              <a:rPr sz="1400" b="1" i="1" spc="-15" dirty="0">
                <a:latin typeface="Times New Roman"/>
                <a:cs typeface="Times New Roman"/>
              </a:rPr>
              <a:t>e</a:t>
            </a:r>
            <a:r>
              <a:rPr sz="1400" b="1" i="1" spc="-5" dirty="0">
                <a:latin typeface="Times New Roman"/>
                <a:cs typeface="Times New Roman"/>
              </a:rPr>
              <a:t>n</a:t>
            </a:r>
            <a:r>
              <a:rPr sz="1400" b="1" i="1" dirty="0">
                <a:latin typeface="Times New Roman"/>
                <a:cs typeface="Times New Roman"/>
              </a:rPr>
              <a:t>t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R</a:t>
            </a:r>
            <a:r>
              <a:rPr sz="1400" b="1" i="1" dirty="0">
                <a:latin typeface="Times New Roman"/>
                <a:cs typeface="Times New Roman"/>
              </a:rPr>
              <a:t>e</a:t>
            </a:r>
            <a:r>
              <a:rPr sz="1400" b="1" i="1" spc="-10" dirty="0">
                <a:latin typeface="Times New Roman"/>
                <a:cs typeface="Times New Roman"/>
              </a:rPr>
              <a:t>la</a:t>
            </a:r>
            <a:r>
              <a:rPr sz="1400" b="1" i="1" spc="5" dirty="0">
                <a:latin typeface="Times New Roman"/>
                <a:cs typeface="Times New Roman"/>
              </a:rPr>
              <a:t>t</a:t>
            </a:r>
            <a:r>
              <a:rPr sz="1400" b="1" i="1" dirty="0">
                <a:latin typeface="Times New Roman"/>
                <a:cs typeface="Times New Roman"/>
              </a:rPr>
              <a:t>ed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W</a:t>
            </a:r>
            <a:r>
              <a:rPr sz="1400" b="1" i="1" spc="-10" dirty="0">
                <a:latin typeface="Times New Roman"/>
                <a:cs typeface="Times New Roman"/>
              </a:rPr>
              <a:t>o</a:t>
            </a:r>
            <a:r>
              <a:rPr sz="1400" b="1" i="1" spc="5" dirty="0">
                <a:latin typeface="Times New Roman"/>
                <a:cs typeface="Times New Roman"/>
              </a:rPr>
              <a:t>r</a:t>
            </a:r>
            <a:r>
              <a:rPr sz="1400" b="1" i="1" dirty="0">
                <a:latin typeface="Times New Roman"/>
                <a:cs typeface="Times New Roman"/>
              </a:rPr>
              <a:t>k </a:t>
            </a:r>
            <a:r>
              <a:rPr sz="1400" b="1" i="1" spc="-15" dirty="0">
                <a:latin typeface="Times New Roman"/>
                <a:cs typeface="Times New Roman"/>
              </a:rPr>
              <a:t>E</a:t>
            </a:r>
            <a:r>
              <a:rPr sz="1400" b="1" i="1" spc="-10" dirty="0">
                <a:latin typeface="Times New Roman"/>
                <a:cs typeface="Times New Roman"/>
              </a:rPr>
              <a:t>x</a:t>
            </a:r>
            <a:r>
              <a:rPr sz="1400" b="1" i="1" spc="5" dirty="0">
                <a:latin typeface="Times New Roman"/>
                <a:cs typeface="Times New Roman"/>
              </a:rPr>
              <a:t>p</a:t>
            </a:r>
            <a:r>
              <a:rPr sz="1400" b="1" i="1" dirty="0">
                <a:latin typeface="Times New Roman"/>
                <a:cs typeface="Times New Roman"/>
              </a:rPr>
              <a:t>e</a:t>
            </a:r>
            <a:r>
              <a:rPr sz="1400" b="1" i="1" spc="-5" dirty="0">
                <a:latin typeface="Times New Roman"/>
                <a:cs typeface="Times New Roman"/>
              </a:rPr>
              <a:t>n</a:t>
            </a:r>
            <a:r>
              <a:rPr sz="1400" b="1" i="1" spc="-10" dirty="0">
                <a:latin typeface="Times New Roman"/>
                <a:cs typeface="Times New Roman"/>
              </a:rPr>
              <a:t>s</a:t>
            </a:r>
            <a:r>
              <a:rPr sz="1400" b="1" i="1" dirty="0">
                <a:latin typeface="Times New Roman"/>
                <a:cs typeface="Times New Roman"/>
              </a:rPr>
              <a:t>e (</a:t>
            </a:r>
            <a:r>
              <a:rPr sz="1400" b="1" i="1" spc="5" dirty="0">
                <a:latin typeface="Times New Roman"/>
                <a:cs typeface="Times New Roman"/>
              </a:rPr>
              <a:t>I</a:t>
            </a:r>
            <a:r>
              <a:rPr sz="1400" b="1" i="1" spc="-15" dirty="0">
                <a:latin typeface="Times New Roman"/>
                <a:cs typeface="Times New Roman"/>
              </a:rPr>
              <a:t>RW</a:t>
            </a:r>
            <a:r>
              <a:rPr sz="1400" b="1" i="1" dirty="0">
                <a:latin typeface="Times New Roman"/>
                <a:cs typeface="Times New Roman"/>
              </a:rPr>
              <a:t>E)</a:t>
            </a:r>
            <a:endParaRPr sz="1400" dirty="0">
              <a:latin typeface="Times New Roman"/>
              <a:cs typeface="Times New Roman"/>
            </a:endParaRPr>
          </a:p>
          <a:p>
            <a:pPr marL="469900">
              <a:lnSpc>
                <a:spcPts val="1400"/>
              </a:lnSpc>
            </a:pPr>
            <a:r>
              <a:rPr sz="1200" b="1" spc="-5" dirty="0">
                <a:latin typeface="Times New Roman"/>
                <a:cs typeface="Times New Roman"/>
              </a:rPr>
              <a:t>(</a:t>
            </a:r>
            <a:r>
              <a:rPr sz="1200" b="1" dirty="0">
                <a:latin typeface="Times New Roman"/>
                <a:cs typeface="Times New Roman"/>
              </a:rPr>
              <a:t>SSI and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SS</a:t>
            </a:r>
            <a:r>
              <a:rPr sz="1200" b="1" spc="-5" dirty="0">
                <a:latin typeface="Times New Roman"/>
                <a:cs typeface="Times New Roman"/>
              </a:rPr>
              <a:t>D</a:t>
            </a:r>
            <a:r>
              <a:rPr sz="1200" b="1" dirty="0">
                <a:latin typeface="Times New Roman"/>
                <a:cs typeface="Times New Roman"/>
              </a:rPr>
              <a:t>I 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lig</a:t>
            </a:r>
            <a:r>
              <a:rPr sz="1200" b="1" spc="-10" dirty="0">
                <a:latin typeface="Times New Roman"/>
                <a:cs typeface="Times New Roman"/>
              </a:rPr>
              <a:t>i</a:t>
            </a:r>
            <a:r>
              <a:rPr sz="1200" b="1" dirty="0">
                <a:latin typeface="Times New Roman"/>
                <a:cs typeface="Times New Roman"/>
              </a:rPr>
              <a:t>bl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)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469265" marR="508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SSA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ts the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dirty="0">
                <a:latin typeface="Times New Roman"/>
                <a:cs typeface="Times New Roman"/>
              </a:rPr>
              <a:t>ost 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cer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5" dirty="0">
                <a:latin typeface="Times New Roman"/>
                <a:cs typeface="Times New Roman"/>
              </a:rPr>
              <a:t>-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it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s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vi</a:t>
            </a:r>
            <a:r>
              <a:rPr sz="1200" spc="-5" dirty="0">
                <a:latin typeface="Times New Roman"/>
                <a:cs typeface="Times New Roman"/>
              </a:rPr>
              <a:t>ce</a:t>
            </a:r>
            <a:r>
              <a:rPr sz="1200" dirty="0">
                <a:latin typeface="Times New Roman"/>
                <a:cs typeface="Times New Roman"/>
              </a:rPr>
              <a:t>s 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u n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in 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k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fr</a:t>
            </a:r>
            <a:r>
              <a:rPr sz="1200" dirty="0">
                <a:latin typeface="Times New Roman"/>
                <a:cs typeface="Times New Roman"/>
              </a:rPr>
              <a:t>om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oss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ear</a:t>
            </a:r>
            <a:r>
              <a:rPr sz="1200" dirty="0">
                <a:latin typeface="Times New Roman"/>
                <a:cs typeface="Times New Roman"/>
              </a:rPr>
              <a:t>ni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s. 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ki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n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ms th</a:t>
            </a:r>
            <a:r>
              <a:rPr sz="1200" spc="1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y 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until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w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kin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, i</a:t>
            </a:r>
            <a:r>
              <a:rPr sz="1200" spc="10" dirty="0">
                <a:latin typeface="Times New Roman"/>
                <a:cs typeface="Times New Roman"/>
              </a:rPr>
              <a:t>.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.; t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nspo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tion,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ssistive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ee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to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k,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 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modi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tions, 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outine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l s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vi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d 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tions. 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he</a:t>
            </a:r>
            <a:r>
              <a:rPr sz="1200" spc="-5" dirty="0">
                <a:latin typeface="Times New Roman"/>
                <a:cs typeface="Times New Roman"/>
              </a:rPr>
              <a:t> f</a:t>
            </a:r>
            <a:r>
              <a:rPr sz="1200" dirty="0">
                <a:latin typeface="Times New Roman"/>
                <a:cs typeface="Times New Roman"/>
              </a:rPr>
              <a:t>ollo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ing 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qui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nts must 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 to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927100" indent="-228600">
              <a:lnSpc>
                <a:spcPct val="100000"/>
              </a:lnSpc>
              <a:buFont typeface="Symbol"/>
              <a:buChar char=""/>
              <a:tabLst>
                <a:tab pos="927100" algn="l"/>
              </a:tabLst>
            </a:pP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vi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 to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k</a:t>
            </a:r>
          </a:p>
          <a:p>
            <a:pPr marL="9271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927100" algn="l"/>
              </a:tabLst>
            </a:pPr>
            <a:r>
              <a:rPr sz="1200" spc="-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 </a:t>
            </a:r>
            <a:r>
              <a:rPr sz="1200" spc="-5" dirty="0">
                <a:latin typeface="Times New Roman"/>
                <a:cs typeface="Times New Roman"/>
              </a:rPr>
              <a:t>NEE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 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vi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bling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</a:t>
            </a:r>
            <a:r>
              <a:rPr sz="1200" spc="-5" dirty="0">
                <a:latin typeface="Times New Roman"/>
                <a:cs typeface="Times New Roman"/>
              </a:rPr>
              <a:t>pa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en</a:t>
            </a:r>
            <a:r>
              <a:rPr sz="1200" dirty="0">
                <a:latin typeface="Times New Roman"/>
                <a:cs typeface="Times New Roman"/>
              </a:rPr>
              <a:t>ts</a:t>
            </a:r>
          </a:p>
          <a:p>
            <a:pPr marL="9271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927100" algn="l"/>
              </a:tabLst>
            </a:pPr>
            <a:r>
              <a:rPr sz="1200" spc="-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 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id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ost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wer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 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imbu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2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noth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</a:p>
          <a:p>
            <a:pPr marL="927100" indent="-2286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927100" algn="l"/>
              </a:tabLst>
            </a:pP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he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dirty="0">
                <a:latin typeface="Times New Roman"/>
                <a:cs typeface="Times New Roman"/>
              </a:rPr>
              <a:t>ost is a</a:t>
            </a:r>
            <a:r>
              <a:rPr sz="1200" spc="-5" dirty="0">
                <a:latin typeface="Times New Roman"/>
                <a:cs typeface="Times New Roman"/>
              </a:rPr>
              <a:t> “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ea</a:t>
            </a:r>
            <a:r>
              <a:rPr sz="1200" dirty="0">
                <a:latin typeface="Times New Roman"/>
                <a:cs typeface="Times New Roman"/>
              </a:rPr>
              <a:t>son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”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ommuni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</a:p>
          <a:p>
            <a:pPr marL="9271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927100" algn="l"/>
              </a:tabLst>
            </a:pPr>
            <a:r>
              <a:rPr sz="1200" spc="-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 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id the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month 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w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king</a:t>
            </a: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469900">
              <a:lnSpc>
                <a:spcPts val="1630"/>
              </a:lnSpc>
            </a:pPr>
            <a:r>
              <a:rPr sz="1400" b="1" i="1" spc="-5" dirty="0">
                <a:latin typeface="Times New Roman"/>
                <a:cs typeface="Times New Roman"/>
              </a:rPr>
              <a:t>E</a:t>
            </a:r>
            <a:r>
              <a:rPr sz="1400" b="1" i="1" spc="5" dirty="0">
                <a:latin typeface="Times New Roman"/>
                <a:cs typeface="Times New Roman"/>
              </a:rPr>
              <a:t>a</a:t>
            </a:r>
            <a:r>
              <a:rPr sz="1400" b="1" i="1" spc="-10" dirty="0">
                <a:latin typeface="Times New Roman"/>
                <a:cs typeface="Times New Roman"/>
              </a:rPr>
              <a:t>r</a:t>
            </a:r>
            <a:r>
              <a:rPr sz="1400" b="1" i="1" spc="-5" dirty="0">
                <a:latin typeface="Times New Roman"/>
                <a:cs typeface="Times New Roman"/>
              </a:rPr>
              <a:t>n</a:t>
            </a:r>
            <a:r>
              <a:rPr sz="1400" b="1" i="1" dirty="0">
                <a:latin typeface="Times New Roman"/>
                <a:cs typeface="Times New Roman"/>
              </a:rPr>
              <a:t>ed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5" dirty="0">
                <a:latin typeface="Times New Roman"/>
                <a:cs typeface="Times New Roman"/>
              </a:rPr>
              <a:t>I</a:t>
            </a:r>
            <a:r>
              <a:rPr sz="1400" b="1" i="1" spc="-5" dirty="0">
                <a:latin typeface="Times New Roman"/>
                <a:cs typeface="Times New Roman"/>
              </a:rPr>
              <a:t>n</a:t>
            </a:r>
            <a:r>
              <a:rPr sz="1400" b="1" i="1" spc="-15" dirty="0">
                <a:latin typeface="Times New Roman"/>
                <a:cs typeface="Times New Roman"/>
              </a:rPr>
              <a:t>c</a:t>
            </a:r>
            <a:r>
              <a:rPr sz="1400" b="1" i="1" spc="-20" dirty="0">
                <a:latin typeface="Times New Roman"/>
                <a:cs typeface="Times New Roman"/>
              </a:rPr>
              <a:t>o</a:t>
            </a:r>
            <a:r>
              <a:rPr sz="1400" b="1" i="1" spc="20" dirty="0">
                <a:latin typeface="Times New Roman"/>
                <a:cs typeface="Times New Roman"/>
              </a:rPr>
              <a:t>m</a:t>
            </a:r>
            <a:r>
              <a:rPr sz="1400" b="1" i="1" dirty="0">
                <a:latin typeface="Times New Roman"/>
                <a:cs typeface="Times New Roman"/>
              </a:rPr>
              <a:t>e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5" dirty="0">
                <a:latin typeface="Times New Roman"/>
                <a:cs typeface="Times New Roman"/>
              </a:rPr>
              <a:t>E</a:t>
            </a:r>
            <a:r>
              <a:rPr sz="1400" b="1" i="1" spc="5" dirty="0">
                <a:latin typeface="Times New Roman"/>
                <a:cs typeface="Times New Roman"/>
              </a:rPr>
              <a:t>x</a:t>
            </a:r>
            <a:r>
              <a:rPr sz="1400" b="1" i="1" spc="-15" dirty="0">
                <a:latin typeface="Times New Roman"/>
                <a:cs typeface="Times New Roman"/>
              </a:rPr>
              <a:t>c</a:t>
            </a:r>
            <a:r>
              <a:rPr sz="1400" b="1" i="1" spc="-10" dirty="0">
                <a:latin typeface="Times New Roman"/>
                <a:cs typeface="Times New Roman"/>
              </a:rPr>
              <a:t>l</a:t>
            </a:r>
            <a:r>
              <a:rPr sz="1400" b="1" i="1" spc="-5" dirty="0">
                <a:latin typeface="Times New Roman"/>
                <a:cs typeface="Times New Roman"/>
              </a:rPr>
              <a:t>u</a:t>
            </a:r>
            <a:r>
              <a:rPr sz="1400" b="1" i="1" spc="5" dirty="0">
                <a:latin typeface="Times New Roman"/>
                <a:cs typeface="Times New Roman"/>
              </a:rPr>
              <a:t>s</a:t>
            </a:r>
            <a:r>
              <a:rPr sz="1400" b="1" i="1" spc="-10" dirty="0">
                <a:latin typeface="Times New Roman"/>
                <a:cs typeface="Times New Roman"/>
              </a:rPr>
              <a:t>i</a:t>
            </a:r>
            <a:r>
              <a:rPr sz="1400" b="1" i="1" spc="5" dirty="0">
                <a:latin typeface="Times New Roman"/>
                <a:cs typeface="Times New Roman"/>
              </a:rPr>
              <a:t>on</a:t>
            </a:r>
            <a:endParaRPr sz="1400" dirty="0">
              <a:latin typeface="Times New Roman"/>
              <a:cs typeface="Times New Roman"/>
            </a:endParaRPr>
          </a:p>
          <a:p>
            <a:pPr marL="469900">
              <a:lnSpc>
                <a:spcPts val="1390"/>
              </a:lnSpc>
            </a:pPr>
            <a:r>
              <a:rPr sz="1200" dirty="0">
                <a:latin typeface="Times New Roman"/>
                <a:cs typeface="Times New Roman"/>
              </a:rPr>
              <a:t>$65.00 is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lud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fr</a:t>
            </a:r>
            <a:r>
              <a:rPr sz="1200" dirty="0">
                <a:latin typeface="Times New Roman"/>
                <a:cs typeface="Times New Roman"/>
              </a:rPr>
              <a:t>om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ur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oss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469900">
              <a:lnSpc>
                <a:spcPts val="1630"/>
              </a:lnSpc>
            </a:pPr>
            <a:r>
              <a:rPr sz="1400" b="1" i="1" spc="-10" dirty="0">
                <a:latin typeface="Times New Roman"/>
                <a:cs typeface="Times New Roman"/>
              </a:rPr>
              <a:t>G</a:t>
            </a:r>
            <a:r>
              <a:rPr sz="1400" b="1" i="1" dirty="0">
                <a:latin typeface="Times New Roman"/>
                <a:cs typeface="Times New Roman"/>
              </a:rPr>
              <a:t>e</a:t>
            </a:r>
            <a:r>
              <a:rPr sz="1400" b="1" i="1" spc="-5" dirty="0">
                <a:latin typeface="Times New Roman"/>
                <a:cs typeface="Times New Roman"/>
              </a:rPr>
              <a:t>n</a:t>
            </a:r>
            <a:r>
              <a:rPr sz="1400" b="1" i="1" dirty="0">
                <a:latin typeface="Times New Roman"/>
                <a:cs typeface="Times New Roman"/>
              </a:rPr>
              <a:t>e</a:t>
            </a:r>
            <a:r>
              <a:rPr sz="1400" b="1" i="1" spc="-10" dirty="0">
                <a:latin typeface="Times New Roman"/>
                <a:cs typeface="Times New Roman"/>
              </a:rPr>
              <a:t>r</a:t>
            </a:r>
            <a:r>
              <a:rPr sz="1400" b="1" i="1" spc="5" dirty="0">
                <a:latin typeface="Times New Roman"/>
                <a:cs typeface="Times New Roman"/>
              </a:rPr>
              <a:t>a</a:t>
            </a:r>
            <a:r>
              <a:rPr sz="1400" b="1" i="1" dirty="0">
                <a:latin typeface="Times New Roman"/>
                <a:cs typeface="Times New Roman"/>
              </a:rPr>
              <a:t>l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400" b="1" i="1" spc="5" dirty="0">
                <a:latin typeface="Times New Roman"/>
                <a:cs typeface="Times New Roman"/>
              </a:rPr>
              <a:t>I</a:t>
            </a:r>
            <a:r>
              <a:rPr sz="1400" b="1" i="1" spc="-5" dirty="0">
                <a:latin typeface="Times New Roman"/>
                <a:cs typeface="Times New Roman"/>
              </a:rPr>
              <a:t>n</a:t>
            </a:r>
            <a:r>
              <a:rPr sz="1400" b="1" i="1" spc="-15" dirty="0">
                <a:latin typeface="Times New Roman"/>
                <a:cs typeface="Times New Roman"/>
              </a:rPr>
              <a:t>c</a:t>
            </a:r>
            <a:r>
              <a:rPr sz="1400" b="1" i="1" spc="-20" dirty="0">
                <a:latin typeface="Times New Roman"/>
                <a:cs typeface="Times New Roman"/>
              </a:rPr>
              <a:t>o</a:t>
            </a:r>
            <a:r>
              <a:rPr sz="1400" b="1" i="1" spc="20" dirty="0">
                <a:latin typeface="Times New Roman"/>
                <a:cs typeface="Times New Roman"/>
              </a:rPr>
              <a:t>m</a:t>
            </a:r>
            <a:r>
              <a:rPr sz="1400" b="1" i="1" dirty="0">
                <a:latin typeface="Times New Roman"/>
                <a:cs typeface="Times New Roman"/>
              </a:rPr>
              <a:t>e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5" dirty="0">
                <a:latin typeface="Times New Roman"/>
                <a:cs typeface="Times New Roman"/>
              </a:rPr>
              <a:t>E</a:t>
            </a:r>
            <a:r>
              <a:rPr sz="1400" b="1" i="1" spc="5" dirty="0">
                <a:latin typeface="Times New Roman"/>
                <a:cs typeface="Times New Roman"/>
              </a:rPr>
              <a:t>x</a:t>
            </a:r>
            <a:r>
              <a:rPr sz="1400" b="1" i="1" spc="-15" dirty="0">
                <a:latin typeface="Times New Roman"/>
                <a:cs typeface="Times New Roman"/>
              </a:rPr>
              <a:t>c</a:t>
            </a:r>
            <a:r>
              <a:rPr sz="1400" b="1" i="1" spc="5" dirty="0">
                <a:latin typeface="Times New Roman"/>
                <a:cs typeface="Times New Roman"/>
              </a:rPr>
              <a:t>l</a:t>
            </a:r>
            <a:r>
              <a:rPr sz="1400" b="1" i="1" spc="-5" dirty="0">
                <a:latin typeface="Times New Roman"/>
                <a:cs typeface="Times New Roman"/>
              </a:rPr>
              <a:t>u</a:t>
            </a:r>
            <a:r>
              <a:rPr sz="1400" b="1" i="1" spc="-10" dirty="0">
                <a:latin typeface="Times New Roman"/>
                <a:cs typeface="Times New Roman"/>
              </a:rPr>
              <a:t>si</a:t>
            </a:r>
            <a:r>
              <a:rPr sz="1400" b="1" i="1" spc="5" dirty="0">
                <a:latin typeface="Times New Roman"/>
                <a:cs typeface="Times New Roman"/>
              </a:rPr>
              <a:t>on</a:t>
            </a:r>
            <a:endParaRPr sz="1400" dirty="0">
              <a:latin typeface="Times New Roman"/>
              <a:cs typeface="Times New Roman"/>
            </a:endParaRPr>
          </a:p>
          <a:p>
            <a:pPr marL="469900">
              <a:lnSpc>
                <a:spcPts val="1360"/>
              </a:lnSpc>
            </a:pPr>
            <a:r>
              <a:rPr sz="1200" dirty="0">
                <a:latin typeface="Times New Roman"/>
                <a:cs typeface="Times New Roman"/>
              </a:rPr>
              <a:t>$20.00 is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lud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fr</a:t>
            </a:r>
            <a:r>
              <a:rPr sz="1200" dirty="0">
                <a:latin typeface="Times New Roman"/>
                <a:cs typeface="Times New Roman"/>
              </a:rPr>
              <a:t>om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ur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oss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ppli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ble</a:t>
            </a:r>
          </a:p>
          <a:p>
            <a:pPr marL="4699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(Gr</a:t>
            </a:r>
            <a:r>
              <a:rPr sz="1200" dirty="0">
                <a:latin typeface="Times New Roman"/>
                <a:cs typeface="Times New Roman"/>
              </a:rPr>
              <a:t>oss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d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vid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 to 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ul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i="1" spc="5" dirty="0">
                <a:latin typeface="Times New Roman"/>
                <a:cs typeface="Times New Roman"/>
              </a:rPr>
              <a:t>c</a:t>
            </a:r>
            <a:r>
              <a:rPr sz="1200" i="1" dirty="0">
                <a:latin typeface="Times New Roman"/>
                <a:cs typeface="Times New Roman"/>
              </a:rPr>
              <a:t>ountable</a:t>
            </a:r>
            <a:r>
              <a:rPr sz="1200" i="1" spc="-5" dirty="0">
                <a:latin typeface="Times New Roman"/>
                <a:cs typeface="Times New Roman"/>
              </a:rPr>
              <a:t> e</a:t>
            </a:r>
            <a:r>
              <a:rPr sz="1200" i="1" dirty="0">
                <a:latin typeface="Times New Roman"/>
                <a:cs typeface="Times New Roman"/>
              </a:rPr>
              <a:t>arnings)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01939" y="706582"/>
            <a:ext cx="1454522" cy="8685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758577" y="985116"/>
            <a:ext cx="7091829" cy="6460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5" dirty="0">
                <a:latin typeface="Times New Roman"/>
                <a:cs typeface="Times New Roman"/>
              </a:rPr>
              <a:t>S</a:t>
            </a:r>
            <a:r>
              <a:rPr sz="1400" b="1" i="1" spc="5" dirty="0">
                <a:latin typeface="Times New Roman"/>
                <a:cs typeface="Times New Roman"/>
              </a:rPr>
              <a:t>t</a:t>
            </a:r>
            <a:r>
              <a:rPr sz="1400" b="1" i="1" spc="-5" dirty="0">
                <a:latin typeface="Times New Roman"/>
                <a:cs typeface="Times New Roman"/>
              </a:rPr>
              <a:t>u</a:t>
            </a:r>
            <a:r>
              <a:rPr sz="1400" b="1" i="1" spc="-10" dirty="0">
                <a:latin typeface="Times New Roman"/>
                <a:cs typeface="Times New Roman"/>
              </a:rPr>
              <a:t>d</a:t>
            </a:r>
            <a:r>
              <a:rPr sz="1400" b="1" i="1" dirty="0">
                <a:latin typeface="Times New Roman"/>
                <a:cs typeface="Times New Roman"/>
              </a:rPr>
              <a:t>e</a:t>
            </a:r>
            <a:r>
              <a:rPr sz="1400" b="1" i="1" spc="-5" dirty="0">
                <a:latin typeface="Times New Roman"/>
                <a:cs typeface="Times New Roman"/>
              </a:rPr>
              <a:t>n</a:t>
            </a:r>
            <a:r>
              <a:rPr sz="1400" b="1" i="1" dirty="0">
                <a:latin typeface="Times New Roman"/>
                <a:cs typeface="Times New Roman"/>
              </a:rPr>
              <a:t>t </a:t>
            </a:r>
            <a:r>
              <a:rPr sz="1400" b="1" i="1" spc="-15" dirty="0">
                <a:latin typeface="Times New Roman"/>
                <a:cs typeface="Times New Roman"/>
              </a:rPr>
              <a:t>E</a:t>
            </a:r>
            <a:r>
              <a:rPr sz="1400" b="1" i="1" spc="-10" dirty="0">
                <a:latin typeface="Times New Roman"/>
                <a:cs typeface="Times New Roman"/>
              </a:rPr>
              <a:t>a</a:t>
            </a:r>
            <a:r>
              <a:rPr sz="1400" b="1" i="1" spc="5" dirty="0">
                <a:latin typeface="Times New Roman"/>
                <a:cs typeface="Times New Roman"/>
              </a:rPr>
              <a:t>r</a:t>
            </a:r>
            <a:r>
              <a:rPr sz="1400" b="1" i="1" spc="-5" dirty="0">
                <a:latin typeface="Times New Roman"/>
                <a:cs typeface="Times New Roman"/>
              </a:rPr>
              <a:t>n</a:t>
            </a:r>
            <a:r>
              <a:rPr sz="1400" b="1" i="1" spc="-15" dirty="0">
                <a:latin typeface="Times New Roman"/>
                <a:cs typeface="Times New Roman"/>
              </a:rPr>
              <a:t>e</a:t>
            </a:r>
            <a:r>
              <a:rPr sz="1400" b="1" i="1" dirty="0">
                <a:latin typeface="Times New Roman"/>
                <a:cs typeface="Times New Roman"/>
              </a:rPr>
              <a:t>d </a:t>
            </a:r>
            <a:r>
              <a:rPr sz="1400" b="1" i="1" spc="5" dirty="0">
                <a:latin typeface="Times New Roman"/>
                <a:cs typeface="Times New Roman"/>
              </a:rPr>
              <a:t>I</a:t>
            </a:r>
            <a:r>
              <a:rPr sz="1400" b="1" i="1" spc="-5" dirty="0">
                <a:latin typeface="Times New Roman"/>
                <a:cs typeface="Times New Roman"/>
              </a:rPr>
              <a:t>n</a:t>
            </a:r>
            <a:r>
              <a:rPr sz="1400" b="1" i="1" spc="-15" dirty="0">
                <a:latin typeface="Times New Roman"/>
                <a:cs typeface="Times New Roman"/>
              </a:rPr>
              <a:t>c</a:t>
            </a:r>
            <a:r>
              <a:rPr sz="1400" b="1" i="1" spc="-10" dirty="0">
                <a:latin typeface="Times New Roman"/>
                <a:cs typeface="Times New Roman"/>
              </a:rPr>
              <a:t>o</a:t>
            </a:r>
            <a:r>
              <a:rPr sz="1400" b="1" i="1" spc="20" dirty="0">
                <a:latin typeface="Times New Roman"/>
                <a:cs typeface="Times New Roman"/>
              </a:rPr>
              <a:t>m</a:t>
            </a:r>
            <a:r>
              <a:rPr sz="1400" b="1" i="1" dirty="0">
                <a:latin typeface="Times New Roman"/>
                <a:cs typeface="Times New Roman"/>
              </a:rPr>
              <a:t>e</a:t>
            </a:r>
            <a:r>
              <a:rPr sz="1400" b="1" i="1" spc="-15" dirty="0">
                <a:latin typeface="Times New Roman"/>
                <a:cs typeface="Times New Roman"/>
              </a:rPr>
              <a:t> E</a:t>
            </a:r>
            <a:r>
              <a:rPr sz="1400" b="1" i="1" spc="5" dirty="0">
                <a:latin typeface="Times New Roman"/>
                <a:cs typeface="Times New Roman"/>
              </a:rPr>
              <a:t>x</a:t>
            </a:r>
            <a:r>
              <a:rPr sz="1400" b="1" i="1" spc="-15" dirty="0">
                <a:latin typeface="Times New Roman"/>
                <a:cs typeface="Times New Roman"/>
              </a:rPr>
              <a:t>c</a:t>
            </a:r>
            <a:r>
              <a:rPr sz="1400" b="1" i="1" spc="5" dirty="0">
                <a:latin typeface="Times New Roman"/>
                <a:cs typeface="Times New Roman"/>
              </a:rPr>
              <a:t>l</a:t>
            </a:r>
            <a:r>
              <a:rPr sz="1400" b="1" i="1" spc="-15" dirty="0">
                <a:latin typeface="Times New Roman"/>
                <a:cs typeface="Times New Roman"/>
              </a:rPr>
              <a:t>u</a:t>
            </a:r>
            <a:r>
              <a:rPr sz="1400" b="1" i="1" spc="5" dirty="0">
                <a:latin typeface="Times New Roman"/>
                <a:cs typeface="Times New Roman"/>
              </a:rPr>
              <a:t>s</a:t>
            </a:r>
            <a:r>
              <a:rPr sz="1400" b="1" i="1" spc="-10" dirty="0">
                <a:latin typeface="Times New Roman"/>
                <a:cs typeface="Times New Roman"/>
              </a:rPr>
              <a:t>i</a:t>
            </a:r>
            <a:r>
              <a:rPr sz="1400" b="1" i="1" spc="5" dirty="0">
                <a:latin typeface="Times New Roman"/>
                <a:cs typeface="Times New Roman"/>
              </a:rPr>
              <a:t>on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12700" marR="114935">
              <a:lnSpc>
                <a:spcPts val="1380"/>
              </a:lnSpc>
            </a:pP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stud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</a:t>
            </a:r>
            <a:r>
              <a:rPr sz="1200" spc="5" dirty="0">
                <a:latin typeface="Times New Roman"/>
                <a:cs typeface="Times New Roman"/>
              </a:rPr>
              <a:t>“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nding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hool,”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und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22, SSA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not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ount up to $1790 of</a:t>
            </a:r>
            <a:r>
              <a:rPr sz="1200" spc="-5" dirty="0">
                <a:latin typeface="Times New Roman"/>
                <a:cs typeface="Times New Roman"/>
              </a:rPr>
              <a:t> ear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in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ome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 month up to $7,200 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200" dirty="0">
                <a:latin typeface="Times New Roman"/>
                <a:cs typeface="Times New Roman"/>
              </a:rPr>
              <a:t>2017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unts)</a:t>
            </a: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r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ul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spc="25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nding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is d</a:t>
            </a:r>
            <a:r>
              <a:rPr sz="1200" spc="-5" dirty="0">
                <a:latin typeface="Times New Roman"/>
                <a:cs typeface="Times New Roman"/>
              </a:rPr>
              <a:t>ef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one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f</a:t>
            </a:r>
            <a:r>
              <a:rPr sz="1200" dirty="0">
                <a:latin typeface="Times New Roman"/>
                <a:cs typeface="Times New Roman"/>
              </a:rPr>
              <a:t>ollo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:</a:t>
            </a:r>
          </a:p>
          <a:p>
            <a:pPr marL="469900" indent="-2286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oll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in a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dirty="0">
                <a:latin typeface="Times New Roman"/>
                <a:cs typeface="Times New Roman"/>
              </a:rPr>
              <a:t>oll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niv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si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minimum 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8 hou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ee</a:t>
            </a:r>
            <a:r>
              <a:rPr sz="1200" dirty="0">
                <a:latin typeface="Times New Roman"/>
                <a:cs typeface="Times New Roman"/>
              </a:rPr>
              <a:t>k</a:t>
            </a: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7 – 12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nimum 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12 hou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 a</a:t>
            </a:r>
            <a:r>
              <a:rPr sz="1200" spc="-5" dirty="0">
                <a:latin typeface="Times New Roman"/>
                <a:cs typeface="Times New Roman"/>
              </a:rPr>
              <a:t> we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k</a:t>
            </a:r>
          </a:p>
          <a:p>
            <a:pPr marL="469900" marR="114300" indent="-228600">
              <a:lnSpc>
                <a:spcPts val="1380"/>
              </a:lnSpc>
              <a:spcBef>
                <a:spcPts val="120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ini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dirty="0">
                <a:latin typeface="Times New Roman"/>
                <a:cs typeface="Times New Roman"/>
              </a:rPr>
              <a:t>mpl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spc="-40" dirty="0">
                <a:latin typeface="Times New Roman"/>
                <a:cs typeface="Times New Roman"/>
              </a:rPr>
              <a:t>y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l</a:t>
            </a:r>
            <a:r>
              <a:rPr sz="1200" spc="-5" dirty="0">
                <a:latin typeface="Times New Roman"/>
                <a:cs typeface="Times New Roman"/>
              </a:rPr>
              <a:t>ea</a:t>
            </a:r>
            <a:r>
              <a:rPr sz="1200" dirty="0">
                <a:latin typeface="Times New Roman"/>
                <a:cs typeface="Times New Roman"/>
              </a:rPr>
              <a:t>st 12 hou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ee</a:t>
            </a:r>
            <a:r>
              <a:rPr sz="1200" dirty="0">
                <a:latin typeface="Times New Roman"/>
                <a:cs typeface="Times New Roman"/>
              </a:rPr>
              <a:t>k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15 hou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 a</a:t>
            </a:r>
            <a:r>
              <a:rPr sz="1200" spc="-5" dirty="0">
                <a:latin typeface="Times New Roman"/>
                <a:cs typeface="Times New Roman"/>
              </a:rPr>
              <a:t> w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k if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involv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shop 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ti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</a:p>
          <a:p>
            <a:pPr marL="469900" marR="5080" indent="-228600">
              <a:lnSpc>
                <a:spcPts val="1370"/>
              </a:lnSpc>
              <a:spcBef>
                <a:spcPts val="105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5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ome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hool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due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bili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spc="-40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, stu</a:t>
            </a:r>
            <a:r>
              <a:rPr sz="1200" spc="20" dirty="0">
                <a:latin typeface="Times New Roman"/>
                <a:cs typeface="Times New Roman"/>
              </a:rPr>
              <a:t>d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iv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hool </a:t>
            </a:r>
            <a:r>
              <a:rPr sz="1200" spc="5" dirty="0">
                <a:latin typeface="Times New Roman"/>
                <a:cs typeface="Times New Roman"/>
              </a:rPr>
              <a:t>(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7 – 12</a:t>
            </a:r>
            <a:r>
              <a:rPr sz="1200" spc="-5" dirty="0">
                <a:latin typeface="Times New Roman"/>
                <a:cs typeface="Times New Roman"/>
              </a:rPr>
              <a:t>)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oll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 univ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si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nm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y</a:t>
            </a:r>
          </a:p>
          <a:p>
            <a:pPr marL="469900" marR="83185" indent="-228600">
              <a:lnSpc>
                <a:spcPts val="1370"/>
              </a:lnSpc>
              <a:spcBef>
                <a:spcPts val="105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5" dirty="0">
                <a:latin typeface="Times New Roman"/>
                <a:cs typeface="Times New Roman"/>
              </a:rPr>
              <a:t>Tra</a:t>
            </a:r>
            <a:r>
              <a:rPr sz="1200" dirty="0">
                <a:latin typeface="Times New Roman"/>
                <a:cs typeface="Times New Roman"/>
              </a:rPr>
              <a:t>nsition 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m, p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ing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dirty="0">
                <a:latin typeface="Times New Roman"/>
                <a:cs typeface="Times New Roman"/>
              </a:rPr>
              <a:t>mpl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nt,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stud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nts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ith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’</a:t>
            </a:r>
            <a:r>
              <a:rPr sz="1200" dirty="0">
                <a:latin typeface="Times New Roman"/>
                <a:cs typeface="Times New Roman"/>
              </a:rPr>
              <a:t>s in 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dirty="0">
                <a:latin typeface="Times New Roman"/>
                <a:cs typeface="Times New Roman"/>
              </a:rPr>
              <a:t>ublic s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hool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t l</a:t>
            </a:r>
            <a:r>
              <a:rPr sz="1200" spc="-5" dirty="0">
                <a:latin typeface="Times New Roman"/>
                <a:cs typeface="Times New Roman"/>
              </a:rPr>
              <a:t>ea</a:t>
            </a:r>
            <a:r>
              <a:rPr sz="1200" dirty="0">
                <a:latin typeface="Times New Roman"/>
                <a:cs typeface="Times New Roman"/>
              </a:rPr>
              <a:t>st 12 ho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 a</a:t>
            </a:r>
            <a:r>
              <a:rPr sz="1200" spc="-5" dirty="0">
                <a:latin typeface="Times New Roman"/>
                <a:cs typeface="Times New Roman"/>
              </a:rPr>
              <a:t> w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k</a:t>
            </a: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69900" algn="l"/>
              </a:tabLst>
            </a:pPr>
            <a:r>
              <a:rPr sz="1200" spc="-5" dirty="0">
                <a:latin typeface="Times New Roman"/>
                <a:cs typeface="Times New Roman"/>
              </a:rPr>
              <a:t>Ha</a:t>
            </a:r>
            <a:r>
              <a:rPr sz="1200" dirty="0">
                <a:latin typeface="Times New Roman"/>
                <a:cs typeface="Times New Roman"/>
              </a:rPr>
              <a:t>ving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tutor</a:t>
            </a:r>
            <a:r>
              <a:rPr sz="1200" spc="-5" dirty="0">
                <a:latin typeface="Times New Roman"/>
                <a:cs typeface="Times New Roman"/>
              </a:rPr>
              <a:t> w</a:t>
            </a:r>
            <a:r>
              <a:rPr sz="1200" dirty="0">
                <a:latin typeface="Times New Roman"/>
                <a:cs typeface="Times New Roman"/>
              </a:rPr>
              <a:t>ho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-5" dirty="0">
                <a:latin typeface="Times New Roman"/>
                <a:cs typeface="Times New Roman"/>
              </a:rPr>
              <a:t>rec</a:t>
            </a:r>
            <a:r>
              <a:rPr sz="1200" dirty="0">
                <a:latin typeface="Times New Roman"/>
                <a:cs typeface="Times New Roman"/>
              </a:rPr>
              <a:t>ts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stu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y</a:t>
            </a:r>
          </a:p>
          <a:p>
            <a:pPr>
              <a:lnSpc>
                <a:spcPct val="100000"/>
              </a:lnSpc>
              <a:buFont typeface="Symbol"/>
              <a:buChar char=""/>
            </a:pP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i="1" spc="-10" dirty="0" smtClean="0">
                <a:latin typeface="Times New Roman"/>
                <a:cs typeface="Times New Roman"/>
              </a:rPr>
              <a:t>P</a:t>
            </a:r>
            <a:r>
              <a:rPr sz="1400" b="1" i="1" spc="5" dirty="0" smtClean="0">
                <a:latin typeface="Times New Roman"/>
                <a:cs typeface="Times New Roman"/>
              </a:rPr>
              <a:t>la</a:t>
            </a:r>
            <a:r>
              <a:rPr sz="1400" b="1" i="1" dirty="0" smtClean="0">
                <a:latin typeface="Times New Roman"/>
                <a:cs typeface="Times New Roman"/>
              </a:rPr>
              <a:t>n</a:t>
            </a:r>
            <a:r>
              <a:rPr sz="1400" b="1" i="1" spc="-15" dirty="0" smtClean="0">
                <a:latin typeface="Times New Roman"/>
                <a:cs typeface="Times New Roman"/>
              </a:rPr>
              <a:t> </a:t>
            </a:r>
            <a:r>
              <a:rPr sz="1400" b="1" i="1" spc="5" dirty="0">
                <a:latin typeface="Times New Roman"/>
                <a:cs typeface="Times New Roman"/>
              </a:rPr>
              <a:t>t</a:t>
            </a:r>
            <a:r>
              <a:rPr sz="1400" b="1" i="1" dirty="0">
                <a:latin typeface="Times New Roman"/>
                <a:cs typeface="Times New Roman"/>
              </a:rPr>
              <a:t>o </a:t>
            </a:r>
            <a:r>
              <a:rPr sz="1400" b="1" i="1" spc="-5" dirty="0">
                <a:latin typeface="Times New Roman"/>
                <a:cs typeface="Times New Roman"/>
              </a:rPr>
              <a:t>A</a:t>
            </a:r>
            <a:r>
              <a:rPr sz="1400" b="1" i="1" dirty="0">
                <a:latin typeface="Times New Roman"/>
                <a:cs typeface="Times New Roman"/>
              </a:rPr>
              <a:t>c</a:t>
            </a:r>
            <a:r>
              <a:rPr sz="1400" b="1" i="1" spc="-15" dirty="0">
                <a:latin typeface="Times New Roman"/>
                <a:cs typeface="Times New Roman"/>
              </a:rPr>
              <a:t>h</a:t>
            </a:r>
            <a:r>
              <a:rPr sz="1400" b="1" i="1" spc="5" dirty="0">
                <a:latin typeface="Times New Roman"/>
                <a:cs typeface="Times New Roman"/>
              </a:rPr>
              <a:t>i</a:t>
            </a:r>
            <a:r>
              <a:rPr sz="1400" b="1" i="1" spc="-15" dirty="0">
                <a:latin typeface="Times New Roman"/>
                <a:cs typeface="Times New Roman"/>
              </a:rPr>
              <a:t>e</a:t>
            </a:r>
            <a:r>
              <a:rPr sz="1400" b="1" i="1" dirty="0">
                <a:latin typeface="Times New Roman"/>
                <a:cs typeface="Times New Roman"/>
              </a:rPr>
              <a:t>ve</a:t>
            </a:r>
            <a:r>
              <a:rPr sz="1400" b="1" i="1" spc="-5" dirty="0">
                <a:latin typeface="Times New Roman"/>
                <a:cs typeface="Times New Roman"/>
              </a:rPr>
              <a:t> S</a:t>
            </a:r>
            <a:r>
              <a:rPr sz="1400" b="1" i="1" dirty="0">
                <a:latin typeface="Times New Roman"/>
                <a:cs typeface="Times New Roman"/>
              </a:rPr>
              <a:t>e</a:t>
            </a:r>
            <a:r>
              <a:rPr sz="1400" b="1" i="1" spc="-10" dirty="0">
                <a:latin typeface="Times New Roman"/>
                <a:cs typeface="Times New Roman"/>
              </a:rPr>
              <a:t>l</a:t>
            </a:r>
            <a:r>
              <a:rPr sz="1400" b="1" i="1" dirty="0">
                <a:latin typeface="Times New Roman"/>
                <a:cs typeface="Times New Roman"/>
              </a:rPr>
              <a:t>f</a:t>
            </a:r>
            <a:r>
              <a:rPr sz="1400" b="1" i="1" spc="-15" dirty="0">
                <a:latin typeface="Times New Roman"/>
                <a:cs typeface="Times New Roman"/>
              </a:rPr>
              <a:t>-</a:t>
            </a:r>
            <a:r>
              <a:rPr sz="1400" b="1" i="1" spc="-5" dirty="0">
                <a:latin typeface="Times New Roman"/>
                <a:cs typeface="Times New Roman"/>
              </a:rPr>
              <a:t>Su</a:t>
            </a:r>
            <a:r>
              <a:rPr sz="1400" b="1" i="1" spc="-10" dirty="0">
                <a:latin typeface="Times New Roman"/>
                <a:cs typeface="Times New Roman"/>
              </a:rPr>
              <a:t>p</a:t>
            </a:r>
            <a:r>
              <a:rPr sz="1400" b="1" i="1" spc="5" dirty="0">
                <a:latin typeface="Times New Roman"/>
                <a:cs typeface="Times New Roman"/>
              </a:rPr>
              <a:t>p</a:t>
            </a:r>
            <a:r>
              <a:rPr sz="1400" b="1" i="1" spc="-10" dirty="0">
                <a:latin typeface="Times New Roman"/>
                <a:cs typeface="Times New Roman"/>
              </a:rPr>
              <a:t>o</a:t>
            </a:r>
            <a:r>
              <a:rPr sz="1400" b="1" i="1" spc="5" dirty="0">
                <a:latin typeface="Times New Roman"/>
                <a:cs typeface="Times New Roman"/>
              </a:rPr>
              <a:t>r</a:t>
            </a:r>
            <a:r>
              <a:rPr sz="1400" b="1" i="1" dirty="0">
                <a:latin typeface="Times New Roman"/>
                <a:cs typeface="Times New Roman"/>
              </a:rPr>
              <a:t>t (</a:t>
            </a:r>
            <a:r>
              <a:rPr sz="1400" b="1" i="1" spc="-10" dirty="0">
                <a:latin typeface="Times New Roman"/>
                <a:cs typeface="Times New Roman"/>
              </a:rPr>
              <a:t>P</a:t>
            </a:r>
            <a:r>
              <a:rPr sz="1400" b="1" i="1" spc="-5" dirty="0">
                <a:latin typeface="Times New Roman"/>
                <a:cs typeface="Times New Roman"/>
              </a:rPr>
              <a:t>AS</a:t>
            </a:r>
            <a:r>
              <a:rPr sz="1400" b="1" i="1" spc="-15" dirty="0">
                <a:latin typeface="Times New Roman"/>
                <a:cs typeface="Times New Roman"/>
              </a:rPr>
              <a:t>S</a:t>
            </a:r>
            <a:r>
              <a:rPr sz="1400" b="1" i="1" dirty="0">
                <a:latin typeface="Times New Roman"/>
                <a:cs typeface="Times New Roman"/>
              </a:rPr>
              <a:t>)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12700" marR="5969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to 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time</a:t>
            </a:r>
            <a:r>
              <a:rPr sz="1200" spc="-5" dirty="0">
                <a:latin typeface="Times New Roman"/>
                <a:cs typeface="Times New Roman"/>
              </a:rPr>
              <a:t> f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w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k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l, i.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.;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ompu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f</a:t>
            </a:r>
            <a:r>
              <a:rPr sz="1200" dirty="0">
                <a:latin typeface="Times New Roman"/>
                <a:cs typeface="Times New Roman"/>
              </a:rPr>
              <a:t>or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k,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k suppli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s.  </a:t>
            </a: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SS is not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ount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ul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5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is not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ount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sou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. 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SS 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n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blish 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int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in S</a:t>
            </a:r>
            <a:r>
              <a:rPr sz="1200" spc="15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ibili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ill 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du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our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llo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ontinu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S</a:t>
            </a:r>
            <a:r>
              <a:rPr sz="1200" spc="15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sh p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nt.</a:t>
            </a: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qui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nts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5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S:</a:t>
            </a: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69900" algn="l"/>
              </a:tabLst>
            </a:pPr>
            <a:r>
              <a:rPr sz="1200" spc="-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sp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</a:t>
            </a:r>
          </a:p>
          <a:p>
            <a:pPr marL="469900" marR="202565" indent="-228600">
              <a:lnSpc>
                <a:spcPts val="1370"/>
              </a:lnSpc>
              <a:spcBef>
                <a:spcPts val="125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1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wr</a:t>
            </a:r>
            <a:r>
              <a:rPr sz="1200" dirty="0">
                <a:latin typeface="Times New Roman"/>
                <a:cs typeface="Times New Roman"/>
              </a:rPr>
              <a:t>iti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(</a:t>
            </a: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m SS</a:t>
            </a:r>
            <a:r>
              <a:rPr sz="1200" spc="-5" dirty="0">
                <a:latin typeface="Times New Roman"/>
                <a:cs typeface="Times New Roman"/>
              </a:rPr>
              <a:t>A-</a:t>
            </a:r>
            <a:r>
              <a:rPr sz="1200" dirty="0">
                <a:latin typeface="Times New Roman"/>
                <a:cs typeface="Times New Roman"/>
              </a:rPr>
              <a:t>545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K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5" dirty="0">
                <a:latin typeface="Times New Roman"/>
                <a:cs typeface="Times New Roman"/>
              </a:rPr>
              <a:t> O</a:t>
            </a:r>
            <a:r>
              <a:rPr sz="1200" dirty="0">
                <a:latin typeface="Times New Roman"/>
                <a:cs typeface="Times New Roman"/>
              </a:rPr>
              <a:t>nline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u="sng" spc="-5" dirty="0">
                <a:latin typeface="Times New Roman"/>
                <a:cs typeface="Times New Roman"/>
                <a:hlinkClick r:id="rId3"/>
              </a:rPr>
              <a:t>w</a:t>
            </a:r>
            <a:r>
              <a:rPr sz="1200" u="sng" spc="5" dirty="0">
                <a:latin typeface="Times New Roman"/>
                <a:cs typeface="Times New Roman"/>
                <a:hlinkClick r:id="rId3"/>
              </a:rPr>
              <a:t>w</a:t>
            </a:r>
            <a:r>
              <a:rPr sz="1200" u="sng" spc="-5" dirty="0">
                <a:latin typeface="Times New Roman"/>
                <a:cs typeface="Times New Roman"/>
                <a:hlinkClick r:id="rId3"/>
              </a:rPr>
              <a:t>w</a:t>
            </a:r>
            <a:r>
              <a:rPr sz="1200" u="sng" dirty="0">
                <a:latin typeface="Times New Roman"/>
                <a:cs typeface="Times New Roman"/>
                <a:hlinkClick r:id="rId3"/>
              </a:rPr>
              <a:t>.</a:t>
            </a:r>
            <a:r>
              <a:rPr sz="1200" u="sng" spc="10" dirty="0">
                <a:latin typeface="Times New Roman"/>
                <a:cs typeface="Times New Roman"/>
                <a:hlinkClick r:id="rId3"/>
              </a:rPr>
              <a:t>s</a:t>
            </a:r>
            <a:r>
              <a:rPr sz="1200" u="sng" dirty="0">
                <a:latin typeface="Times New Roman"/>
                <a:cs typeface="Times New Roman"/>
                <a:hlinkClick r:id="rId3"/>
              </a:rPr>
              <a:t>o</a:t>
            </a:r>
            <a:r>
              <a:rPr sz="1200" u="sng" spc="-5" dirty="0">
                <a:latin typeface="Times New Roman"/>
                <a:cs typeface="Times New Roman"/>
                <a:hlinkClick r:id="rId3"/>
              </a:rPr>
              <a:t>c</a:t>
            </a:r>
            <a:r>
              <a:rPr sz="1200" u="sng" dirty="0">
                <a:latin typeface="Times New Roman"/>
                <a:cs typeface="Times New Roman"/>
                <a:hlinkClick r:id="rId3"/>
              </a:rPr>
              <a:t>i</a:t>
            </a:r>
            <a:r>
              <a:rPr sz="1200" u="sng" spc="-5" dirty="0">
                <a:latin typeface="Times New Roman"/>
                <a:cs typeface="Times New Roman"/>
                <a:hlinkClick r:id="rId3"/>
              </a:rPr>
              <a:t>a</a:t>
            </a:r>
            <a:r>
              <a:rPr sz="1200" u="sng" dirty="0">
                <a:latin typeface="Times New Roman"/>
                <a:cs typeface="Times New Roman"/>
                <a:hlinkClick r:id="rId3"/>
              </a:rPr>
              <a:t>ls</a:t>
            </a:r>
            <a:r>
              <a:rPr sz="1200" u="sng" spc="-5" dirty="0">
                <a:latin typeface="Times New Roman"/>
                <a:cs typeface="Times New Roman"/>
                <a:hlinkClick r:id="rId3"/>
              </a:rPr>
              <a:t>ec</a:t>
            </a:r>
            <a:r>
              <a:rPr sz="1200" u="sng" dirty="0">
                <a:latin typeface="Times New Roman"/>
                <a:cs typeface="Times New Roman"/>
                <a:hlinkClick r:id="rId3"/>
              </a:rPr>
              <a:t>u</a:t>
            </a:r>
            <a:r>
              <a:rPr sz="1200" u="sng" spc="-5" dirty="0">
                <a:latin typeface="Times New Roman"/>
                <a:cs typeface="Times New Roman"/>
                <a:hlinkClick r:id="rId3"/>
              </a:rPr>
              <a:t>r</a:t>
            </a:r>
            <a:r>
              <a:rPr sz="1200" u="sng" dirty="0">
                <a:latin typeface="Times New Roman"/>
                <a:cs typeface="Times New Roman"/>
                <a:hlinkClick r:id="rId3"/>
              </a:rPr>
              <a:t>i</a:t>
            </a:r>
            <a:r>
              <a:rPr sz="1200" u="sng" spc="25" dirty="0">
                <a:latin typeface="Times New Roman"/>
                <a:cs typeface="Times New Roman"/>
                <a:hlinkClick r:id="rId3"/>
              </a:rPr>
              <a:t>t</a:t>
            </a:r>
            <a:r>
              <a:rPr sz="1200" u="sng" spc="-25" dirty="0">
                <a:latin typeface="Times New Roman"/>
                <a:cs typeface="Times New Roman"/>
                <a:hlinkClick r:id="rId3"/>
              </a:rPr>
              <a:t>y</a:t>
            </a:r>
            <a:r>
              <a:rPr sz="1200" u="sng" spc="10" dirty="0">
                <a:latin typeface="Times New Roman"/>
                <a:cs typeface="Times New Roman"/>
                <a:hlinkClick r:id="rId3"/>
              </a:rPr>
              <a:t>.</a:t>
            </a:r>
            <a:r>
              <a:rPr sz="1200" u="sng" spc="-15" dirty="0">
                <a:latin typeface="Times New Roman"/>
                <a:cs typeface="Times New Roman"/>
                <a:hlinkClick r:id="rId3"/>
              </a:rPr>
              <a:t>g</a:t>
            </a:r>
            <a:r>
              <a:rPr sz="1200" u="sng" dirty="0">
                <a:latin typeface="Times New Roman"/>
                <a:cs typeface="Times New Roman"/>
                <a:hlinkClick r:id="rId3"/>
              </a:rPr>
              <a:t>ov/onlin</a:t>
            </a:r>
            <a:r>
              <a:rPr sz="1200" u="sng" spc="-5" dirty="0">
                <a:latin typeface="Times New Roman"/>
                <a:cs typeface="Times New Roman"/>
                <a:hlinkClick r:id="rId3"/>
              </a:rPr>
              <a:t>e</a:t>
            </a:r>
            <a:r>
              <a:rPr sz="1200" u="sng" dirty="0">
                <a:latin typeface="Times New Roman"/>
                <a:cs typeface="Times New Roman"/>
                <a:hlinkClick r:id="rId3"/>
              </a:rPr>
              <a:t>/ss</a:t>
            </a:r>
            <a:r>
              <a:rPr sz="1200" u="sng" spc="-5" dirty="0">
                <a:latin typeface="Times New Roman"/>
                <a:cs typeface="Times New Roman"/>
                <a:hlinkClick r:id="rId3"/>
              </a:rPr>
              <a:t>a</a:t>
            </a:r>
            <a:r>
              <a:rPr sz="1200" u="sng" dirty="0">
                <a:latin typeface="Times New Roman"/>
                <a:cs typeface="Times New Roman"/>
                <a:hlinkClick r:id="rId3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u="sng" dirty="0">
                <a:latin typeface="Times New Roman"/>
                <a:cs typeface="Times New Roman"/>
                <a:hlinkClick r:id="rId3"/>
              </a:rPr>
              <a:t>545.html</a:t>
            </a:r>
            <a:endParaRPr sz="1200" dirty="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69900" algn="l"/>
              </a:tabLst>
            </a:pPr>
            <a:r>
              <a:rPr sz="1200" spc="-5" dirty="0">
                <a:latin typeface="Times New Roman"/>
                <a:cs typeface="Times New Roman"/>
              </a:rPr>
              <a:t>Ha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acc</a:t>
            </a:r>
            <a:r>
              <a:rPr sz="1200" dirty="0">
                <a:latin typeface="Times New Roman"/>
                <a:cs typeface="Times New Roman"/>
              </a:rPr>
              <a:t>omplish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go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</a:p>
          <a:p>
            <a:pPr marL="469900" marR="159385" indent="-228600">
              <a:lnSpc>
                <a:spcPts val="1370"/>
              </a:lnSpc>
              <a:spcBef>
                <a:spcPts val="140"/>
              </a:spcBef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Show</a:t>
            </a:r>
            <a:r>
              <a:rPr sz="1200" spc="-5" dirty="0">
                <a:latin typeface="Times New Roman"/>
                <a:cs typeface="Times New Roman"/>
              </a:rPr>
              <a:t> w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mon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200" dirty="0">
                <a:latin typeface="Times New Roman"/>
                <a:cs typeface="Times New Roman"/>
              </a:rPr>
              <a:t>oth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5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nt)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oth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sou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 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ill 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Show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1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sou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ill 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reac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Show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1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ill 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side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nd k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pt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nti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ble</a:t>
            </a:r>
            <a:r>
              <a:rPr sz="1200" spc="-5" dirty="0">
                <a:latin typeface="Times New Roman"/>
                <a:cs typeface="Times New Roman"/>
              </a:rPr>
              <a:t> fr</a:t>
            </a:r>
            <a:r>
              <a:rPr sz="1200" dirty="0">
                <a:latin typeface="Times New Roman"/>
                <a:cs typeface="Times New Roman"/>
              </a:rPr>
              <a:t>om oth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 f</a:t>
            </a:r>
            <a:r>
              <a:rPr sz="1200" dirty="0">
                <a:latin typeface="Times New Roman"/>
                <a:cs typeface="Times New Roman"/>
              </a:rPr>
              <a:t>unds</a:t>
            </a: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Must be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pp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20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SSA</a:t>
            </a:r>
          </a:p>
          <a:p>
            <a:pPr marL="469900" marR="25400" indent="-228600">
              <a:lnSpc>
                <a:spcPts val="1370"/>
              </a:lnSpc>
              <a:spcBef>
                <a:spcPts val="125"/>
              </a:spcBef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Must be</a:t>
            </a:r>
            <a:r>
              <a:rPr sz="1200" spc="-5" dirty="0">
                <a:latin typeface="Times New Roman"/>
                <a:cs typeface="Times New Roman"/>
              </a:rPr>
              <a:t> re</a:t>
            </a:r>
            <a:r>
              <a:rPr sz="1200" dirty="0">
                <a:latin typeface="Times New Roman"/>
                <a:cs typeface="Times New Roman"/>
              </a:rPr>
              <a:t>vi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p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io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ssu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tu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lping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ve 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og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166723" y="725326"/>
            <a:ext cx="7683500" cy="66000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5" dirty="0">
                <a:latin typeface="Calibri"/>
                <a:cs typeface="Calibri"/>
              </a:rPr>
              <a:t>B</a:t>
            </a:r>
            <a:r>
              <a:rPr sz="1400" b="1" i="1" dirty="0">
                <a:latin typeface="Calibri"/>
                <a:cs typeface="Calibri"/>
              </a:rPr>
              <a:t>l</a:t>
            </a:r>
            <a:r>
              <a:rPr sz="1400" b="1" i="1" spc="-10" dirty="0">
                <a:latin typeface="Calibri"/>
                <a:cs typeface="Calibri"/>
              </a:rPr>
              <a:t>i</a:t>
            </a:r>
            <a:r>
              <a:rPr sz="1400" b="1" i="1" dirty="0">
                <a:latin typeface="Calibri"/>
                <a:cs typeface="Calibri"/>
              </a:rPr>
              <a:t>nd</a:t>
            </a:r>
            <a:r>
              <a:rPr sz="1400" b="1" i="1" spc="-5" dirty="0">
                <a:latin typeface="Calibri"/>
                <a:cs typeface="Calibri"/>
              </a:rPr>
              <a:t> W</a:t>
            </a:r>
            <a:r>
              <a:rPr sz="1400" b="1" i="1" dirty="0">
                <a:latin typeface="Calibri"/>
                <a:cs typeface="Calibri"/>
              </a:rPr>
              <a:t>o</a:t>
            </a:r>
            <a:r>
              <a:rPr sz="1400" b="1" i="1" spc="-5" dirty="0">
                <a:latin typeface="Calibri"/>
                <a:cs typeface="Calibri"/>
              </a:rPr>
              <a:t>r</a:t>
            </a:r>
            <a:r>
              <a:rPr sz="1400" b="1" i="1" dirty="0">
                <a:latin typeface="Calibri"/>
                <a:cs typeface="Calibri"/>
              </a:rPr>
              <a:t>k</a:t>
            </a:r>
            <a:r>
              <a:rPr sz="1400" b="1" i="1" spc="-10" dirty="0">
                <a:latin typeface="Calibri"/>
                <a:cs typeface="Calibri"/>
              </a:rPr>
              <a:t> </a:t>
            </a:r>
            <a:r>
              <a:rPr sz="1400" b="1" i="1" spc="-5" dirty="0">
                <a:latin typeface="Calibri"/>
                <a:cs typeface="Calibri"/>
              </a:rPr>
              <a:t>E</a:t>
            </a:r>
            <a:r>
              <a:rPr sz="1400" b="1" i="1" spc="-10" dirty="0">
                <a:latin typeface="Calibri"/>
                <a:cs typeface="Calibri"/>
              </a:rPr>
              <a:t>x</a:t>
            </a:r>
            <a:r>
              <a:rPr sz="1400" b="1" i="1" dirty="0">
                <a:latin typeface="Calibri"/>
                <a:cs typeface="Calibri"/>
              </a:rPr>
              <a:t>p</a:t>
            </a:r>
            <a:r>
              <a:rPr sz="1400" b="1" i="1" spc="-10" dirty="0">
                <a:latin typeface="Calibri"/>
                <a:cs typeface="Calibri"/>
              </a:rPr>
              <a:t>e</a:t>
            </a:r>
            <a:r>
              <a:rPr sz="1400" b="1" i="1" dirty="0">
                <a:latin typeface="Calibri"/>
                <a:cs typeface="Calibri"/>
              </a:rPr>
              <a:t>n</a:t>
            </a:r>
            <a:r>
              <a:rPr sz="1400" b="1" i="1" spc="-5" dirty="0">
                <a:latin typeface="Calibri"/>
                <a:cs typeface="Calibri"/>
              </a:rPr>
              <a:t>s</a:t>
            </a:r>
            <a:r>
              <a:rPr sz="1400" b="1" i="1" spc="-10" dirty="0">
                <a:latin typeface="Calibri"/>
                <a:cs typeface="Calibri"/>
              </a:rPr>
              <a:t>e</a:t>
            </a:r>
            <a:r>
              <a:rPr sz="1400" b="1" i="1" dirty="0">
                <a:latin typeface="Calibri"/>
                <a:cs typeface="Calibri"/>
              </a:rPr>
              <a:t>s</a:t>
            </a:r>
            <a:r>
              <a:rPr sz="1400" b="1" i="1" spc="-20" dirty="0">
                <a:latin typeface="Calibri"/>
                <a:cs typeface="Calibri"/>
              </a:rPr>
              <a:t> </a:t>
            </a:r>
            <a:r>
              <a:rPr sz="1400" b="1" i="1" spc="-10" dirty="0">
                <a:latin typeface="Calibri"/>
                <a:cs typeface="Calibri"/>
              </a:rPr>
              <a:t>(</a:t>
            </a:r>
            <a:r>
              <a:rPr sz="1400" b="1" i="1" spc="5" dirty="0">
                <a:latin typeface="Calibri"/>
                <a:cs typeface="Calibri"/>
              </a:rPr>
              <a:t>B</a:t>
            </a:r>
            <a:r>
              <a:rPr sz="1400" b="1" i="1" spc="-5" dirty="0">
                <a:latin typeface="Calibri"/>
                <a:cs typeface="Calibri"/>
              </a:rPr>
              <a:t>WE)</a:t>
            </a:r>
            <a:endParaRPr sz="1400" dirty="0">
              <a:latin typeface="Calibri"/>
              <a:cs typeface="Calibri"/>
            </a:endParaRPr>
          </a:p>
          <a:p>
            <a:pPr marL="12700" marR="197485">
              <a:lnSpc>
                <a:spcPct val="118200"/>
              </a:lnSpc>
              <a:spcBef>
                <a:spcPts val="1030"/>
              </a:spcBef>
            </a:pPr>
            <a:r>
              <a:rPr sz="1100" spc="-5" dirty="0">
                <a:latin typeface="Calibri"/>
                <a:cs typeface="Calibri"/>
              </a:rPr>
              <a:t>SS</a:t>
            </a:r>
            <a:r>
              <a:rPr sz="1100" dirty="0">
                <a:latin typeface="Calibri"/>
                <a:cs typeface="Calibri"/>
              </a:rPr>
              <a:t>I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es 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an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5" dirty="0">
                <a:latin typeface="Calibri"/>
                <a:cs typeface="Calibri"/>
              </a:rPr>
              <a:t> in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quir</a:t>
            </a:r>
            <a:r>
              <a:rPr sz="1100" dirty="0">
                <a:latin typeface="Calibri"/>
                <a:cs typeface="Calibri"/>
              </a:rPr>
              <a:t>ed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et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x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ses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ec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ss</a:t>
            </a:r>
            <a:r>
              <a:rPr sz="1100" spc="-5" dirty="0">
                <a:latin typeface="Calibri"/>
                <a:cs typeface="Calibri"/>
              </a:rPr>
              <a:t>ar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ar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e. 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 </a:t>
            </a:r>
            <a:r>
              <a:rPr sz="1100" spc="-5" dirty="0">
                <a:latin typeface="Calibri"/>
                <a:cs typeface="Calibri"/>
              </a:rPr>
              <a:t>qualif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u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st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 blindn</a:t>
            </a:r>
            <a:r>
              <a:rPr sz="1100" dirty="0">
                <a:latin typeface="Calibri"/>
                <a:cs typeface="Calibri"/>
              </a:rPr>
              <a:t>ess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fi</a:t>
            </a:r>
            <a:r>
              <a:rPr sz="1100" dirty="0">
                <a:latin typeface="Calibri"/>
                <a:cs typeface="Calibri"/>
              </a:rPr>
              <a:t>ts. 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Ex</a:t>
            </a:r>
            <a:r>
              <a:rPr sz="1100" i="1" spc="-20" dirty="0">
                <a:latin typeface="Calibri"/>
                <a:cs typeface="Calibri"/>
              </a:rPr>
              <a:t>a</a:t>
            </a:r>
            <a:r>
              <a:rPr sz="1100" i="1" dirty="0">
                <a:latin typeface="Calibri"/>
                <a:cs typeface="Calibri"/>
              </a:rPr>
              <a:t>m</a:t>
            </a:r>
            <a:r>
              <a:rPr sz="1100" i="1" spc="-5" dirty="0">
                <a:latin typeface="Calibri"/>
                <a:cs typeface="Calibri"/>
              </a:rPr>
              <a:t>pl</a:t>
            </a:r>
            <a:r>
              <a:rPr sz="1100" i="1" dirty="0">
                <a:latin typeface="Calibri"/>
                <a:cs typeface="Calibri"/>
              </a:rPr>
              <a:t>es</a:t>
            </a:r>
            <a:r>
              <a:rPr sz="1100" i="1" spc="5" dirty="0">
                <a:latin typeface="Calibri"/>
                <a:cs typeface="Calibri"/>
              </a:rPr>
              <a:t> </a:t>
            </a:r>
            <a:r>
              <a:rPr sz="1100" i="1" spc="-5" dirty="0">
                <a:latin typeface="Calibri"/>
                <a:cs typeface="Calibri"/>
              </a:rPr>
              <a:t>o</a:t>
            </a:r>
            <a:r>
              <a:rPr sz="1100" i="1" dirty="0">
                <a:latin typeface="Calibri"/>
                <a:cs typeface="Calibri"/>
              </a:rPr>
              <a:t>f a</a:t>
            </a:r>
            <a:r>
              <a:rPr sz="1100" i="1" spc="-15" dirty="0">
                <a:latin typeface="Calibri"/>
                <a:cs typeface="Calibri"/>
              </a:rPr>
              <a:t> </a:t>
            </a:r>
            <a:r>
              <a:rPr sz="1100" i="1" spc="-5" dirty="0">
                <a:latin typeface="Calibri"/>
                <a:cs typeface="Calibri"/>
              </a:rPr>
              <a:t>B</a:t>
            </a:r>
            <a:r>
              <a:rPr sz="1100" i="1" dirty="0">
                <a:latin typeface="Calibri"/>
                <a:cs typeface="Calibri"/>
              </a:rPr>
              <a:t>W</a:t>
            </a:r>
            <a:r>
              <a:rPr sz="1100" i="1" spc="-15" dirty="0">
                <a:latin typeface="Calibri"/>
                <a:cs typeface="Calibri"/>
              </a:rPr>
              <a:t>E</a:t>
            </a:r>
            <a:r>
              <a:rPr sz="1100" i="1" dirty="0">
                <a:latin typeface="Calibri"/>
                <a:cs typeface="Calibri"/>
              </a:rPr>
              <a:t>:</a:t>
            </a:r>
            <a:endParaRPr sz="1100"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70534" algn="l"/>
              </a:tabLst>
            </a:pPr>
            <a:r>
              <a:rPr sz="120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nim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ls</a:t>
            </a: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200" spc="-5" dirty="0">
                <a:latin typeface="Times New Roman"/>
                <a:cs typeface="Times New Roman"/>
              </a:rPr>
              <a:t>Tra</a:t>
            </a:r>
            <a:r>
              <a:rPr sz="1200" dirty="0">
                <a:latin typeface="Times New Roman"/>
                <a:cs typeface="Times New Roman"/>
              </a:rPr>
              <a:t>nspo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to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m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k</a:t>
            </a: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200" spc="-10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l, st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lo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l 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nc</a:t>
            </a:r>
            <a:r>
              <a:rPr sz="1200" dirty="0">
                <a:latin typeface="Times New Roman"/>
                <a:cs typeface="Times New Roman"/>
              </a:rPr>
              <a:t>ome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spc="-5" dirty="0">
                <a:latin typeface="Times New Roman"/>
                <a:cs typeface="Times New Roman"/>
              </a:rPr>
              <a:t>es</a:t>
            </a:r>
            <a:endParaRPr sz="1200" dirty="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Times New Roman"/>
                <a:cs typeface="Times New Roman"/>
              </a:rPr>
              <a:t>So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S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spc="-5" dirty="0">
                <a:latin typeface="Times New Roman"/>
                <a:cs typeface="Times New Roman"/>
              </a:rPr>
              <a:t>es</a:t>
            </a:r>
            <a:endParaRPr sz="1200" dirty="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 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ces</a:t>
            </a:r>
            <a:endParaRPr sz="1200" dirty="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470534" algn="l"/>
              </a:tabLst>
            </a:pPr>
            <a:r>
              <a:rPr sz="1200" spc="-5" dirty="0">
                <a:latin typeface="Times New Roman"/>
                <a:cs typeface="Times New Roman"/>
              </a:rPr>
              <a:t>V</a:t>
            </a:r>
            <a:r>
              <a:rPr sz="1200" dirty="0">
                <a:latin typeface="Times New Roman"/>
                <a:cs typeface="Times New Roman"/>
              </a:rPr>
              <a:t>isu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nso</a:t>
            </a:r>
            <a:r>
              <a:rPr sz="1200" spc="2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ids</a:t>
            </a: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200" spc="-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ille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nsl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tions</a:t>
            </a: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200" spc="-5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nion du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fe</a:t>
            </a:r>
            <a:r>
              <a:rPr sz="1200" dirty="0">
                <a:latin typeface="Times New Roman"/>
                <a:cs typeface="Times New Roman"/>
              </a:rPr>
              <a:t>ssion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sso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ees</a:t>
            </a: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i="1" spc="-5" dirty="0" smtClean="0">
                <a:latin typeface="Calibri"/>
                <a:cs typeface="Calibri"/>
              </a:rPr>
              <a:t>Pr</a:t>
            </a:r>
            <a:r>
              <a:rPr sz="1400" b="1" i="1" dirty="0" smtClean="0">
                <a:latin typeface="Calibri"/>
                <a:cs typeface="Calibri"/>
              </a:rPr>
              <a:t>op</a:t>
            </a:r>
            <a:r>
              <a:rPr sz="1400" b="1" i="1" spc="-10" dirty="0" smtClean="0">
                <a:latin typeface="Calibri"/>
                <a:cs typeface="Calibri"/>
              </a:rPr>
              <a:t>e</a:t>
            </a:r>
            <a:r>
              <a:rPr sz="1400" b="1" i="1" spc="-5" dirty="0" smtClean="0">
                <a:latin typeface="Calibri"/>
                <a:cs typeface="Calibri"/>
              </a:rPr>
              <a:t>r</a:t>
            </a:r>
            <a:r>
              <a:rPr sz="1400" b="1" i="1" spc="5" dirty="0" smtClean="0">
                <a:latin typeface="Calibri"/>
                <a:cs typeface="Calibri"/>
              </a:rPr>
              <a:t>t</a:t>
            </a:r>
            <a:r>
              <a:rPr sz="1400" b="1" i="1" dirty="0" smtClean="0">
                <a:latin typeface="Calibri"/>
                <a:cs typeface="Calibri"/>
              </a:rPr>
              <a:t>y</a:t>
            </a:r>
            <a:r>
              <a:rPr sz="1400" b="1" i="1" spc="-5" dirty="0" smtClean="0">
                <a:latin typeface="Calibri"/>
                <a:cs typeface="Calibri"/>
              </a:rPr>
              <a:t> </a:t>
            </a:r>
            <a:r>
              <a:rPr sz="1400" b="1" i="1" spc="-5" dirty="0">
                <a:latin typeface="Calibri"/>
                <a:cs typeface="Calibri"/>
              </a:rPr>
              <a:t>Ess</a:t>
            </a:r>
            <a:r>
              <a:rPr sz="1400" b="1" i="1" spc="-10" dirty="0">
                <a:latin typeface="Calibri"/>
                <a:cs typeface="Calibri"/>
              </a:rPr>
              <a:t>e</a:t>
            </a:r>
            <a:r>
              <a:rPr sz="1400" b="1" i="1" dirty="0">
                <a:latin typeface="Calibri"/>
                <a:cs typeface="Calibri"/>
              </a:rPr>
              <a:t>n</a:t>
            </a:r>
            <a:r>
              <a:rPr sz="1400" b="1" i="1" spc="-10" dirty="0">
                <a:latin typeface="Calibri"/>
                <a:cs typeface="Calibri"/>
              </a:rPr>
              <a:t>t</a:t>
            </a:r>
            <a:r>
              <a:rPr sz="1400" b="1" i="1" dirty="0">
                <a:latin typeface="Calibri"/>
                <a:cs typeface="Calibri"/>
              </a:rPr>
              <a:t>i</a:t>
            </a:r>
            <a:r>
              <a:rPr sz="1400" b="1" i="1" spc="-10" dirty="0">
                <a:latin typeface="Calibri"/>
                <a:cs typeface="Calibri"/>
              </a:rPr>
              <a:t>a</a:t>
            </a:r>
            <a:r>
              <a:rPr sz="1400" b="1" i="1" dirty="0">
                <a:latin typeface="Calibri"/>
                <a:cs typeface="Calibri"/>
              </a:rPr>
              <a:t>l</a:t>
            </a:r>
            <a:r>
              <a:rPr sz="1400" b="1" i="1" spc="-5" dirty="0">
                <a:latin typeface="Calibri"/>
                <a:cs typeface="Calibri"/>
              </a:rPr>
              <a:t> </a:t>
            </a:r>
            <a:r>
              <a:rPr sz="1400" b="1" i="1" spc="5" dirty="0">
                <a:latin typeface="Calibri"/>
                <a:cs typeface="Calibri"/>
              </a:rPr>
              <a:t>t</a:t>
            </a:r>
            <a:r>
              <a:rPr sz="1400" b="1" i="1" dirty="0">
                <a:latin typeface="Calibri"/>
                <a:cs typeface="Calibri"/>
              </a:rPr>
              <a:t>o</a:t>
            </a:r>
            <a:r>
              <a:rPr sz="1400" b="1" i="1" spc="-15" dirty="0">
                <a:latin typeface="Calibri"/>
                <a:cs typeface="Calibri"/>
              </a:rPr>
              <a:t> </a:t>
            </a:r>
            <a:r>
              <a:rPr sz="1400" b="1" i="1" spc="-10" dirty="0">
                <a:latin typeface="Calibri"/>
                <a:cs typeface="Calibri"/>
              </a:rPr>
              <a:t>Se</a:t>
            </a:r>
            <a:r>
              <a:rPr sz="1400" b="1" i="1" dirty="0">
                <a:latin typeface="Calibri"/>
                <a:cs typeface="Calibri"/>
              </a:rPr>
              <a:t>lf-</a:t>
            </a:r>
            <a:r>
              <a:rPr sz="1400" b="1" i="1" spc="-10" dirty="0">
                <a:latin typeface="Calibri"/>
                <a:cs typeface="Calibri"/>
              </a:rPr>
              <a:t>S</a:t>
            </a:r>
            <a:r>
              <a:rPr sz="1400" b="1" i="1" dirty="0">
                <a:latin typeface="Calibri"/>
                <a:cs typeface="Calibri"/>
              </a:rPr>
              <a:t>uppo</a:t>
            </a:r>
            <a:r>
              <a:rPr sz="1400" b="1" i="1" spc="-15" dirty="0">
                <a:latin typeface="Calibri"/>
                <a:cs typeface="Calibri"/>
              </a:rPr>
              <a:t>r</a:t>
            </a:r>
            <a:r>
              <a:rPr sz="1400" b="1" i="1" dirty="0">
                <a:latin typeface="Calibri"/>
                <a:cs typeface="Calibri"/>
              </a:rPr>
              <a:t>t</a:t>
            </a:r>
            <a:endParaRPr sz="1400" dirty="0">
              <a:latin typeface="Calibri"/>
              <a:cs typeface="Calibri"/>
            </a:endParaRPr>
          </a:p>
          <a:p>
            <a:pPr marL="469900" marR="68580" indent="-228600">
              <a:lnSpc>
                <a:spcPts val="1370"/>
              </a:lnSpc>
              <a:spcBef>
                <a:spcPts val="180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sou</a:t>
            </a:r>
            <a:r>
              <a:rPr sz="1200" spc="-5" dirty="0">
                <a:latin typeface="Times New Roman"/>
                <a:cs typeface="Times New Roman"/>
              </a:rPr>
              <a:t>rce</a:t>
            </a:r>
            <a:r>
              <a:rPr sz="1200" dirty="0">
                <a:latin typeface="Times New Roman"/>
                <a:cs typeface="Times New Roman"/>
              </a:rPr>
              <a:t>s 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e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en</a:t>
            </a:r>
            <a:r>
              <a:rPr sz="1200" dirty="0">
                <a:latin typeface="Times New Roman"/>
                <a:cs typeface="Times New Roman"/>
              </a:rPr>
              <a:t>ti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to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ns 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5" dirty="0">
                <a:latin typeface="Times New Roman"/>
                <a:cs typeface="Times New Roman"/>
              </a:rPr>
              <a:t>f-</a:t>
            </a:r>
            <a:r>
              <a:rPr sz="1200" dirty="0">
                <a:latin typeface="Times New Roman"/>
                <a:cs typeface="Times New Roman"/>
              </a:rPr>
              <a:t>suppo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 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ount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initi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ontinuing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ibili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5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I</a:t>
            </a:r>
          </a:p>
          <a:p>
            <a:pPr marL="12700">
              <a:lnSpc>
                <a:spcPct val="100000"/>
              </a:lnSpc>
            </a:pPr>
            <a:r>
              <a:rPr sz="1400" b="1" i="1" spc="-5" dirty="0" smtClean="0">
                <a:latin typeface="Calibri"/>
                <a:cs typeface="Calibri"/>
              </a:rPr>
              <a:t>M</a:t>
            </a:r>
            <a:r>
              <a:rPr sz="1400" b="1" i="1" spc="-10" dirty="0" smtClean="0">
                <a:latin typeface="Calibri"/>
                <a:cs typeface="Calibri"/>
              </a:rPr>
              <a:t>e</a:t>
            </a:r>
            <a:r>
              <a:rPr sz="1400" b="1" i="1" dirty="0" smtClean="0">
                <a:latin typeface="Calibri"/>
                <a:cs typeface="Calibri"/>
              </a:rPr>
              <a:t>di-</a:t>
            </a:r>
            <a:r>
              <a:rPr sz="1400" b="1" i="1" spc="-10" dirty="0" smtClean="0">
                <a:latin typeface="Calibri"/>
                <a:cs typeface="Calibri"/>
              </a:rPr>
              <a:t>C</a:t>
            </a:r>
            <a:r>
              <a:rPr sz="1400" b="1" i="1" dirty="0" smtClean="0">
                <a:latin typeface="Calibri"/>
                <a:cs typeface="Calibri"/>
              </a:rPr>
              <a:t>al</a:t>
            </a:r>
            <a:r>
              <a:rPr sz="1400" b="1" i="1" spc="-5" dirty="0" smtClean="0">
                <a:latin typeface="Calibri"/>
                <a:cs typeface="Calibri"/>
              </a:rPr>
              <a:t> </a:t>
            </a:r>
            <a:r>
              <a:rPr sz="1400" b="1" i="1" spc="-5" dirty="0">
                <a:latin typeface="Calibri"/>
                <a:cs typeface="Calibri"/>
              </a:rPr>
              <a:t>W</a:t>
            </a:r>
            <a:r>
              <a:rPr sz="1400" b="1" i="1" spc="-10" dirty="0">
                <a:latin typeface="Calibri"/>
                <a:cs typeface="Calibri"/>
              </a:rPr>
              <a:t>h</a:t>
            </a:r>
            <a:r>
              <a:rPr sz="1400" b="1" i="1" dirty="0">
                <a:latin typeface="Calibri"/>
                <a:cs typeface="Calibri"/>
              </a:rPr>
              <a:t>ile</a:t>
            </a:r>
            <a:r>
              <a:rPr sz="1400" b="1" i="1" spc="-15" dirty="0">
                <a:latin typeface="Calibri"/>
                <a:cs typeface="Calibri"/>
              </a:rPr>
              <a:t> </a:t>
            </a:r>
            <a:r>
              <a:rPr sz="1400" b="1" i="1" spc="-5" dirty="0">
                <a:latin typeface="Calibri"/>
                <a:cs typeface="Calibri"/>
              </a:rPr>
              <a:t>W</a:t>
            </a:r>
            <a:r>
              <a:rPr sz="1400" b="1" i="1" dirty="0">
                <a:latin typeface="Calibri"/>
                <a:cs typeface="Calibri"/>
              </a:rPr>
              <a:t>o</a:t>
            </a:r>
            <a:r>
              <a:rPr sz="1400" b="1" i="1" spc="-15" dirty="0">
                <a:latin typeface="Calibri"/>
                <a:cs typeface="Calibri"/>
              </a:rPr>
              <a:t>r</a:t>
            </a:r>
            <a:r>
              <a:rPr sz="1400" b="1" i="1" spc="-5" dirty="0">
                <a:latin typeface="Calibri"/>
                <a:cs typeface="Calibri"/>
              </a:rPr>
              <a:t>k</a:t>
            </a:r>
            <a:r>
              <a:rPr sz="1400" b="1" i="1" dirty="0">
                <a:latin typeface="Calibri"/>
                <a:cs typeface="Calibri"/>
              </a:rPr>
              <a:t>ing</a:t>
            </a:r>
            <a:r>
              <a:rPr sz="1400" b="1" i="1" spc="-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–</a:t>
            </a:r>
            <a:r>
              <a:rPr sz="1400" b="1" i="1" spc="-10" dirty="0">
                <a:latin typeface="Calibri"/>
                <a:cs typeface="Calibri"/>
              </a:rPr>
              <a:t> Se</a:t>
            </a:r>
            <a:r>
              <a:rPr sz="1400" b="1" i="1" spc="-5" dirty="0">
                <a:latin typeface="Calibri"/>
                <a:cs typeface="Calibri"/>
              </a:rPr>
              <a:t>c</a:t>
            </a:r>
            <a:r>
              <a:rPr sz="1400" b="1" i="1" spc="5" dirty="0">
                <a:latin typeface="Calibri"/>
                <a:cs typeface="Calibri"/>
              </a:rPr>
              <a:t>t</a:t>
            </a:r>
            <a:r>
              <a:rPr sz="1400" b="1" i="1" dirty="0">
                <a:latin typeface="Calibri"/>
                <a:cs typeface="Calibri"/>
              </a:rPr>
              <a:t>i</a:t>
            </a:r>
            <a:r>
              <a:rPr sz="1400" b="1" i="1" spc="-10" dirty="0">
                <a:latin typeface="Calibri"/>
                <a:cs typeface="Calibri"/>
              </a:rPr>
              <a:t>o</a:t>
            </a:r>
            <a:r>
              <a:rPr sz="1400" b="1" i="1" dirty="0">
                <a:latin typeface="Calibri"/>
                <a:cs typeface="Calibri"/>
              </a:rPr>
              <a:t>n</a:t>
            </a:r>
            <a:r>
              <a:rPr sz="1400" b="1" i="1" spc="-5" dirty="0">
                <a:latin typeface="Calibri"/>
                <a:cs typeface="Calibri"/>
              </a:rPr>
              <a:t> 161</a:t>
            </a:r>
            <a:r>
              <a:rPr sz="1400" b="1" i="1" dirty="0">
                <a:latin typeface="Calibri"/>
                <a:cs typeface="Calibri"/>
              </a:rPr>
              <a:t>9</a:t>
            </a:r>
            <a:r>
              <a:rPr sz="1400" b="1" i="1" spc="-10" dirty="0">
                <a:latin typeface="Calibri"/>
                <a:cs typeface="Calibri"/>
              </a:rPr>
              <a:t> </a:t>
            </a:r>
            <a:r>
              <a:rPr sz="1400" b="1" i="1" spc="5" dirty="0">
                <a:latin typeface="Calibri"/>
                <a:cs typeface="Calibri"/>
              </a:rPr>
              <a:t>(</a:t>
            </a:r>
            <a:r>
              <a:rPr sz="1400" b="1" i="1" dirty="0">
                <a:latin typeface="Calibri"/>
                <a:cs typeface="Calibri"/>
              </a:rPr>
              <a:t>b)</a:t>
            </a:r>
            <a:endParaRPr sz="1400" dirty="0">
              <a:latin typeface="Calibri"/>
              <a:cs typeface="Calibri"/>
            </a:endParaRPr>
          </a:p>
          <a:p>
            <a:pPr marL="12700" marR="408940">
              <a:lnSpc>
                <a:spcPct val="101800"/>
              </a:lnSpc>
            </a:pPr>
            <a:r>
              <a:rPr sz="1100" spc="-5" dirty="0">
                <a:latin typeface="Calibri"/>
                <a:cs typeface="Calibri"/>
              </a:rPr>
              <a:t>Af</a:t>
            </a:r>
            <a:r>
              <a:rPr sz="1100" dirty="0">
                <a:latin typeface="Calibri"/>
                <a:cs typeface="Calibri"/>
              </a:rPr>
              <a:t>ter </a:t>
            </a:r>
            <a:r>
              <a:rPr sz="1100" spc="-1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u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et</a:t>
            </a:r>
            <a:r>
              <a:rPr sz="1100" spc="-5" dirty="0">
                <a:latin typeface="Calibri"/>
                <a:cs typeface="Calibri"/>
              </a:rPr>
              <a:t>ur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k,</a:t>
            </a:r>
            <a:r>
              <a:rPr sz="1100" spc="-10" dirty="0">
                <a:latin typeface="Calibri"/>
                <a:cs typeface="Calibri"/>
              </a:rPr>
              <a:t> y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 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-Ca</a:t>
            </a:r>
            <a:r>
              <a:rPr sz="1100" dirty="0">
                <a:latin typeface="Calibri"/>
                <a:cs typeface="Calibri"/>
              </a:rPr>
              <a:t>l 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rag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inu</a:t>
            </a:r>
            <a:r>
              <a:rPr sz="1100" dirty="0">
                <a:latin typeface="Calibri"/>
                <a:cs typeface="Calibri"/>
              </a:rPr>
              <a:t>e,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5" dirty="0">
                <a:latin typeface="Calibri"/>
                <a:cs typeface="Calibri"/>
              </a:rPr>
              <a:t> i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ar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ing</a:t>
            </a:r>
            <a:r>
              <a:rPr sz="1100" dirty="0">
                <a:latin typeface="Calibri"/>
                <a:cs typeface="Calibri"/>
              </a:rPr>
              <a:t>s (</a:t>
            </a:r>
            <a:r>
              <a:rPr sz="1100" spc="-5" dirty="0">
                <a:latin typeface="Calibri"/>
                <a:cs typeface="Calibri"/>
              </a:rPr>
              <a:t>al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 </a:t>
            </a:r>
            <a:r>
              <a:rPr sz="1100" spc="-5" dirty="0">
                <a:latin typeface="Calibri"/>
                <a:cs typeface="Calibri"/>
              </a:rPr>
              <a:t>in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bina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er </a:t>
            </a:r>
            <a:r>
              <a:rPr sz="1100" spc="-5" dirty="0">
                <a:latin typeface="Calibri"/>
                <a:cs typeface="Calibri"/>
              </a:rPr>
              <a:t>in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10" dirty="0">
                <a:latin typeface="Calibri"/>
                <a:cs typeface="Calibri"/>
              </a:rPr>
              <a:t>om</a:t>
            </a:r>
            <a:r>
              <a:rPr sz="1100" dirty="0">
                <a:latin typeface="Calibri"/>
                <a:cs typeface="Calibri"/>
              </a:rPr>
              <a:t>e)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 t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hi</a:t>
            </a:r>
            <a:r>
              <a:rPr sz="1100" spc="-20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 f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 a </a:t>
            </a:r>
            <a:r>
              <a:rPr sz="1100" spc="-5" dirty="0">
                <a:latin typeface="Calibri"/>
                <a:cs typeface="Calibri"/>
              </a:rPr>
              <a:t>SS</a:t>
            </a:r>
            <a:r>
              <a:rPr sz="1100" dirty="0">
                <a:latin typeface="Calibri"/>
                <a:cs typeface="Calibri"/>
              </a:rPr>
              <a:t>I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sh</a:t>
            </a:r>
            <a:r>
              <a:rPr sz="1100" spc="-5" dirty="0">
                <a:latin typeface="Calibri"/>
                <a:cs typeface="Calibri"/>
              </a:rPr>
              <a:t> pa</a:t>
            </a:r>
            <a:r>
              <a:rPr sz="1100" spc="-10" dirty="0">
                <a:latin typeface="Calibri"/>
                <a:cs typeface="Calibri"/>
              </a:rPr>
              <a:t>ym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t.</a:t>
            </a:r>
          </a:p>
          <a:p>
            <a:pPr marL="469900" indent="-228600">
              <a:lnSpc>
                <a:spcPct val="100000"/>
              </a:lnSpc>
              <a:spcBef>
                <a:spcPts val="90"/>
              </a:spcBef>
              <a:buFont typeface="Symbol"/>
              <a:buChar char=""/>
              <a:tabLst>
                <a:tab pos="470534" algn="l"/>
              </a:tabLst>
            </a:pP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ro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ar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main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be</a:t>
            </a:r>
            <a:r>
              <a:rPr sz="1200" dirty="0">
                <a:latin typeface="Calibri"/>
                <a:cs typeface="Calibri"/>
              </a:rPr>
              <a:t>lo</a:t>
            </a:r>
            <a:r>
              <a:rPr sz="1200" spc="-10" dirty="0">
                <a:latin typeface="Calibri"/>
                <a:cs typeface="Calibri"/>
              </a:rPr>
              <a:t>w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res</a:t>
            </a:r>
            <a:r>
              <a:rPr sz="1200" spc="-10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old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amo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ts</a:t>
            </a:r>
          </a:p>
          <a:p>
            <a:pPr marL="469900" marR="175895" indent="-228600">
              <a:lnSpc>
                <a:spcPct val="101699"/>
              </a:lnSpc>
              <a:spcBef>
                <a:spcPts val="70"/>
              </a:spcBef>
              <a:buFont typeface="Symbol"/>
              <a:buChar char=""/>
              <a:tabLst>
                <a:tab pos="470534" algn="l"/>
              </a:tabLst>
            </a:pPr>
            <a:r>
              <a:rPr sz="1200" spc="-10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ro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10" dirty="0">
                <a:latin typeface="Calibri"/>
                <a:cs typeface="Calibri"/>
              </a:rPr>
              <a:t>are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an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th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may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till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5" dirty="0">
                <a:latin typeface="Calibri"/>
                <a:cs typeface="Calibri"/>
              </a:rPr>
              <a:t>ig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ou 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rk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ti</a:t>
            </a:r>
            <a:r>
              <a:rPr sz="1200" spc="-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pp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ser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s</a:t>
            </a:r>
          </a:p>
          <a:p>
            <a:pPr marL="469900" indent="-228600">
              <a:lnSpc>
                <a:spcPct val="100000"/>
              </a:lnSpc>
              <a:spcBef>
                <a:spcPts val="80"/>
              </a:spcBef>
              <a:buFont typeface="Symbol"/>
              <a:buChar char=""/>
              <a:tabLst>
                <a:tab pos="470534" algn="l"/>
              </a:tabLst>
            </a:pP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st </a:t>
            </a:r>
            <a:r>
              <a:rPr sz="1200" spc="-10" dirty="0">
                <a:latin typeface="Calibri"/>
                <a:cs typeface="Calibri"/>
              </a:rPr>
              <a:t>me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SSA</a:t>
            </a:r>
            <a:r>
              <a:rPr sz="1200" spc="-5" dirty="0">
                <a:latin typeface="Calibri"/>
                <a:cs typeface="Calibri"/>
              </a:rPr>
              <a:t> re</a:t>
            </a:r>
            <a:r>
              <a:rPr sz="1200" spc="-10" dirty="0">
                <a:latin typeface="Calibri"/>
                <a:cs typeface="Calibri"/>
              </a:rPr>
              <a:t>q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emen</a:t>
            </a:r>
            <a:r>
              <a:rPr sz="1200" dirty="0">
                <a:latin typeface="Calibri"/>
                <a:cs typeface="Calibri"/>
              </a:rPr>
              <a:t>ts</a:t>
            </a:r>
          </a:p>
          <a:p>
            <a:pPr marL="12700">
              <a:lnSpc>
                <a:spcPct val="100000"/>
              </a:lnSpc>
            </a:pPr>
            <a:r>
              <a:rPr sz="1400" b="1" i="1" dirty="0" smtClean="0">
                <a:latin typeface="Calibri"/>
                <a:cs typeface="Calibri"/>
              </a:rPr>
              <a:t>Co</a:t>
            </a:r>
            <a:r>
              <a:rPr sz="1400" b="1" i="1" spc="-10" dirty="0" smtClean="0">
                <a:latin typeface="Calibri"/>
                <a:cs typeface="Calibri"/>
              </a:rPr>
              <a:t>n</a:t>
            </a:r>
            <a:r>
              <a:rPr sz="1400" b="1" i="1" dirty="0" smtClean="0">
                <a:latin typeface="Calibri"/>
                <a:cs typeface="Calibri"/>
              </a:rPr>
              <a:t>t</a:t>
            </a:r>
            <a:r>
              <a:rPr sz="1400" b="1" i="1" spc="-10" dirty="0" smtClean="0">
                <a:latin typeface="Calibri"/>
                <a:cs typeface="Calibri"/>
              </a:rPr>
              <a:t>i</a:t>
            </a:r>
            <a:r>
              <a:rPr sz="1400" b="1" i="1" dirty="0" smtClean="0">
                <a:latin typeface="Calibri"/>
                <a:cs typeface="Calibri"/>
              </a:rPr>
              <a:t>nu</a:t>
            </a:r>
            <a:r>
              <a:rPr sz="1400" b="1" i="1" spc="-10" dirty="0" smtClean="0">
                <a:latin typeface="Calibri"/>
                <a:cs typeface="Calibri"/>
              </a:rPr>
              <a:t>e</a:t>
            </a:r>
            <a:r>
              <a:rPr sz="1400" b="1" i="1" dirty="0" smtClean="0">
                <a:latin typeface="Calibri"/>
                <a:cs typeface="Calibri"/>
              </a:rPr>
              <a:t>d</a:t>
            </a:r>
            <a:r>
              <a:rPr sz="1400" b="1" i="1" spc="-5" dirty="0" smtClean="0">
                <a:latin typeface="Calibri"/>
                <a:cs typeface="Calibri"/>
              </a:rPr>
              <a:t> </a:t>
            </a:r>
            <a:r>
              <a:rPr sz="1400" b="1" i="1" spc="-5" dirty="0">
                <a:latin typeface="Calibri"/>
                <a:cs typeface="Calibri"/>
              </a:rPr>
              <a:t>P</a:t>
            </a:r>
            <a:r>
              <a:rPr sz="1400" b="1" i="1" dirty="0">
                <a:latin typeface="Calibri"/>
                <a:cs typeface="Calibri"/>
              </a:rPr>
              <a:t>a</a:t>
            </a:r>
            <a:r>
              <a:rPr sz="1400" b="1" i="1" spc="-15" dirty="0">
                <a:latin typeface="Calibri"/>
                <a:cs typeface="Calibri"/>
              </a:rPr>
              <a:t>y</a:t>
            </a:r>
            <a:r>
              <a:rPr sz="1400" b="1" i="1" spc="-5" dirty="0">
                <a:latin typeface="Calibri"/>
                <a:cs typeface="Calibri"/>
              </a:rPr>
              <a:t>m</a:t>
            </a:r>
            <a:r>
              <a:rPr sz="1400" b="1" i="1" spc="-10" dirty="0">
                <a:latin typeface="Calibri"/>
                <a:cs typeface="Calibri"/>
              </a:rPr>
              <a:t>e</a:t>
            </a:r>
            <a:r>
              <a:rPr sz="1400" b="1" i="1" dirty="0">
                <a:latin typeface="Calibri"/>
                <a:cs typeface="Calibri"/>
              </a:rPr>
              <a:t>nt</a:t>
            </a:r>
            <a:r>
              <a:rPr sz="1400" b="1" i="1" spc="-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und</a:t>
            </a:r>
            <a:r>
              <a:rPr sz="1400" b="1" i="1" spc="-10" dirty="0">
                <a:latin typeface="Calibri"/>
                <a:cs typeface="Calibri"/>
              </a:rPr>
              <a:t>e</a:t>
            </a:r>
            <a:r>
              <a:rPr sz="1400" b="1" i="1" dirty="0">
                <a:latin typeface="Calibri"/>
                <a:cs typeface="Calibri"/>
              </a:rPr>
              <a:t>r</a:t>
            </a:r>
            <a:r>
              <a:rPr sz="1400" b="1" i="1" spc="-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a</a:t>
            </a:r>
            <a:r>
              <a:rPr sz="1400" b="1" i="1" spc="-5" dirty="0">
                <a:latin typeface="Calibri"/>
                <a:cs typeface="Calibri"/>
              </a:rPr>
              <a:t> V</a:t>
            </a:r>
            <a:r>
              <a:rPr sz="1400" b="1" i="1" dirty="0">
                <a:latin typeface="Calibri"/>
                <a:cs typeface="Calibri"/>
              </a:rPr>
              <a:t>o</a:t>
            </a:r>
            <a:r>
              <a:rPr sz="1400" b="1" i="1" spc="-5" dirty="0">
                <a:latin typeface="Calibri"/>
                <a:cs typeface="Calibri"/>
              </a:rPr>
              <a:t>c</a:t>
            </a:r>
            <a:r>
              <a:rPr sz="1400" b="1" i="1" spc="-10" dirty="0">
                <a:latin typeface="Calibri"/>
                <a:cs typeface="Calibri"/>
              </a:rPr>
              <a:t>a</a:t>
            </a:r>
            <a:r>
              <a:rPr sz="1400" b="1" i="1" spc="5" dirty="0">
                <a:latin typeface="Calibri"/>
                <a:cs typeface="Calibri"/>
              </a:rPr>
              <a:t>t</a:t>
            </a:r>
            <a:r>
              <a:rPr sz="1400" b="1" i="1" spc="-10" dirty="0">
                <a:latin typeface="Calibri"/>
                <a:cs typeface="Calibri"/>
              </a:rPr>
              <a:t>i</a:t>
            </a:r>
            <a:r>
              <a:rPr sz="1400" b="1" i="1" dirty="0">
                <a:latin typeface="Calibri"/>
                <a:cs typeface="Calibri"/>
              </a:rPr>
              <a:t>o</a:t>
            </a:r>
            <a:r>
              <a:rPr sz="1400" b="1" i="1" spc="-10" dirty="0">
                <a:latin typeface="Calibri"/>
                <a:cs typeface="Calibri"/>
              </a:rPr>
              <a:t>n</a:t>
            </a:r>
            <a:r>
              <a:rPr sz="1400" b="1" i="1" dirty="0">
                <a:latin typeface="Calibri"/>
                <a:cs typeface="Calibri"/>
              </a:rPr>
              <a:t>al</a:t>
            </a:r>
            <a:r>
              <a:rPr sz="1400" b="1" i="1" spc="-5" dirty="0">
                <a:latin typeface="Calibri"/>
                <a:cs typeface="Calibri"/>
              </a:rPr>
              <a:t> </a:t>
            </a:r>
            <a:r>
              <a:rPr sz="1400" b="1" i="1" spc="-15" dirty="0">
                <a:latin typeface="Calibri"/>
                <a:cs typeface="Calibri"/>
              </a:rPr>
              <a:t>R</a:t>
            </a:r>
            <a:r>
              <a:rPr sz="1400" b="1" i="1" spc="-10" dirty="0">
                <a:latin typeface="Calibri"/>
                <a:cs typeface="Calibri"/>
              </a:rPr>
              <a:t>e</a:t>
            </a:r>
            <a:r>
              <a:rPr sz="1400" b="1" i="1" dirty="0">
                <a:latin typeface="Calibri"/>
                <a:cs typeface="Calibri"/>
              </a:rPr>
              <a:t>hab</a:t>
            </a:r>
            <a:r>
              <a:rPr sz="1400" b="1" i="1" spc="-10" dirty="0">
                <a:latin typeface="Calibri"/>
                <a:cs typeface="Calibri"/>
              </a:rPr>
              <a:t>i</a:t>
            </a:r>
            <a:r>
              <a:rPr sz="1400" b="1" i="1" dirty="0">
                <a:latin typeface="Calibri"/>
                <a:cs typeface="Calibri"/>
              </a:rPr>
              <a:t>l</a:t>
            </a:r>
            <a:r>
              <a:rPr sz="1400" b="1" i="1" spc="-10" dirty="0">
                <a:latin typeface="Calibri"/>
                <a:cs typeface="Calibri"/>
              </a:rPr>
              <a:t>i</a:t>
            </a:r>
            <a:r>
              <a:rPr sz="1400" b="1" i="1" spc="5" dirty="0">
                <a:latin typeface="Calibri"/>
                <a:cs typeface="Calibri"/>
              </a:rPr>
              <a:t>t</a:t>
            </a:r>
            <a:r>
              <a:rPr sz="1400" b="1" i="1" spc="-10" dirty="0">
                <a:latin typeface="Calibri"/>
                <a:cs typeface="Calibri"/>
              </a:rPr>
              <a:t>a</a:t>
            </a:r>
            <a:r>
              <a:rPr sz="1400" b="1" i="1" spc="5" dirty="0">
                <a:latin typeface="Calibri"/>
                <a:cs typeface="Calibri"/>
              </a:rPr>
              <a:t>t</a:t>
            </a:r>
            <a:r>
              <a:rPr sz="1400" b="1" i="1" dirty="0">
                <a:latin typeface="Calibri"/>
                <a:cs typeface="Calibri"/>
              </a:rPr>
              <a:t>i</a:t>
            </a:r>
            <a:r>
              <a:rPr sz="1400" b="1" i="1" spc="-10" dirty="0">
                <a:latin typeface="Calibri"/>
                <a:cs typeface="Calibri"/>
              </a:rPr>
              <a:t>o</a:t>
            </a:r>
            <a:r>
              <a:rPr sz="1400" b="1" i="1" dirty="0">
                <a:latin typeface="Calibri"/>
                <a:cs typeface="Calibri"/>
              </a:rPr>
              <a:t>n</a:t>
            </a:r>
            <a:r>
              <a:rPr sz="1400" b="1" i="1" spc="-5" dirty="0">
                <a:latin typeface="Calibri"/>
                <a:cs typeface="Calibri"/>
              </a:rPr>
              <a:t> Pr</a:t>
            </a:r>
            <a:r>
              <a:rPr sz="1400" b="1" i="1" dirty="0">
                <a:latin typeface="Calibri"/>
                <a:cs typeface="Calibri"/>
              </a:rPr>
              <a:t>og</a:t>
            </a:r>
            <a:r>
              <a:rPr sz="1400" b="1" i="1" spc="-5" dirty="0">
                <a:latin typeface="Calibri"/>
                <a:cs typeface="Calibri"/>
              </a:rPr>
              <a:t>r</a:t>
            </a:r>
            <a:r>
              <a:rPr sz="1400" b="1" i="1" spc="-10" dirty="0">
                <a:latin typeface="Calibri"/>
                <a:cs typeface="Calibri"/>
              </a:rPr>
              <a:t>a</a:t>
            </a:r>
            <a:r>
              <a:rPr sz="1400" b="1" i="1" dirty="0">
                <a:latin typeface="Calibri"/>
                <a:cs typeface="Calibri"/>
              </a:rPr>
              <a:t>m</a:t>
            </a:r>
            <a:r>
              <a:rPr sz="1400" b="1" i="1" spc="-10" dirty="0">
                <a:latin typeface="Calibri"/>
                <a:cs typeface="Calibri"/>
              </a:rPr>
              <a:t> (Se</a:t>
            </a:r>
            <a:r>
              <a:rPr sz="1400" b="1" i="1" spc="-5" dirty="0">
                <a:latin typeface="Calibri"/>
                <a:cs typeface="Calibri"/>
              </a:rPr>
              <a:t>c</a:t>
            </a:r>
            <a:r>
              <a:rPr sz="1400" b="1" i="1" spc="5" dirty="0">
                <a:latin typeface="Calibri"/>
                <a:cs typeface="Calibri"/>
              </a:rPr>
              <a:t>t</a:t>
            </a:r>
            <a:r>
              <a:rPr sz="1400" b="1" i="1" dirty="0">
                <a:latin typeface="Calibri"/>
                <a:cs typeface="Calibri"/>
              </a:rPr>
              <a:t>ion</a:t>
            </a:r>
            <a:r>
              <a:rPr sz="1400" b="1" i="1" spc="-5" dirty="0">
                <a:latin typeface="Calibri"/>
                <a:cs typeface="Calibri"/>
              </a:rPr>
              <a:t> 301</a:t>
            </a:r>
            <a:r>
              <a:rPr sz="1400" b="1" i="1" dirty="0">
                <a:latin typeface="Calibri"/>
                <a:cs typeface="Calibri"/>
              </a:rPr>
              <a:t>)</a:t>
            </a:r>
            <a:endParaRPr sz="1400" dirty="0">
              <a:latin typeface="Calibri"/>
              <a:cs typeface="Calibri"/>
            </a:endParaRPr>
          </a:p>
          <a:p>
            <a:pPr marR="3493135" algn="ctr">
              <a:lnSpc>
                <a:spcPts val="1425"/>
              </a:lnSpc>
              <a:spcBef>
                <a:spcPts val="5"/>
              </a:spcBef>
            </a:pPr>
            <a:r>
              <a:rPr sz="1200" b="1" spc="-5" dirty="0">
                <a:latin typeface="Times New Roman"/>
                <a:cs typeface="Times New Roman"/>
              </a:rPr>
              <a:t>(</a:t>
            </a:r>
            <a:r>
              <a:rPr sz="1200" b="1" dirty="0">
                <a:latin typeface="Times New Roman"/>
                <a:cs typeface="Times New Roman"/>
              </a:rPr>
              <a:t>SSI and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SS</a:t>
            </a:r>
            <a:r>
              <a:rPr sz="1200" b="1" spc="-5" dirty="0">
                <a:latin typeface="Times New Roman"/>
                <a:cs typeface="Times New Roman"/>
              </a:rPr>
              <a:t>D</a:t>
            </a:r>
            <a:r>
              <a:rPr sz="1200" b="1" dirty="0">
                <a:latin typeface="Times New Roman"/>
                <a:cs typeface="Times New Roman"/>
              </a:rPr>
              <a:t>I 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lig</a:t>
            </a:r>
            <a:r>
              <a:rPr sz="1200" b="1" spc="-10" dirty="0">
                <a:latin typeface="Times New Roman"/>
                <a:cs typeface="Times New Roman"/>
              </a:rPr>
              <a:t>i</a:t>
            </a:r>
            <a:r>
              <a:rPr sz="1200" b="1" dirty="0">
                <a:latin typeface="Times New Roman"/>
                <a:cs typeface="Times New Roman"/>
              </a:rPr>
              <a:t>bl</a:t>
            </a:r>
            <a:r>
              <a:rPr sz="1200" b="1" spc="-5" dirty="0">
                <a:latin typeface="Times New Roman"/>
                <a:cs typeface="Times New Roman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)</a:t>
            </a: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ts val="1305"/>
              </a:lnSpc>
            </a:pP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f y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u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di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all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, </a:t>
            </a:r>
            <a:r>
              <a:rPr sz="1100" spc="-1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uall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to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s.  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f </a:t>
            </a:r>
            <a:r>
              <a:rPr sz="1100" spc="-1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u</a:t>
            </a:r>
            <a:r>
              <a:rPr sz="1100" spc="-5" dirty="0">
                <a:latin typeface="Calibri"/>
                <a:cs typeface="Calibri"/>
              </a:rPr>
              <a:t> par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ipa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 a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appr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pria</a:t>
            </a:r>
            <a:r>
              <a:rPr sz="1100" dirty="0">
                <a:latin typeface="Calibri"/>
                <a:cs typeface="Calibri"/>
              </a:rPr>
              <a:t>te</a:t>
            </a:r>
            <a:r>
              <a:rPr sz="1100" spc="-10" dirty="0">
                <a:latin typeface="Calibri"/>
                <a:cs typeface="Calibri"/>
              </a:rPr>
              <a:t> v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nal</a:t>
            </a:r>
            <a:endParaRPr sz="1100" dirty="0">
              <a:latin typeface="Calibri"/>
              <a:cs typeface="Calibri"/>
            </a:endParaRPr>
          </a:p>
          <a:p>
            <a:pPr marL="12700" marR="350520">
              <a:lnSpc>
                <a:spcPts val="1560"/>
              </a:lnSpc>
              <a:spcBef>
                <a:spcPts val="65"/>
              </a:spcBef>
            </a:pP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habili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 p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gr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 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ila</a:t>
            </a:r>
            <a:r>
              <a:rPr sz="1100" dirty="0">
                <a:latin typeface="Calibri"/>
                <a:cs typeface="Calibri"/>
              </a:rPr>
              <a:t>r 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 </a:t>
            </a:r>
            <a:r>
              <a:rPr sz="1100" spc="-20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fi</a:t>
            </a:r>
            <a:r>
              <a:rPr sz="1100" dirty="0">
                <a:latin typeface="Calibri"/>
                <a:cs typeface="Calibri"/>
              </a:rPr>
              <a:t>ts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inu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 y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ipa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 i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 </a:t>
            </a:r>
            <a:r>
              <a:rPr sz="1100" spc="-5" dirty="0">
                <a:latin typeface="Calibri"/>
                <a:cs typeface="Calibri"/>
              </a:rPr>
              <a:t>pr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gra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nd</a:t>
            </a:r>
            <a:r>
              <a:rPr sz="1100" dirty="0">
                <a:latin typeface="Calibri"/>
                <a:cs typeface="Calibri"/>
              </a:rPr>
              <a:t>s. 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quali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y:</a:t>
            </a:r>
          </a:p>
          <a:p>
            <a:pPr marL="469900" marR="67945" indent="-228600">
              <a:lnSpc>
                <a:spcPts val="1370"/>
              </a:lnSpc>
              <a:buFont typeface="Symbol"/>
              <a:buChar char=""/>
              <a:tabLst>
                <a:tab pos="470534" algn="l"/>
              </a:tabLst>
            </a:pP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dirty="0" smtClean="0">
                <a:latin typeface="Times New Roman"/>
                <a:cs typeface="Times New Roman"/>
              </a:rPr>
              <a:t>pp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dirty="0" smtClean="0">
                <a:latin typeface="Times New Roman"/>
                <a:cs typeface="Times New Roman"/>
              </a:rPr>
              <a:t>op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dirty="0" smtClean="0">
                <a:latin typeface="Times New Roman"/>
                <a:cs typeface="Times New Roman"/>
              </a:rPr>
              <a:t>te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m 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vo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dirty="0">
                <a:latin typeface="Times New Roman"/>
                <a:cs typeface="Times New Roman"/>
              </a:rPr>
              <a:t>tion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spc="1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bilit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s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vi</a:t>
            </a:r>
            <a:r>
              <a:rPr sz="1200" spc="-5" dirty="0">
                <a:latin typeface="Times New Roman"/>
                <a:cs typeface="Times New Roman"/>
              </a:rPr>
              <a:t>ce</a:t>
            </a:r>
            <a:r>
              <a:rPr sz="1200" dirty="0">
                <a:latin typeface="Times New Roman"/>
                <a:cs typeface="Times New Roman"/>
              </a:rPr>
              <a:t>s,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mpl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s</a:t>
            </a:r>
            <a:r>
              <a:rPr sz="1200" spc="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vi</a:t>
            </a:r>
            <a:r>
              <a:rPr sz="1200" spc="-5" dirty="0">
                <a:latin typeface="Times New Roman"/>
                <a:cs typeface="Times New Roman"/>
              </a:rPr>
              <a:t>ce</a:t>
            </a:r>
            <a:r>
              <a:rPr sz="1200" dirty="0">
                <a:latin typeface="Times New Roman"/>
                <a:cs typeface="Times New Roman"/>
              </a:rPr>
              <a:t>s 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 suppo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t s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vi</a:t>
            </a:r>
            <a:r>
              <a:rPr sz="1200" spc="-5" dirty="0">
                <a:latin typeface="Times New Roman"/>
                <a:cs typeface="Times New Roman"/>
              </a:rPr>
              <a:t>ce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1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ef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bili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</a:t>
            </a: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hool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P </a:t>
            </a:r>
            <a:r>
              <a:rPr sz="1200" spc="5" dirty="0">
                <a:latin typeface="Times New Roman"/>
                <a:cs typeface="Times New Roman"/>
              </a:rPr>
              <a:t>(a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18 th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ou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h 21)</a:t>
            </a: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PR</a:t>
            </a:r>
            <a:r>
              <a:rPr sz="1200" spc="-5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-3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ti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nt</a:t>
            </a: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k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 to </a:t>
            </a:r>
            <a:r>
              <a:rPr sz="1200" spc="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k</a:t>
            </a:r>
          </a:p>
          <a:p>
            <a:pPr marL="469900" indent="-2286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470534" algn="l"/>
              </a:tabLst>
            </a:pP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SS</a:t>
            </a:r>
          </a:p>
          <a:p>
            <a:pPr marL="469900" marR="26034" indent="-228600">
              <a:lnSpc>
                <a:spcPts val="1370"/>
              </a:lnSpc>
              <a:spcBef>
                <a:spcPts val="125"/>
              </a:spcBef>
              <a:buFont typeface="Symbol"/>
              <a:buChar char=""/>
              <a:tabLst>
                <a:tab pos="470534" algn="l"/>
              </a:tabLst>
            </a:pPr>
            <a:r>
              <a:rPr sz="1200" dirty="0">
                <a:latin typeface="Times New Roman"/>
                <a:cs typeface="Times New Roman"/>
              </a:rPr>
              <a:t>SSA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 </a:t>
            </a:r>
            <a:r>
              <a:rPr sz="1200" spc="-5" dirty="0">
                <a:latin typeface="Times New Roman"/>
                <a:cs typeface="Times New Roman"/>
              </a:rPr>
              <a:t>re</a:t>
            </a:r>
            <a:r>
              <a:rPr sz="1200" dirty="0">
                <a:latin typeface="Times New Roman"/>
                <a:cs typeface="Times New Roman"/>
              </a:rPr>
              <a:t>vi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ke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d</a:t>
            </a:r>
            <a:r>
              <a:rPr sz="1200" spc="-5" dirty="0">
                <a:latin typeface="Times New Roman"/>
                <a:cs typeface="Times New Roman"/>
              </a:rPr>
              <a:t>ec</a:t>
            </a:r>
            <a:r>
              <a:rPr sz="1200" dirty="0">
                <a:latin typeface="Times New Roman"/>
                <a:cs typeface="Times New Roman"/>
              </a:rPr>
              <a:t>isi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n 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p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ti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ip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in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og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m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ould in</a:t>
            </a:r>
            <a:r>
              <a:rPr sz="1200" spc="-5" dirty="0">
                <a:latin typeface="Times New Roman"/>
                <a:cs typeface="Times New Roman"/>
              </a:rPr>
              <a:t>crea</a:t>
            </a:r>
            <a:r>
              <a:rPr sz="1200" spc="10" dirty="0">
                <a:latin typeface="Times New Roman"/>
                <a:cs typeface="Times New Roman"/>
              </a:rPr>
              <a:t>s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lik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lihood 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spc="1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 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mov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 </a:t>
            </a:r>
            <a:r>
              <a:rPr sz="1200" spc="-5" dirty="0">
                <a:latin typeface="Times New Roman"/>
                <a:cs typeface="Times New Roman"/>
              </a:rPr>
              <a:t>fr</a:t>
            </a:r>
            <a:r>
              <a:rPr sz="1200" dirty="0">
                <a:latin typeface="Times New Roman"/>
                <a:cs typeface="Times New Roman"/>
              </a:rPr>
              <a:t>om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bility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ef</a:t>
            </a:r>
            <a:r>
              <a:rPr sz="1200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6907" y="1464293"/>
            <a:ext cx="7638303" cy="57050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3170">
              <a:lnSpc>
                <a:spcPct val="100000"/>
              </a:lnSpc>
            </a:pPr>
            <a:r>
              <a:rPr sz="2200" b="1" u="heavy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2200" b="1" u="heavy" spc="-20" dirty="0">
                <a:solidFill>
                  <a:srgbClr val="FF0000"/>
                </a:solidFill>
                <a:latin typeface="Calibri"/>
                <a:cs typeface="Calibri"/>
              </a:rPr>
              <a:t>tud</a:t>
            </a:r>
            <a:r>
              <a:rPr sz="2200" b="1" u="heavy" spc="-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200" b="1" u="heavy" spc="-3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200" b="1" u="heavy" spc="-1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2200" b="1" u="heavy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u="heavy" spc="-3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200" b="1" u="heavy" spc="-15" dirty="0">
                <a:solidFill>
                  <a:srgbClr val="FF0000"/>
                </a:solidFill>
                <a:latin typeface="Calibri"/>
                <a:cs typeface="Calibri"/>
              </a:rPr>
              <a:t>ar</a:t>
            </a:r>
            <a:r>
              <a:rPr sz="2200" b="1" u="heavy" spc="-1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200" b="1" u="heavy" spc="-2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200" b="1" u="heavy" spc="-15" dirty="0">
                <a:solidFill>
                  <a:srgbClr val="FF0000"/>
                </a:solidFill>
                <a:latin typeface="Calibri"/>
                <a:cs typeface="Calibri"/>
              </a:rPr>
              <a:t>d </a:t>
            </a:r>
            <a:r>
              <a:rPr sz="2200" b="1" u="heavy" spc="-10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2200" b="1" u="heavy" spc="-2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2200" b="1" u="heavy" spc="-5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200" b="1" u="heavy" spc="-2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200" b="1" u="heavy" spc="-15" dirty="0">
                <a:solidFill>
                  <a:srgbClr val="FF0000"/>
                </a:solidFill>
                <a:latin typeface="Calibri"/>
                <a:cs typeface="Calibri"/>
              </a:rPr>
              <a:t>me</a:t>
            </a:r>
            <a:r>
              <a:rPr sz="2200" b="1" u="heavy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u="heavy" spc="-2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2200" b="1" u="heavy" spc="-50" dirty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sz="2200" b="1" u="heavy" spc="-5" dirty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sz="2200" b="1" u="heavy" spc="-1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2200" b="1" u="heavy" spc="-20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2200" b="1" u="heavy" spc="-10" dirty="0">
                <a:solidFill>
                  <a:srgbClr val="FF0000"/>
                </a:solidFill>
                <a:latin typeface="Calibri"/>
                <a:cs typeface="Calibri"/>
              </a:rPr>
              <a:t>si</a:t>
            </a:r>
            <a:r>
              <a:rPr sz="2200" b="1" u="heavy" spc="-2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2200" b="1" u="heavy" spc="-1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endParaRPr sz="2200" dirty="0">
              <a:latin typeface="Calibri"/>
              <a:cs typeface="Calibri"/>
            </a:endParaRPr>
          </a:p>
          <a:p>
            <a:pPr marL="354965" marR="5080">
              <a:lnSpc>
                <a:spcPct val="91900"/>
              </a:lnSpc>
              <a:spcBef>
                <a:spcPts val="995"/>
              </a:spcBef>
            </a:pP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ud</a:t>
            </a:r>
            <a:r>
              <a:rPr sz="1800" spc="-10" dirty="0">
                <a:latin typeface="Calibri"/>
                <a:cs typeface="Calibri"/>
              </a:rPr>
              <a:t>ent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ne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1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me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x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us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 </a:t>
            </a:r>
            <a:r>
              <a:rPr sz="1800" spc="-10" dirty="0">
                <a:latin typeface="Calibri"/>
                <a:cs typeface="Calibri"/>
              </a:rPr>
              <a:t>(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EIE</a:t>
            </a:r>
            <a:r>
              <a:rPr sz="1800" dirty="0">
                <a:latin typeface="Calibri"/>
                <a:cs typeface="Calibri"/>
              </a:rPr>
              <a:t>)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5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10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en</a:t>
            </a:r>
            <a:r>
              <a:rPr sz="1800" spc="-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up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a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22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ho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eg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tt</a:t>
            </a:r>
            <a:r>
              <a:rPr sz="1800" spc="-10" dirty="0">
                <a:latin typeface="Calibri"/>
                <a:cs typeface="Calibri"/>
              </a:rPr>
              <a:t>en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oo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n 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$1</a:t>
            </a:r>
            <a:r>
              <a:rPr sz="1800" spc="-20" dirty="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790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af</a:t>
            </a:r>
            <a:r>
              <a:rPr sz="1800" spc="-50" dirty="0">
                <a:latin typeface="Calibri"/>
                <a:cs typeface="Calibri"/>
              </a:rPr>
              <a:t>f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ir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SSI b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, </a:t>
            </a:r>
            <a:r>
              <a:rPr sz="1800" dirty="0">
                <a:latin typeface="Calibri"/>
                <a:cs typeface="Calibri"/>
              </a:rPr>
              <a:t>up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a 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o</a:t>
            </a:r>
            <a:r>
              <a:rPr sz="1800" dirty="0">
                <a:latin typeface="Calibri"/>
                <a:cs typeface="Calibri"/>
              </a:rPr>
              <a:t>f </a:t>
            </a:r>
            <a:r>
              <a:rPr sz="1800" spc="-10" dirty="0">
                <a:solidFill>
                  <a:srgbClr val="FF0000"/>
                </a:solidFill>
                <a:latin typeface="Calibri"/>
                <a:cs typeface="Calibri"/>
              </a:rPr>
              <a:t>$7,200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annu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13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. </a:t>
            </a:r>
            <a:r>
              <a:rPr sz="1800" spc="-10" dirty="0">
                <a:latin typeface="Calibri"/>
                <a:cs typeface="Calibri"/>
              </a:rPr>
              <a:t>(</a:t>
            </a:r>
            <a:r>
              <a:rPr sz="1800" spc="-15" dirty="0">
                <a:latin typeface="Calibri"/>
                <a:cs typeface="Calibri"/>
              </a:rPr>
              <a:t>201</a:t>
            </a:r>
            <a:r>
              <a:rPr sz="1800" spc="-10" dirty="0">
                <a:latin typeface="Calibri"/>
                <a:cs typeface="Calibri"/>
              </a:rPr>
              <a:t>7</a:t>
            </a:r>
            <a:r>
              <a:rPr sz="1800" dirty="0">
                <a:latin typeface="Calibri"/>
                <a:cs typeface="Calibri"/>
              </a:rPr>
              <a:t> am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)</a:t>
            </a:r>
          </a:p>
          <a:p>
            <a:pPr marL="584200" marR="120650" indent="-228600">
              <a:lnSpc>
                <a:spcPts val="1980"/>
              </a:lnSpc>
              <a:spcBef>
                <a:spcPts val="1019"/>
              </a:spcBef>
              <a:buClr>
                <a:srgbClr val="932968"/>
              </a:buClr>
              <a:buFont typeface="Wingdings"/>
              <a:buChar char=""/>
              <a:tabLst>
                <a:tab pos="584200" algn="l"/>
              </a:tabLst>
            </a:pP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 p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 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ns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eg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ly a</a:t>
            </a:r>
            <a:r>
              <a:rPr sz="1800" spc="-40" dirty="0">
                <a:latin typeface="Calibri"/>
                <a:cs typeface="Calibri"/>
              </a:rPr>
              <a:t>tt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nd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oo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f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tt</a:t>
            </a:r>
            <a:r>
              <a:rPr sz="1800" spc="5" dirty="0">
                <a:latin typeface="Calibri"/>
                <a:cs typeface="Calibri"/>
              </a:rPr>
              <a:t>en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sses:</a:t>
            </a:r>
            <a:endParaRPr sz="1800" dirty="0">
              <a:latin typeface="Calibri"/>
              <a:cs typeface="Calibri"/>
            </a:endParaRPr>
          </a:p>
          <a:p>
            <a:pPr marL="1041400" lvl="1" indent="-228600">
              <a:lnSpc>
                <a:spcPts val="1839"/>
              </a:lnSpc>
              <a:buClr>
                <a:srgbClr val="CEB966"/>
              </a:buClr>
              <a:buFont typeface="Wingdings"/>
              <a:buChar char=""/>
              <a:tabLst>
                <a:tab pos="1041400" algn="l"/>
              </a:tabLst>
            </a:pPr>
            <a:r>
              <a:rPr sz="180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oll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8</a:t>
            </a:r>
            <a:r>
              <a:rPr sz="1800" dirty="0">
                <a:latin typeface="Calibri"/>
                <a:cs typeface="Calibri"/>
              </a:rPr>
              <a:t> h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ek</a:t>
            </a:r>
            <a:endParaRPr sz="1800" dirty="0">
              <a:latin typeface="Calibri"/>
              <a:cs typeface="Calibri"/>
            </a:endParaRPr>
          </a:p>
          <a:p>
            <a:pPr marL="1041400" lvl="1" indent="-228600">
              <a:lnSpc>
                <a:spcPts val="1980"/>
              </a:lnSpc>
              <a:buClr>
                <a:srgbClr val="CEB966"/>
              </a:buClr>
              <a:buFont typeface="Wingdings"/>
              <a:buChar char=""/>
              <a:tabLst>
                <a:tab pos="1041400" algn="l"/>
              </a:tabLst>
            </a:pPr>
            <a:r>
              <a:rPr sz="1800" spc="-15" dirty="0">
                <a:latin typeface="Calibri"/>
                <a:cs typeface="Calibri"/>
              </a:rPr>
              <a:t>G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7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10" dirty="0">
                <a:latin typeface="Calibri"/>
                <a:cs typeface="Calibri"/>
              </a:rPr>
              <a:t>12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12</a:t>
            </a:r>
            <a:r>
              <a:rPr sz="1800" dirty="0">
                <a:latin typeface="Calibri"/>
                <a:cs typeface="Calibri"/>
              </a:rPr>
              <a:t> h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eek</a:t>
            </a:r>
            <a:endParaRPr sz="1800" dirty="0">
              <a:latin typeface="Calibri"/>
              <a:cs typeface="Calibri"/>
            </a:endParaRPr>
          </a:p>
          <a:p>
            <a:pPr marL="1041400" marR="10795" lvl="1" indent="-228600" algn="just">
              <a:lnSpc>
                <a:spcPts val="1980"/>
              </a:lnSpc>
              <a:spcBef>
                <a:spcPts val="125"/>
              </a:spcBef>
              <a:buClr>
                <a:srgbClr val="CEB966"/>
              </a:buClr>
              <a:buFont typeface="Wingdings"/>
              <a:buChar char=""/>
              <a:tabLst>
                <a:tab pos="1042035" algn="l"/>
              </a:tabLst>
            </a:pPr>
            <a:r>
              <a:rPr sz="1800" spc="-110" dirty="0">
                <a:latin typeface="Calibri"/>
                <a:cs typeface="Calibri"/>
              </a:rPr>
              <a:t>T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p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mp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oyme</a:t>
            </a:r>
            <a:r>
              <a:rPr sz="1800" spc="-10" dirty="0">
                <a:latin typeface="Calibri"/>
                <a:cs typeface="Calibri"/>
              </a:rPr>
              <a:t>nt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1</a:t>
            </a:r>
            <a:r>
              <a:rPr sz="1800" spc="-10" dirty="0">
                <a:latin typeface="Calibri"/>
                <a:cs typeface="Calibri"/>
              </a:rPr>
              <a:t>2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 a 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ee</a:t>
            </a:r>
            <a:r>
              <a:rPr sz="1800" spc="-15" dirty="0">
                <a:latin typeface="Calibri"/>
                <a:cs typeface="Calibri"/>
              </a:rPr>
              <a:t>k</a:t>
            </a:r>
            <a:r>
              <a:rPr sz="1800" spc="-5" dirty="0">
                <a:latin typeface="Calibri"/>
                <a:cs typeface="Calibri"/>
              </a:rPr>
              <a:t>, </a:t>
            </a:r>
            <a:r>
              <a:rPr sz="1800" spc="-15" dirty="0">
                <a:latin typeface="Calibri"/>
                <a:cs typeface="Calibri"/>
              </a:rPr>
              <a:t>1</a:t>
            </a:r>
            <a:r>
              <a:rPr sz="1800" spc="-10" dirty="0">
                <a:latin typeface="Calibri"/>
                <a:cs typeface="Calibri"/>
              </a:rPr>
              <a:t>5</a:t>
            </a:r>
            <a:r>
              <a:rPr sz="1800" dirty="0">
                <a:latin typeface="Calibri"/>
                <a:cs typeface="Calibri"/>
              </a:rPr>
              <a:t> h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eek</a:t>
            </a:r>
            <a:r>
              <a:rPr sz="1800" spc="-5" dirty="0">
                <a:latin typeface="Calibri"/>
                <a:cs typeface="Calibri"/>
              </a:rPr>
              <a:t> i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se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5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35" dirty="0">
                <a:latin typeface="Calibri"/>
                <a:cs typeface="Calibri"/>
              </a:rPr>
              <a:t>v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p p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ce</a:t>
            </a:r>
            <a:endParaRPr sz="1800" dirty="0">
              <a:latin typeface="Calibri"/>
              <a:cs typeface="Calibri"/>
            </a:endParaRPr>
          </a:p>
          <a:p>
            <a:pPr marL="1041400" lvl="1" indent="-228600">
              <a:lnSpc>
                <a:spcPts val="1839"/>
              </a:lnSpc>
              <a:buClr>
                <a:srgbClr val="CEB966"/>
              </a:buClr>
              <a:buFont typeface="Wingdings"/>
              <a:buChar char=""/>
              <a:tabLst>
                <a:tab pos="1042035" algn="l"/>
              </a:tabLst>
            </a:pPr>
            <a:r>
              <a:rPr sz="1800" spc="-2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es</a:t>
            </a:r>
            <a:r>
              <a:rPr sz="1800" spc="-1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me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ea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35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nd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he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ude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t</a:t>
            </a:r>
            <a:r>
              <a:rPr sz="1800" spc="-15" dirty="0">
                <a:latin typeface="Candara"/>
                <a:cs typeface="Candara"/>
              </a:rPr>
              <a:t>’</a:t>
            </a:r>
            <a:r>
              <a:rPr sz="1800" dirty="0">
                <a:latin typeface="Calibri"/>
                <a:cs typeface="Calibri"/>
              </a:rPr>
              <a:t>s</a:t>
            </a:r>
          </a:p>
          <a:p>
            <a:pPr marL="1041400">
              <a:lnSpc>
                <a:spcPts val="1980"/>
              </a:lnSpc>
            </a:pP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, </a:t>
            </a:r>
            <a:r>
              <a:rPr sz="1800" dirty="0">
                <a:latin typeface="Calibri"/>
                <a:cs typeface="Calibri"/>
              </a:rPr>
              <a:t>su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h as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ss</a:t>
            </a:r>
          </a:p>
          <a:p>
            <a:pPr marL="1041400" marR="164465" lvl="1" indent="-228600">
              <a:lnSpc>
                <a:spcPts val="1980"/>
              </a:lnSpc>
              <a:spcBef>
                <a:spcPts val="125"/>
              </a:spcBef>
              <a:buClr>
                <a:srgbClr val="CEB966"/>
              </a:buClr>
              <a:buFont typeface="Wingdings"/>
              <a:buChar char=""/>
              <a:tabLst>
                <a:tab pos="1042035" algn="l"/>
              </a:tabLst>
            </a:pPr>
            <a:r>
              <a:rPr sz="1800" spc="-110" dirty="0">
                <a:latin typeface="Calibri"/>
                <a:cs typeface="Calibri"/>
              </a:rPr>
              <a:t>T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ans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 </a:t>
            </a: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am,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mp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oyme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, </a:t>
            </a:r>
            <a:r>
              <a:rPr sz="1800" spc="-50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ud</a:t>
            </a:r>
            <a:r>
              <a:rPr sz="1800" spc="-10" dirty="0">
                <a:latin typeface="Calibri"/>
                <a:cs typeface="Calibri"/>
              </a:rPr>
              <a:t>en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 I</a:t>
            </a:r>
            <a:r>
              <a:rPr sz="1800" spc="-15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spc="-5" dirty="0">
                <a:latin typeface="Candara"/>
                <a:cs typeface="Candara"/>
              </a:rPr>
              <a:t>’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 pub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1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oo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at</a:t>
            </a:r>
            <a:r>
              <a:rPr sz="1800" spc="-5" dirty="0">
                <a:latin typeface="Calibri"/>
                <a:cs typeface="Calibri"/>
              </a:rPr>
              <a:t> 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1</a:t>
            </a:r>
            <a:r>
              <a:rPr sz="1800" spc="-10" dirty="0">
                <a:latin typeface="Calibri"/>
                <a:cs typeface="Calibri"/>
              </a:rPr>
              <a:t>2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per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eek</a:t>
            </a:r>
            <a:endParaRPr sz="1800" dirty="0">
              <a:latin typeface="Calibri"/>
              <a:cs typeface="Calibri"/>
            </a:endParaRPr>
          </a:p>
          <a:p>
            <a:pPr marL="469900" indent="-228600">
              <a:lnSpc>
                <a:spcPts val="2110"/>
              </a:lnSpc>
              <a:buClr>
                <a:srgbClr val="932968"/>
              </a:buClr>
              <a:buFont typeface="Wingdings"/>
              <a:buChar char=""/>
              <a:tabLst>
                <a:tab pos="469900" algn="l"/>
              </a:tabLst>
            </a:pPr>
            <a:r>
              <a:rPr sz="1800" spc="-160" dirty="0">
                <a:solidFill>
                  <a:srgbClr val="FC3108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FC3108"/>
                </a:solidFill>
                <a:latin typeface="Calibri"/>
                <a:cs typeface="Calibri"/>
              </a:rPr>
              <a:t>o app</a:t>
            </a:r>
            <a:r>
              <a:rPr sz="1800" spc="-5" dirty="0">
                <a:solidFill>
                  <a:srgbClr val="FC3108"/>
                </a:solidFill>
                <a:latin typeface="Calibri"/>
                <a:cs typeface="Calibri"/>
              </a:rPr>
              <a:t>l</a:t>
            </a:r>
            <a:r>
              <a:rPr sz="1800" spc="-10" dirty="0">
                <a:solidFill>
                  <a:srgbClr val="FC3108"/>
                </a:solidFill>
                <a:latin typeface="Calibri"/>
                <a:cs typeface="Calibri"/>
              </a:rPr>
              <a:t>y</a:t>
            </a:r>
            <a:r>
              <a:rPr sz="1800" dirty="0">
                <a:solidFill>
                  <a:srgbClr val="FC3108"/>
                </a:solidFill>
                <a:latin typeface="Calibri"/>
                <a:cs typeface="Calibri"/>
              </a:rPr>
              <a:t> </a:t>
            </a:r>
            <a:r>
              <a:rPr sz="1800" spc="-35" dirty="0">
                <a:solidFill>
                  <a:srgbClr val="FC3108"/>
                </a:solidFill>
                <a:latin typeface="Calibri"/>
                <a:cs typeface="Calibri"/>
              </a:rPr>
              <a:t>f</a:t>
            </a:r>
            <a:r>
              <a:rPr sz="1800" spc="-5" dirty="0">
                <a:solidFill>
                  <a:srgbClr val="FC3108"/>
                </a:solidFill>
                <a:latin typeface="Calibri"/>
                <a:cs typeface="Calibri"/>
              </a:rPr>
              <a:t>o</a:t>
            </a:r>
            <a:r>
              <a:rPr sz="1800" spc="-10" dirty="0">
                <a:solidFill>
                  <a:srgbClr val="FC3108"/>
                </a:solidFill>
                <a:latin typeface="Calibri"/>
                <a:cs typeface="Calibri"/>
              </a:rPr>
              <a:t>r</a:t>
            </a:r>
            <a:r>
              <a:rPr sz="1800" spc="-5" dirty="0">
                <a:solidFill>
                  <a:srgbClr val="FC3108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C3108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FC3108"/>
                </a:solidFill>
                <a:latin typeface="Calibri"/>
                <a:cs typeface="Calibri"/>
              </a:rPr>
              <a:t>h</a:t>
            </a:r>
            <a:r>
              <a:rPr sz="1800" spc="-10" dirty="0">
                <a:solidFill>
                  <a:srgbClr val="FC3108"/>
                </a:solidFill>
                <a:latin typeface="Calibri"/>
                <a:cs typeface="Calibri"/>
              </a:rPr>
              <a:t>e </a:t>
            </a:r>
            <a:r>
              <a:rPr sz="1800" dirty="0">
                <a:solidFill>
                  <a:srgbClr val="FC3108"/>
                </a:solidFill>
                <a:latin typeface="Calibri"/>
                <a:cs typeface="Calibri"/>
              </a:rPr>
              <a:t>S</a:t>
            </a:r>
            <a:r>
              <a:rPr sz="1800" spc="-5" dirty="0">
                <a:solidFill>
                  <a:srgbClr val="FC3108"/>
                </a:solidFill>
                <a:latin typeface="Calibri"/>
                <a:cs typeface="Calibri"/>
              </a:rPr>
              <a:t>E</a:t>
            </a:r>
            <a:r>
              <a:rPr sz="1800" dirty="0">
                <a:solidFill>
                  <a:srgbClr val="FC3108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FC3108"/>
                </a:solidFill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:</a:t>
            </a:r>
            <a:endParaRPr sz="1800" dirty="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660"/>
              </a:spcBef>
            </a:pPr>
            <a:r>
              <a:rPr sz="1800" spc="-145" dirty="0">
                <a:solidFill>
                  <a:srgbClr val="6600FF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6600FF"/>
                </a:solidFill>
                <a:latin typeface="Calibri"/>
                <a:cs typeface="Calibri"/>
              </a:rPr>
              <a:t>a</a:t>
            </a:r>
            <a:r>
              <a:rPr sz="1800" spc="-75" dirty="0">
                <a:solidFill>
                  <a:srgbClr val="6600FF"/>
                </a:solidFill>
                <a:latin typeface="Calibri"/>
                <a:cs typeface="Calibri"/>
              </a:rPr>
              <a:t>k</a:t>
            </a:r>
            <a:r>
              <a:rPr sz="1800" spc="-10" dirty="0">
                <a:solidFill>
                  <a:srgbClr val="6600FF"/>
                </a:solidFill>
                <a:latin typeface="Calibri"/>
                <a:cs typeface="Calibri"/>
              </a:rPr>
              <a:t>e</a:t>
            </a:r>
            <a:r>
              <a:rPr sz="1800" spc="5" dirty="0">
                <a:solidFill>
                  <a:srgbClr val="6600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6600FF"/>
                </a:solidFill>
                <a:latin typeface="Calibri"/>
                <a:cs typeface="Calibri"/>
              </a:rPr>
              <a:t>l</a:t>
            </a:r>
            <a:r>
              <a:rPr sz="1800" spc="-20" dirty="0">
                <a:solidFill>
                  <a:srgbClr val="6600FF"/>
                </a:solidFill>
                <a:latin typeface="Calibri"/>
                <a:cs typeface="Calibri"/>
              </a:rPr>
              <a:t>e</a:t>
            </a:r>
            <a:r>
              <a:rPr sz="1800" spc="-40" dirty="0">
                <a:solidFill>
                  <a:srgbClr val="6600FF"/>
                </a:solidFill>
                <a:latin typeface="Calibri"/>
                <a:cs typeface="Calibri"/>
              </a:rPr>
              <a:t>tt</a:t>
            </a:r>
            <a:r>
              <a:rPr sz="1800" spc="-10" dirty="0">
                <a:solidFill>
                  <a:srgbClr val="6600FF"/>
                </a:solidFill>
                <a:latin typeface="Calibri"/>
                <a:cs typeface="Calibri"/>
              </a:rPr>
              <a:t>er</a:t>
            </a:r>
            <a:r>
              <a:rPr sz="1800" spc="-5" dirty="0">
                <a:solidFill>
                  <a:srgbClr val="6600FF"/>
                </a:solidFill>
                <a:latin typeface="Calibri"/>
                <a:cs typeface="Calibri"/>
              </a:rPr>
              <a:t> o</a:t>
            </a:r>
            <a:r>
              <a:rPr sz="1800" dirty="0">
                <a:solidFill>
                  <a:srgbClr val="6600FF"/>
                </a:solidFill>
                <a:latin typeface="Calibri"/>
                <a:cs typeface="Calibri"/>
              </a:rPr>
              <a:t>n s</a:t>
            </a:r>
            <a:r>
              <a:rPr sz="1800" spc="-5" dirty="0">
                <a:solidFill>
                  <a:srgbClr val="6600FF"/>
                </a:solidFill>
                <a:latin typeface="Calibri"/>
                <a:cs typeface="Calibri"/>
              </a:rPr>
              <a:t>c</a:t>
            </a:r>
            <a:r>
              <a:rPr sz="1800" dirty="0">
                <a:solidFill>
                  <a:srgbClr val="6600FF"/>
                </a:solidFill>
                <a:latin typeface="Calibri"/>
                <a:cs typeface="Calibri"/>
              </a:rPr>
              <a:t>h</a:t>
            </a:r>
            <a:r>
              <a:rPr sz="1800" spc="-5" dirty="0">
                <a:solidFill>
                  <a:srgbClr val="6600FF"/>
                </a:solidFill>
                <a:latin typeface="Calibri"/>
                <a:cs typeface="Calibri"/>
              </a:rPr>
              <a:t>oo</a:t>
            </a:r>
            <a:r>
              <a:rPr sz="1800" dirty="0">
                <a:solidFill>
                  <a:srgbClr val="6600FF"/>
                </a:solidFill>
                <a:latin typeface="Calibri"/>
                <a:cs typeface="Calibri"/>
              </a:rPr>
              <a:t>l</a:t>
            </a:r>
            <a:r>
              <a:rPr sz="1800" spc="-5" dirty="0">
                <a:solidFill>
                  <a:srgbClr val="6600FF"/>
                </a:solidFill>
                <a:latin typeface="Calibri"/>
                <a:cs typeface="Calibri"/>
              </a:rPr>
              <a:t> l</a:t>
            </a:r>
            <a:r>
              <a:rPr sz="1800" spc="-20" dirty="0">
                <a:solidFill>
                  <a:srgbClr val="6600FF"/>
                </a:solidFill>
                <a:latin typeface="Calibri"/>
                <a:cs typeface="Calibri"/>
              </a:rPr>
              <a:t>e</a:t>
            </a:r>
            <a:r>
              <a:rPr sz="1800" spc="-40" dirty="0">
                <a:solidFill>
                  <a:srgbClr val="6600FF"/>
                </a:solidFill>
                <a:latin typeface="Calibri"/>
                <a:cs typeface="Calibri"/>
              </a:rPr>
              <a:t>tt</a:t>
            </a:r>
            <a:r>
              <a:rPr sz="1800" spc="-10" dirty="0">
                <a:solidFill>
                  <a:srgbClr val="6600FF"/>
                </a:solidFill>
                <a:latin typeface="Calibri"/>
                <a:cs typeface="Calibri"/>
              </a:rPr>
              <a:t>e</a:t>
            </a:r>
            <a:r>
              <a:rPr sz="1800" spc="-15" dirty="0">
                <a:solidFill>
                  <a:srgbClr val="6600FF"/>
                </a:solidFill>
                <a:latin typeface="Calibri"/>
                <a:cs typeface="Calibri"/>
              </a:rPr>
              <a:t>r</a:t>
            </a:r>
            <a:r>
              <a:rPr sz="1800" dirty="0">
                <a:solidFill>
                  <a:srgbClr val="6600FF"/>
                </a:solidFill>
                <a:latin typeface="Calibri"/>
                <a:cs typeface="Calibri"/>
              </a:rPr>
              <a:t>h</a:t>
            </a:r>
            <a:r>
              <a:rPr sz="1800" spc="-10" dirty="0">
                <a:solidFill>
                  <a:srgbClr val="6600FF"/>
                </a:solidFill>
                <a:latin typeface="Calibri"/>
                <a:cs typeface="Calibri"/>
              </a:rPr>
              <a:t>e</a:t>
            </a:r>
            <a:r>
              <a:rPr sz="1800" dirty="0">
                <a:solidFill>
                  <a:srgbClr val="6600FF"/>
                </a:solidFill>
                <a:latin typeface="Calibri"/>
                <a:cs typeface="Calibri"/>
              </a:rPr>
              <a:t>ad </a:t>
            </a:r>
            <a:r>
              <a:rPr sz="1800" spc="-25" dirty="0">
                <a:solidFill>
                  <a:srgbClr val="6600FF"/>
                </a:solidFill>
                <a:latin typeface="Calibri"/>
                <a:cs typeface="Calibri"/>
              </a:rPr>
              <a:t>t</a:t>
            </a:r>
            <a:r>
              <a:rPr sz="1800" dirty="0">
                <a:solidFill>
                  <a:srgbClr val="6600FF"/>
                </a:solidFill>
                <a:latin typeface="Calibri"/>
                <a:cs typeface="Calibri"/>
              </a:rPr>
              <a:t>o S</a:t>
            </a:r>
            <a:r>
              <a:rPr sz="1800" spc="-15" dirty="0">
                <a:solidFill>
                  <a:srgbClr val="6600FF"/>
                </a:solidFill>
                <a:latin typeface="Calibri"/>
                <a:cs typeface="Calibri"/>
              </a:rPr>
              <a:t>S</a:t>
            </a:r>
            <a:r>
              <a:rPr sz="1800" spc="-10" dirty="0">
                <a:solidFill>
                  <a:srgbClr val="6600FF"/>
                </a:solidFill>
                <a:latin typeface="Calibri"/>
                <a:cs typeface="Calibri"/>
              </a:rPr>
              <a:t>A:</a:t>
            </a:r>
            <a:endParaRPr sz="1800" dirty="0">
              <a:latin typeface="Calibri"/>
              <a:cs typeface="Calibri"/>
            </a:endParaRPr>
          </a:p>
          <a:p>
            <a:pPr marL="927100" lvl="1" indent="-228600">
              <a:lnSpc>
                <a:spcPct val="100000"/>
              </a:lnSpc>
              <a:spcBef>
                <a:spcPts val="45"/>
              </a:spcBef>
              <a:buClr>
                <a:srgbClr val="CEB966"/>
              </a:buClr>
              <a:buFont typeface="Wingdings"/>
              <a:buChar char=""/>
              <a:tabLst>
                <a:tab pos="927735" algn="l"/>
              </a:tabLst>
            </a:pPr>
            <a:r>
              <a:rPr sz="1800" spc="-15" dirty="0">
                <a:latin typeface="Calibri"/>
                <a:cs typeface="Calibri"/>
              </a:rPr>
              <a:t>Name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den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,</a:t>
            </a:r>
            <a:endParaRPr sz="1800" dirty="0">
              <a:latin typeface="Calibri"/>
              <a:cs typeface="Calibri"/>
            </a:endParaRPr>
          </a:p>
          <a:p>
            <a:pPr marL="927100" lvl="1" indent="-228600">
              <a:lnSpc>
                <a:spcPct val="100000"/>
              </a:lnSpc>
              <a:spcBef>
                <a:spcPts val="35"/>
              </a:spcBef>
              <a:buClr>
                <a:srgbClr val="CEB966"/>
              </a:buClr>
              <a:buFont typeface="Wingdings"/>
              <a:buChar char=""/>
              <a:tabLst>
                <a:tab pos="927735" algn="l"/>
              </a:tabLst>
            </a:pP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ri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umb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17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,</a:t>
            </a:r>
            <a:endParaRPr sz="1800" dirty="0">
              <a:latin typeface="Calibri"/>
              <a:cs typeface="Calibri"/>
            </a:endParaRPr>
          </a:p>
          <a:p>
            <a:pPr marL="927100" marR="15240" lvl="1" indent="-228600">
              <a:lnSpc>
                <a:spcPct val="101699"/>
              </a:lnSpc>
              <a:buClr>
                <a:srgbClr val="CEB966"/>
              </a:buClr>
              <a:buFont typeface="Wingdings"/>
              <a:buChar char=""/>
              <a:tabLst>
                <a:tab pos="927735" algn="l"/>
              </a:tabLst>
            </a:pPr>
            <a:r>
              <a:rPr sz="1800" spc="-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am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nt</a:t>
            </a:r>
            <a:r>
              <a:rPr sz="1800" spc="-5" dirty="0">
                <a:latin typeface="Calibri"/>
                <a:cs typeface="Calibri"/>
              </a:rPr>
              <a:t> 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me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 i</a:t>
            </a:r>
            <a:r>
              <a:rPr sz="1800" dirty="0">
                <a:latin typeface="Calibri"/>
                <a:cs typeface="Calibri"/>
              </a:rPr>
              <a:t>n s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oo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, 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10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ud</a:t>
            </a:r>
            <a:r>
              <a:rPr sz="1800" spc="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at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5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 s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oo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f </a:t>
            </a:r>
            <a:r>
              <a:rPr sz="1800" spc="-35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tt</a:t>
            </a:r>
            <a:r>
              <a:rPr sz="1800" spc="-10" dirty="0">
                <a:latin typeface="Calibri"/>
                <a:cs typeface="Calibri"/>
              </a:rPr>
              <a:t>en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su</a:t>
            </a:r>
            <a:r>
              <a:rPr sz="1800" spc="-15" dirty="0">
                <a:latin typeface="Calibri"/>
                <a:cs typeface="Calibri"/>
              </a:rPr>
              <a:t>mmer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oo</a:t>
            </a:r>
            <a:r>
              <a:rPr sz="1800" dirty="0">
                <a:latin typeface="Calibri"/>
                <a:cs typeface="Calibri"/>
              </a:rPr>
              <a:t>l</a:t>
            </a:r>
          </a:p>
          <a:p>
            <a:pPr marL="241300" indent="-228600">
              <a:lnSpc>
                <a:spcPct val="100000"/>
              </a:lnSpc>
              <a:buSzPct val="80000"/>
              <a:buFont typeface="Wingdings"/>
              <a:buChar char=""/>
              <a:tabLst>
                <a:tab pos="241300" algn="l"/>
              </a:tabLst>
            </a:pPr>
            <a:r>
              <a:rPr sz="2000" u="heavy" dirty="0" smtClean="0">
                <a:latin typeface="Calibri"/>
                <a:cs typeface="Calibri"/>
              </a:rPr>
              <a:t>Mu</a:t>
            </a:r>
            <a:r>
              <a:rPr sz="2000" u="heavy" spc="-30" dirty="0" smtClean="0">
                <a:latin typeface="Calibri"/>
                <a:cs typeface="Calibri"/>
              </a:rPr>
              <a:t>s</a:t>
            </a:r>
            <a:r>
              <a:rPr sz="2000" u="heavy" dirty="0" smtClean="0">
                <a:latin typeface="Calibri"/>
                <a:cs typeface="Calibri"/>
              </a:rPr>
              <a:t>t</a:t>
            </a:r>
            <a:r>
              <a:rPr sz="2000" u="heavy" spc="-10" dirty="0" smtClean="0">
                <a:latin typeface="Calibri"/>
                <a:cs typeface="Calibri"/>
              </a:rPr>
              <a:t> </a:t>
            </a:r>
            <a:r>
              <a:rPr sz="2000" u="heavy" dirty="0">
                <a:latin typeface="Calibri"/>
                <a:cs typeface="Calibri"/>
              </a:rPr>
              <a:t>be d</a:t>
            </a:r>
            <a:r>
              <a:rPr sz="2000" u="heavy" spc="-15" dirty="0">
                <a:latin typeface="Calibri"/>
                <a:cs typeface="Calibri"/>
              </a:rPr>
              <a:t>o</a:t>
            </a:r>
            <a:r>
              <a:rPr sz="2000" u="heavy" dirty="0">
                <a:latin typeface="Calibri"/>
                <a:cs typeface="Calibri"/>
              </a:rPr>
              <a:t>ne</a:t>
            </a:r>
            <a:r>
              <a:rPr sz="2000" u="heavy" spc="-10" dirty="0">
                <a:latin typeface="Calibri"/>
                <a:cs typeface="Calibri"/>
              </a:rPr>
              <a:t> </a:t>
            </a:r>
            <a:r>
              <a:rPr sz="2000" u="heavy" spc="-15" dirty="0">
                <a:latin typeface="Calibri"/>
                <a:cs typeface="Calibri"/>
              </a:rPr>
              <a:t>e</a:t>
            </a:r>
            <a:r>
              <a:rPr sz="2000" u="heavy" spc="-30" dirty="0">
                <a:latin typeface="Calibri"/>
                <a:cs typeface="Calibri"/>
              </a:rPr>
              <a:t>v</a:t>
            </a:r>
            <a:r>
              <a:rPr sz="2000" u="heavy" spc="-5" dirty="0">
                <a:latin typeface="Calibri"/>
                <a:cs typeface="Calibri"/>
              </a:rPr>
              <a:t>e</a:t>
            </a:r>
            <a:r>
              <a:rPr sz="2000" u="heavy" spc="5" dirty="0">
                <a:latin typeface="Calibri"/>
                <a:cs typeface="Calibri"/>
              </a:rPr>
              <a:t>r</a:t>
            </a:r>
            <a:r>
              <a:rPr sz="2000" u="heavy" dirty="0">
                <a:latin typeface="Calibri"/>
                <a:cs typeface="Calibri"/>
              </a:rPr>
              <a:t>y</a:t>
            </a:r>
            <a:r>
              <a:rPr sz="2000" u="heavy" spc="5" dirty="0">
                <a:latin typeface="Calibri"/>
                <a:cs typeface="Calibri"/>
              </a:rPr>
              <a:t> </a:t>
            </a:r>
            <a:r>
              <a:rPr sz="2000" u="heavy" spc="-20" dirty="0">
                <a:latin typeface="Calibri"/>
                <a:cs typeface="Calibri"/>
              </a:rPr>
              <a:t>y</a:t>
            </a:r>
            <a:r>
              <a:rPr sz="2000" u="heavy" spc="-5" dirty="0">
                <a:latin typeface="Calibri"/>
                <a:cs typeface="Calibri"/>
              </a:rPr>
              <a:t>e</a:t>
            </a:r>
            <a:r>
              <a:rPr sz="2000" u="heavy" dirty="0">
                <a:latin typeface="Calibri"/>
                <a:cs typeface="Calibri"/>
              </a:rPr>
              <a:t>ar</a:t>
            </a:r>
            <a:r>
              <a:rPr sz="2000" u="heavy" spc="-15" dirty="0">
                <a:latin typeface="Calibri"/>
                <a:cs typeface="Calibri"/>
              </a:rPr>
              <a:t> </a:t>
            </a:r>
            <a:r>
              <a:rPr sz="2000" u="heavy" dirty="0">
                <a:latin typeface="Calibri"/>
                <a:cs typeface="Calibri"/>
              </a:rPr>
              <a:t>(</a:t>
            </a:r>
            <a:r>
              <a:rPr sz="2000" u="heavy" spc="-10" dirty="0">
                <a:latin typeface="Calibri"/>
                <a:cs typeface="Calibri"/>
              </a:rPr>
              <a:t>up</a:t>
            </a:r>
            <a:r>
              <a:rPr sz="2000" u="heavy" dirty="0">
                <a:latin typeface="Calibri"/>
                <a:cs typeface="Calibri"/>
              </a:rPr>
              <a:t> </a:t>
            </a:r>
            <a:r>
              <a:rPr sz="2000" u="heavy" spc="-25" dirty="0">
                <a:latin typeface="Calibri"/>
                <a:cs typeface="Calibri"/>
              </a:rPr>
              <a:t>t</a:t>
            </a:r>
            <a:r>
              <a:rPr sz="2000" u="heavy" dirty="0">
                <a:latin typeface="Calibri"/>
                <a:cs typeface="Calibri"/>
              </a:rPr>
              <a:t>o a</a:t>
            </a:r>
            <a:r>
              <a:rPr sz="2000" u="heavy" spc="-10" dirty="0">
                <a:latin typeface="Calibri"/>
                <a:cs typeface="Calibri"/>
              </a:rPr>
              <a:t>ge</a:t>
            </a:r>
            <a:r>
              <a:rPr sz="2000" u="heavy" spc="-5" dirty="0">
                <a:latin typeface="Calibri"/>
                <a:cs typeface="Calibri"/>
              </a:rPr>
              <a:t> </a:t>
            </a:r>
            <a:r>
              <a:rPr sz="2000" u="heavy" spc="-10" dirty="0">
                <a:latin typeface="Calibri"/>
                <a:cs typeface="Calibri"/>
              </a:rPr>
              <a:t>2</a:t>
            </a:r>
            <a:r>
              <a:rPr sz="2000" u="heavy" dirty="0">
                <a:latin typeface="Calibri"/>
                <a:cs typeface="Calibri"/>
              </a:rPr>
              <a:t>2)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96385" y="706582"/>
            <a:ext cx="1097055" cy="6382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7924" y="1383905"/>
            <a:ext cx="7483811" cy="30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690" algn="ctr">
              <a:lnSpc>
                <a:spcPct val="100000"/>
              </a:lnSpc>
            </a:pPr>
            <a:r>
              <a:rPr sz="2400" b="1" u="heavy" spc="-15" dirty="0">
                <a:latin typeface="Cambria"/>
                <a:cs typeface="Cambria"/>
              </a:rPr>
              <a:t>SEIE</a:t>
            </a:r>
            <a:endParaRPr sz="2400" dirty="0">
              <a:latin typeface="Cambria"/>
              <a:cs typeface="Cambria"/>
            </a:endParaRPr>
          </a:p>
          <a:p>
            <a:pPr marL="185420" algn="ctr">
              <a:lnSpc>
                <a:spcPct val="100000"/>
              </a:lnSpc>
              <a:spcBef>
                <a:spcPts val="1400"/>
              </a:spcBef>
            </a:pPr>
            <a:r>
              <a:rPr sz="1600" b="1" u="heavy" spc="-15" dirty="0">
                <a:latin typeface="Cambria"/>
                <a:cs typeface="Cambria"/>
              </a:rPr>
              <a:t>How </a:t>
            </a:r>
            <a:r>
              <a:rPr sz="1600" b="1" u="heavy" spc="-5" dirty="0">
                <a:latin typeface="Cambria"/>
                <a:cs typeface="Cambria"/>
              </a:rPr>
              <a:t>t</a:t>
            </a:r>
            <a:r>
              <a:rPr sz="1600" b="1" u="heavy" spc="-10" dirty="0">
                <a:latin typeface="Cambria"/>
                <a:cs typeface="Cambria"/>
              </a:rPr>
              <a:t>o A</a:t>
            </a:r>
            <a:r>
              <a:rPr sz="1600" b="1" u="heavy" spc="-5" dirty="0">
                <a:latin typeface="Cambria"/>
                <a:cs typeface="Cambria"/>
              </a:rPr>
              <a:t>p</a:t>
            </a:r>
            <a:r>
              <a:rPr sz="1600" b="1" u="heavy" spc="-15" dirty="0">
                <a:latin typeface="Cambria"/>
                <a:cs typeface="Cambria"/>
              </a:rPr>
              <a:t>p</a:t>
            </a:r>
            <a:r>
              <a:rPr sz="1600" b="1" u="heavy" spc="-10" dirty="0">
                <a:latin typeface="Cambria"/>
                <a:cs typeface="Cambria"/>
              </a:rPr>
              <a:t>ly</a:t>
            </a:r>
            <a:r>
              <a:rPr sz="1600" b="1" u="heavy" spc="0" dirty="0">
                <a:latin typeface="Cambria"/>
                <a:cs typeface="Cambria"/>
              </a:rPr>
              <a:t> </a:t>
            </a:r>
            <a:r>
              <a:rPr sz="1600" b="1" u="heavy" spc="-15" dirty="0">
                <a:latin typeface="Cambria"/>
                <a:cs typeface="Cambria"/>
              </a:rPr>
              <a:t>f</a:t>
            </a:r>
            <a:r>
              <a:rPr sz="1600" b="1" u="heavy" spc="0" dirty="0">
                <a:latin typeface="Cambria"/>
                <a:cs typeface="Cambria"/>
              </a:rPr>
              <a:t>o</a:t>
            </a:r>
            <a:r>
              <a:rPr sz="1600" b="1" u="heavy" spc="-10" dirty="0">
                <a:latin typeface="Cambria"/>
                <a:cs typeface="Cambria"/>
              </a:rPr>
              <a:t>r</a:t>
            </a:r>
            <a:r>
              <a:rPr sz="1600" b="1" u="heavy" spc="-15" dirty="0">
                <a:latin typeface="Cambria"/>
                <a:cs typeface="Cambria"/>
              </a:rPr>
              <a:t> </a:t>
            </a:r>
            <a:r>
              <a:rPr sz="1600" b="1" u="heavy" spc="-10" dirty="0">
                <a:latin typeface="Cambria"/>
                <a:cs typeface="Cambria"/>
              </a:rPr>
              <a:t>a</a:t>
            </a:r>
            <a:r>
              <a:rPr sz="1600" b="1" u="heavy" dirty="0">
                <a:latin typeface="Cambria"/>
                <a:cs typeface="Cambria"/>
              </a:rPr>
              <a:t> </a:t>
            </a:r>
            <a:r>
              <a:rPr sz="1600" b="1" u="heavy" spc="-15" dirty="0">
                <a:latin typeface="Cambria"/>
                <a:cs typeface="Cambria"/>
              </a:rPr>
              <a:t>S</a:t>
            </a:r>
            <a:r>
              <a:rPr sz="1600" b="1" u="heavy" spc="-5" dirty="0">
                <a:latin typeface="Cambria"/>
                <a:cs typeface="Cambria"/>
              </a:rPr>
              <a:t>tu</a:t>
            </a:r>
            <a:r>
              <a:rPr sz="1600" b="1" u="heavy" spc="-15" dirty="0">
                <a:latin typeface="Cambria"/>
                <a:cs typeface="Cambria"/>
              </a:rPr>
              <a:t>d</a:t>
            </a:r>
            <a:r>
              <a:rPr sz="1600" b="1" u="heavy" spc="-10" dirty="0">
                <a:latin typeface="Cambria"/>
                <a:cs typeface="Cambria"/>
              </a:rPr>
              <a:t>e</a:t>
            </a:r>
            <a:r>
              <a:rPr sz="1600" b="1" u="heavy" spc="-15" dirty="0">
                <a:latin typeface="Cambria"/>
                <a:cs typeface="Cambria"/>
              </a:rPr>
              <a:t>nt</a:t>
            </a:r>
            <a:r>
              <a:rPr sz="1600" b="1" u="heavy" dirty="0">
                <a:latin typeface="Cambria"/>
                <a:cs typeface="Cambria"/>
              </a:rPr>
              <a:t> E</a:t>
            </a:r>
            <a:r>
              <a:rPr sz="1600" b="1" u="heavy" spc="-15" dirty="0">
                <a:latin typeface="Cambria"/>
                <a:cs typeface="Cambria"/>
              </a:rPr>
              <a:t>a</a:t>
            </a:r>
            <a:r>
              <a:rPr sz="1600" b="1" u="heavy" spc="-5" dirty="0">
                <a:latin typeface="Cambria"/>
                <a:cs typeface="Cambria"/>
              </a:rPr>
              <a:t>rne</a:t>
            </a:r>
            <a:r>
              <a:rPr sz="1600" b="1" u="heavy" spc="-10" dirty="0">
                <a:latin typeface="Cambria"/>
                <a:cs typeface="Cambria"/>
              </a:rPr>
              <a:t>d</a:t>
            </a:r>
            <a:r>
              <a:rPr sz="1600" b="1" u="heavy" spc="-15" dirty="0">
                <a:latin typeface="Cambria"/>
                <a:cs typeface="Cambria"/>
              </a:rPr>
              <a:t> </a:t>
            </a:r>
            <a:r>
              <a:rPr sz="1600" b="1" u="heavy" spc="-5" dirty="0">
                <a:latin typeface="Cambria"/>
                <a:cs typeface="Cambria"/>
              </a:rPr>
              <a:t>I</a:t>
            </a:r>
            <a:r>
              <a:rPr sz="1600" b="1" u="heavy" spc="-15" dirty="0">
                <a:latin typeface="Cambria"/>
                <a:cs typeface="Cambria"/>
              </a:rPr>
              <a:t>nc</a:t>
            </a:r>
            <a:r>
              <a:rPr sz="1600" b="1" u="heavy" dirty="0">
                <a:latin typeface="Cambria"/>
                <a:cs typeface="Cambria"/>
              </a:rPr>
              <a:t>o</a:t>
            </a:r>
            <a:r>
              <a:rPr sz="1600" b="1" u="heavy" spc="-20" dirty="0">
                <a:latin typeface="Cambria"/>
                <a:cs typeface="Cambria"/>
              </a:rPr>
              <a:t>me</a:t>
            </a:r>
            <a:r>
              <a:rPr sz="1600" b="1" u="heavy" dirty="0">
                <a:latin typeface="Cambria"/>
                <a:cs typeface="Cambria"/>
              </a:rPr>
              <a:t> </a:t>
            </a:r>
            <a:r>
              <a:rPr sz="1600" b="1" u="heavy" spc="-10" dirty="0">
                <a:latin typeface="Cambria"/>
                <a:cs typeface="Cambria"/>
              </a:rPr>
              <a:t>E</a:t>
            </a:r>
            <a:r>
              <a:rPr sz="1600" b="1" u="heavy" dirty="0">
                <a:latin typeface="Cambria"/>
                <a:cs typeface="Cambria"/>
              </a:rPr>
              <a:t>x</a:t>
            </a:r>
            <a:r>
              <a:rPr sz="1600" b="1" u="heavy" spc="-15" dirty="0">
                <a:latin typeface="Cambria"/>
                <a:cs typeface="Cambria"/>
              </a:rPr>
              <a:t>c</a:t>
            </a:r>
            <a:r>
              <a:rPr sz="1600" b="1" u="heavy" spc="-5" dirty="0">
                <a:latin typeface="Cambria"/>
                <a:cs typeface="Cambria"/>
              </a:rPr>
              <a:t>lu</a:t>
            </a:r>
            <a:r>
              <a:rPr sz="1600" b="1" u="heavy" spc="-15" dirty="0">
                <a:latin typeface="Cambria"/>
                <a:cs typeface="Cambria"/>
              </a:rPr>
              <a:t>s</a:t>
            </a:r>
            <a:r>
              <a:rPr sz="1600" b="1" u="heavy" spc="-10" dirty="0">
                <a:latin typeface="Cambria"/>
                <a:cs typeface="Cambria"/>
              </a:rPr>
              <a:t>ion</a:t>
            </a:r>
            <a:endParaRPr sz="1600" dirty="0">
              <a:latin typeface="Cambria"/>
              <a:cs typeface="Cambria"/>
            </a:endParaRPr>
          </a:p>
          <a:p>
            <a:pPr marL="198120" marR="5080" algn="ctr">
              <a:lnSpc>
                <a:spcPct val="112200"/>
              </a:lnSpc>
              <a:spcBef>
                <a:spcPts val="1040"/>
              </a:spcBef>
            </a:pPr>
            <a:r>
              <a:rPr sz="1400" b="1" spc="-5" dirty="0">
                <a:latin typeface="Cambria"/>
                <a:cs typeface="Cambria"/>
              </a:rPr>
              <a:t>Av</a:t>
            </a:r>
            <a:r>
              <a:rPr sz="1400" b="1" dirty="0">
                <a:latin typeface="Cambria"/>
                <a:cs typeface="Cambria"/>
              </a:rPr>
              <a:t>ai</a:t>
            </a:r>
            <a:r>
              <a:rPr sz="1400" b="1" spc="-15" dirty="0">
                <a:latin typeface="Cambria"/>
                <a:cs typeface="Cambria"/>
              </a:rPr>
              <a:t>l</a:t>
            </a:r>
            <a:r>
              <a:rPr sz="1400" b="1" dirty="0">
                <a:latin typeface="Cambria"/>
                <a:cs typeface="Cambria"/>
              </a:rPr>
              <a:t>a</a:t>
            </a:r>
            <a:r>
              <a:rPr sz="1400" b="1" spc="-5" dirty="0">
                <a:latin typeface="Cambria"/>
                <a:cs typeface="Cambria"/>
              </a:rPr>
              <a:t>bl</a:t>
            </a:r>
            <a:r>
              <a:rPr sz="1400" b="1" dirty="0">
                <a:latin typeface="Cambria"/>
                <a:cs typeface="Cambria"/>
              </a:rPr>
              <a:t>e </a:t>
            </a:r>
            <a:r>
              <a:rPr sz="1400" b="1" spc="-10" dirty="0">
                <a:latin typeface="Cambria"/>
                <a:cs typeface="Cambria"/>
              </a:rPr>
              <a:t>t</a:t>
            </a:r>
            <a:r>
              <a:rPr sz="1400" b="1" dirty="0">
                <a:latin typeface="Cambria"/>
                <a:cs typeface="Cambria"/>
              </a:rPr>
              <a:t>o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st</a:t>
            </a:r>
            <a:r>
              <a:rPr sz="1400" b="1" spc="-15" dirty="0">
                <a:latin typeface="Cambria"/>
                <a:cs typeface="Cambria"/>
              </a:rPr>
              <a:t>u</a:t>
            </a:r>
            <a:r>
              <a:rPr sz="1400" b="1" dirty="0">
                <a:latin typeface="Cambria"/>
                <a:cs typeface="Cambria"/>
              </a:rPr>
              <a:t>d</a:t>
            </a:r>
            <a:r>
              <a:rPr sz="1400" b="1" spc="-1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nts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up</a:t>
            </a:r>
            <a:r>
              <a:rPr sz="1400" b="1" spc="-10" dirty="0">
                <a:latin typeface="Cambria"/>
                <a:cs typeface="Cambria"/>
              </a:rPr>
              <a:t> t</a:t>
            </a:r>
            <a:r>
              <a:rPr sz="1400" b="1" dirty="0">
                <a:latin typeface="Cambria"/>
                <a:cs typeface="Cambria"/>
              </a:rPr>
              <a:t>o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10" dirty="0">
                <a:latin typeface="Cambria"/>
                <a:cs typeface="Cambria"/>
              </a:rPr>
              <a:t>t</a:t>
            </a:r>
            <a:r>
              <a:rPr sz="1400" b="1" dirty="0">
                <a:latin typeface="Cambria"/>
                <a:cs typeface="Cambria"/>
              </a:rPr>
              <a:t>he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age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of</a:t>
            </a:r>
            <a:r>
              <a:rPr sz="1400" b="1" spc="-15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2</a:t>
            </a:r>
            <a:r>
              <a:rPr sz="1400" b="1" dirty="0">
                <a:latin typeface="Cambria"/>
                <a:cs typeface="Cambria"/>
              </a:rPr>
              <a:t>2 </a:t>
            </a:r>
            <a:r>
              <a:rPr sz="1400" b="1" spc="-5" dirty="0">
                <a:latin typeface="Cambria"/>
                <a:cs typeface="Cambria"/>
              </a:rPr>
              <a:t>w</a:t>
            </a:r>
            <a:r>
              <a:rPr sz="1400" b="1" dirty="0">
                <a:latin typeface="Cambria"/>
                <a:cs typeface="Cambria"/>
              </a:rPr>
              <a:t>ho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are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r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spc="-15" dirty="0">
                <a:latin typeface="Cambria"/>
                <a:cs typeface="Cambria"/>
              </a:rPr>
              <a:t>g</a:t>
            </a:r>
            <a:r>
              <a:rPr sz="1400" b="1" dirty="0">
                <a:latin typeface="Cambria"/>
                <a:cs typeface="Cambria"/>
              </a:rPr>
              <a:t>u</a:t>
            </a:r>
            <a:r>
              <a:rPr sz="1400" b="1" spc="-5" dirty="0">
                <a:latin typeface="Cambria"/>
                <a:cs typeface="Cambria"/>
              </a:rPr>
              <a:t>l</a:t>
            </a:r>
            <a:r>
              <a:rPr sz="1400" b="1" spc="-10" dirty="0">
                <a:latin typeface="Cambria"/>
                <a:cs typeface="Cambria"/>
              </a:rPr>
              <a:t>a</a:t>
            </a:r>
            <a:r>
              <a:rPr sz="1400" b="1" dirty="0">
                <a:latin typeface="Cambria"/>
                <a:cs typeface="Cambria"/>
              </a:rPr>
              <a:t>r</a:t>
            </a:r>
            <a:r>
              <a:rPr sz="1400" b="1" spc="-5" dirty="0">
                <a:latin typeface="Cambria"/>
                <a:cs typeface="Cambria"/>
              </a:rPr>
              <a:t>l</a:t>
            </a:r>
            <a:r>
              <a:rPr sz="1400" b="1" dirty="0">
                <a:latin typeface="Cambria"/>
                <a:cs typeface="Cambria"/>
              </a:rPr>
              <a:t>y </a:t>
            </a:r>
            <a:r>
              <a:rPr sz="1400" b="1" spc="-10" dirty="0">
                <a:latin typeface="Cambria"/>
                <a:cs typeface="Cambria"/>
              </a:rPr>
              <a:t>a</a:t>
            </a:r>
            <a:r>
              <a:rPr sz="1400" b="1" dirty="0">
                <a:latin typeface="Cambria"/>
                <a:cs typeface="Cambria"/>
              </a:rPr>
              <a:t>tt</a:t>
            </a:r>
            <a:r>
              <a:rPr sz="1400" b="1" spc="-1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nd</a:t>
            </a:r>
            <a:r>
              <a:rPr sz="1400" b="1" spc="-10" dirty="0">
                <a:latin typeface="Cambria"/>
                <a:cs typeface="Cambria"/>
              </a:rPr>
              <a:t>i</a:t>
            </a:r>
            <a:r>
              <a:rPr sz="1400" b="1" dirty="0">
                <a:latin typeface="Cambria"/>
                <a:cs typeface="Cambria"/>
              </a:rPr>
              <a:t>ng sc</a:t>
            </a:r>
            <a:r>
              <a:rPr sz="1400" b="1" spc="-10" dirty="0">
                <a:latin typeface="Cambria"/>
                <a:cs typeface="Cambria"/>
              </a:rPr>
              <a:t>h</a:t>
            </a:r>
            <a:r>
              <a:rPr sz="1400" b="1" dirty="0">
                <a:latin typeface="Cambria"/>
                <a:cs typeface="Cambria"/>
              </a:rPr>
              <a:t>ool</a:t>
            </a:r>
            <a:endParaRPr sz="1400" dirty="0">
              <a:latin typeface="Cambria"/>
              <a:cs typeface="Cambria"/>
            </a:endParaRPr>
          </a:p>
          <a:p>
            <a:pPr marL="12700" marR="107314">
              <a:lnSpc>
                <a:spcPct val="112500"/>
              </a:lnSpc>
              <a:spcBef>
                <a:spcPts val="990"/>
              </a:spcBef>
            </a:pPr>
            <a:r>
              <a:rPr sz="1400" spc="-5" dirty="0">
                <a:latin typeface="Cambria"/>
                <a:cs typeface="Cambria"/>
              </a:rPr>
              <a:t>S</a:t>
            </a:r>
            <a:r>
              <a:rPr sz="1400" spc="5" dirty="0">
                <a:latin typeface="Cambria"/>
                <a:cs typeface="Cambria"/>
              </a:rPr>
              <a:t>tu</a:t>
            </a:r>
            <a:r>
              <a:rPr sz="1400" spc="-15" dirty="0">
                <a:latin typeface="Cambria"/>
                <a:cs typeface="Cambria"/>
              </a:rPr>
              <a:t>d</a:t>
            </a:r>
            <a:r>
              <a:rPr sz="1400" spc="-5" dirty="0">
                <a:latin typeface="Cambria"/>
                <a:cs typeface="Cambria"/>
              </a:rPr>
              <a:t>en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dirty="0">
                <a:latin typeface="Cambria"/>
                <a:cs typeface="Cambria"/>
              </a:rPr>
              <a:t>s </a:t>
            </a:r>
            <a:r>
              <a:rPr sz="1400" spc="-5" dirty="0">
                <a:latin typeface="Cambria"/>
                <a:cs typeface="Cambria"/>
              </a:rPr>
              <a:t>nee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a </a:t>
            </a:r>
            <a:r>
              <a:rPr sz="1400" spc="-10" dirty="0">
                <a:latin typeface="Cambria"/>
                <a:cs typeface="Cambria"/>
              </a:rPr>
              <a:t>l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spc="-10" dirty="0">
                <a:latin typeface="Cambria"/>
                <a:cs typeface="Cambria"/>
              </a:rPr>
              <a:t>tt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dirty="0">
                <a:latin typeface="Cambria"/>
                <a:cs typeface="Cambria"/>
              </a:rPr>
              <a:t>r</a:t>
            </a:r>
            <a:r>
              <a:rPr sz="1400" spc="-5" dirty="0">
                <a:latin typeface="Cambria"/>
                <a:cs typeface="Cambria"/>
              </a:rPr>
              <a:t> fro</a:t>
            </a:r>
            <a:r>
              <a:rPr sz="1400" dirty="0">
                <a:latin typeface="Cambria"/>
                <a:cs typeface="Cambria"/>
              </a:rPr>
              <a:t>m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t</a:t>
            </a:r>
            <a:r>
              <a:rPr sz="1400" spc="5" dirty="0">
                <a:latin typeface="Cambria"/>
                <a:cs typeface="Cambria"/>
              </a:rPr>
              <a:t>h</a:t>
            </a:r>
            <a:r>
              <a:rPr sz="1400" spc="-15" dirty="0">
                <a:latin typeface="Cambria"/>
                <a:cs typeface="Cambria"/>
              </a:rPr>
              <a:t>e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dirty="0">
                <a:latin typeface="Cambria"/>
                <a:cs typeface="Cambria"/>
              </a:rPr>
              <a:t>r</a:t>
            </a:r>
            <a:r>
              <a:rPr sz="1400" spc="-5" dirty="0">
                <a:latin typeface="Cambria"/>
                <a:cs typeface="Cambria"/>
              </a:rPr>
              <a:t> s</a:t>
            </a:r>
            <a:r>
              <a:rPr sz="1400" spc="-10" dirty="0">
                <a:latin typeface="Cambria"/>
                <a:cs typeface="Cambria"/>
              </a:rPr>
              <a:t>c</a:t>
            </a:r>
            <a:r>
              <a:rPr sz="1400" spc="5" dirty="0">
                <a:latin typeface="Cambria"/>
                <a:cs typeface="Cambria"/>
              </a:rPr>
              <a:t>h</a:t>
            </a:r>
            <a:r>
              <a:rPr sz="1400" spc="-5" dirty="0">
                <a:latin typeface="Cambria"/>
                <a:cs typeface="Cambria"/>
              </a:rPr>
              <a:t>oo</a:t>
            </a:r>
            <a:r>
              <a:rPr sz="1400" dirty="0">
                <a:latin typeface="Cambria"/>
                <a:cs typeface="Cambria"/>
              </a:rPr>
              <a:t>l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n </a:t>
            </a:r>
            <a:r>
              <a:rPr sz="1400" spc="-5" dirty="0">
                <a:latin typeface="Cambria"/>
                <a:cs typeface="Cambria"/>
              </a:rPr>
              <a:t>s</a:t>
            </a:r>
            <a:r>
              <a:rPr sz="1400" dirty="0">
                <a:latin typeface="Cambria"/>
                <a:cs typeface="Cambria"/>
              </a:rPr>
              <a:t>c</a:t>
            </a:r>
            <a:r>
              <a:rPr sz="1400" spc="5" dirty="0">
                <a:latin typeface="Cambria"/>
                <a:cs typeface="Cambria"/>
              </a:rPr>
              <a:t>h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spc="-1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l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l</a:t>
            </a:r>
            <a:r>
              <a:rPr sz="1400" spc="-15" dirty="0">
                <a:latin typeface="Cambria"/>
                <a:cs typeface="Cambria"/>
              </a:rPr>
              <a:t>e</a:t>
            </a:r>
            <a:r>
              <a:rPr sz="1400" spc="-5" dirty="0">
                <a:latin typeface="Cambria"/>
                <a:cs typeface="Cambria"/>
              </a:rPr>
              <a:t>t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spc="-5" dirty="0">
                <a:latin typeface="Cambria"/>
                <a:cs typeface="Cambria"/>
              </a:rPr>
              <a:t>er</a:t>
            </a:r>
            <a:r>
              <a:rPr sz="1400" spc="5" dirty="0">
                <a:latin typeface="Cambria"/>
                <a:cs typeface="Cambria"/>
              </a:rPr>
              <a:t>h</a:t>
            </a:r>
            <a:r>
              <a:rPr sz="1400" spc="-5" dirty="0">
                <a:latin typeface="Cambria"/>
                <a:cs typeface="Cambria"/>
              </a:rPr>
              <a:t>ea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(a </a:t>
            </a:r>
            <a:r>
              <a:rPr sz="1400" spc="-20" dirty="0">
                <a:latin typeface="Cambria"/>
                <a:cs typeface="Cambria"/>
              </a:rPr>
              <a:t>s</a:t>
            </a:r>
            <a:r>
              <a:rPr sz="1400" spc="5" dirty="0">
                <a:latin typeface="Cambria"/>
                <a:cs typeface="Cambria"/>
              </a:rPr>
              <a:t>ch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spc="-1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l 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spc="-5" dirty="0">
                <a:latin typeface="Cambria"/>
                <a:cs typeface="Cambria"/>
              </a:rPr>
              <a:t>rans</a:t>
            </a:r>
            <a:r>
              <a:rPr sz="1400" spc="5" dirty="0">
                <a:latin typeface="Cambria"/>
                <a:cs typeface="Cambria"/>
              </a:rPr>
              <a:t>c</a:t>
            </a:r>
            <a:r>
              <a:rPr sz="1400" spc="-5" dirty="0">
                <a:latin typeface="Cambria"/>
                <a:cs typeface="Cambria"/>
              </a:rPr>
              <a:t>r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15" dirty="0">
                <a:latin typeface="Cambria"/>
                <a:cs typeface="Cambria"/>
              </a:rPr>
              <a:t>p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dirty="0">
                <a:latin typeface="Cambria"/>
                <a:cs typeface="Cambria"/>
              </a:rPr>
              <a:t>, </a:t>
            </a:r>
            <a:r>
              <a:rPr sz="1400" spc="-10" dirty="0">
                <a:latin typeface="Cambria"/>
                <a:cs typeface="Cambria"/>
              </a:rPr>
              <a:t>tu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10" dirty="0">
                <a:latin typeface="Cambria"/>
                <a:cs typeface="Cambria"/>
              </a:rPr>
              <a:t>t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n </a:t>
            </a:r>
            <a:r>
              <a:rPr sz="1400" spc="-5" dirty="0">
                <a:latin typeface="Cambria"/>
                <a:cs typeface="Cambria"/>
              </a:rPr>
              <a:t>r</a:t>
            </a:r>
            <a:r>
              <a:rPr sz="1400" spc="-15" dirty="0">
                <a:latin typeface="Cambria"/>
                <a:cs typeface="Cambria"/>
              </a:rPr>
              <a:t>e</a:t>
            </a:r>
            <a:r>
              <a:rPr sz="1400" spc="5" dirty="0">
                <a:latin typeface="Cambria"/>
                <a:cs typeface="Cambria"/>
              </a:rPr>
              <a:t>c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15" dirty="0">
                <a:latin typeface="Cambria"/>
                <a:cs typeface="Cambria"/>
              </a:rPr>
              <a:t>p</a:t>
            </a:r>
            <a:r>
              <a:rPr sz="1400" dirty="0">
                <a:latin typeface="Cambria"/>
                <a:cs typeface="Cambria"/>
              </a:rPr>
              <a:t>t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r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spc="-15" dirty="0">
                <a:latin typeface="Cambria"/>
                <a:cs typeface="Cambria"/>
              </a:rPr>
              <a:t>o</a:t>
            </a:r>
            <a:r>
              <a:rPr sz="1400" spc="-10" dirty="0">
                <a:latin typeface="Cambria"/>
                <a:cs typeface="Cambria"/>
              </a:rPr>
              <a:t>t</a:t>
            </a:r>
            <a:r>
              <a:rPr sz="1400" spc="5" dirty="0">
                <a:latin typeface="Cambria"/>
                <a:cs typeface="Cambria"/>
              </a:rPr>
              <a:t>h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dirty="0">
                <a:latin typeface="Cambria"/>
                <a:cs typeface="Cambria"/>
              </a:rPr>
              <a:t>r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c</a:t>
            </a:r>
            <a:r>
              <a:rPr sz="1400" spc="-5" dirty="0">
                <a:latin typeface="Cambria"/>
                <a:cs typeface="Cambria"/>
              </a:rPr>
              <a:t>om</a:t>
            </a:r>
            <a:r>
              <a:rPr sz="1400" spc="-15" dirty="0">
                <a:latin typeface="Cambria"/>
                <a:cs typeface="Cambria"/>
              </a:rPr>
              <a:t>p</a:t>
            </a:r>
            <a:r>
              <a:rPr sz="1400" spc="-5" dirty="0">
                <a:latin typeface="Cambria"/>
                <a:cs typeface="Cambria"/>
              </a:rPr>
              <a:t>arab</a:t>
            </a:r>
            <a:r>
              <a:rPr sz="1400" dirty="0">
                <a:latin typeface="Cambria"/>
                <a:cs typeface="Cambria"/>
              </a:rPr>
              <a:t>le 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spc="-15" dirty="0">
                <a:latin typeface="Cambria"/>
                <a:cs typeface="Cambria"/>
              </a:rPr>
              <a:t>v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-5" dirty="0">
                <a:latin typeface="Cambria"/>
                <a:cs typeface="Cambria"/>
              </a:rPr>
              <a:t>en</a:t>
            </a:r>
            <a:r>
              <a:rPr sz="1400" dirty="0">
                <a:latin typeface="Cambria"/>
                <a:cs typeface="Cambria"/>
              </a:rPr>
              <a:t>ce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dirty="0">
                <a:latin typeface="Cambria"/>
                <a:cs typeface="Cambria"/>
              </a:rPr>
              <a:t>s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a</a:t>
            </a:r>
            <a:r>
              <a:rPr sz="1400" spc="-10" dirty="0">
                <a:latin typeface="Cambria"/>
                <a:cs typeface="Cambria"/>
              </a:rPr>
              <a:t>l</a:t>
            </a:r>
            <a:r>
              <a:rPr sz="1400" spc="-5" dirty="0">
                <a:latin typeface="Cambria"/>
                <a:cs typeface="Cambria"/>
              </a:rPr>
              <a:t>s</a:t>
            </a:r>
            <a:r>
              <a:rPr sz="1400" dirty="0">
                <a:latin typeface="Cambria"/>
                <a:cs typeface="Cambria"/>
              </a:rPr>
              <a:t>o </a:t>
            </a:r>
            <a:r>
              <a:rPr sz="1400" spc="-5" dirty="0">
                <a:latin typeface="Cambria"/>
                <a:cs typeface="Cambria"/>
              </a:rPr>
              <a:t>a</a:t>
            </a:r>
            <a:r>
              <a:rPr sz="1400" dirty="0">
                <a:latin typeface="Cambria"/>
                <a:cs typeface="Cambria"/>
              </a:rPr>
              <a:t>c</a:t>
            </a:r>
            <a:r>
              <a:rPr sz="1400" spc="5" dirty="0">
                <a:latin typeface="Cambria"/>
                <a:cs typeface="Cambria"/>
              </a:rPr>
              <a:t>c</a:t>
            </a:r>
            <a:r>
              <a:rPr sz="1400" spc="-15" dirty="0">
                <a:latin typeface="Cambria"/>
                <a:cs typeface="Cambria"/>
              </a:rPr>
              <a:t>e</a:t>
            </a:r>
            <a:r>
              <a:rPr sz="1400" spc="-5" dirty="0">
                <a:latin typeface="Cambria"/>
                <a:cs typeface="Cambria"/>
              </a:rPr>
              <a:t>p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spc="-5" dirty="0">
                <a:latin typeface="Cambria"/>
                <a:cs typeface="Cambria"/>
              </a:rPr>
              <a:t>a</a:t>
            </a:r>
            <a:r>
              <a:rPr sz="1400" spc="-15" dirty="0">
                <a:latin typeface="Cambria"/>
                <a:cs typeface="Cambria"/>
              </a:rPr>
              <a:t>b</a:t>
            </a:r>
            <a:r>
              <a:rPr sz="1400" dirty="0">
                <a:latin typeface="Cambria"/>
                <a:cs typeface="Cambria"/>
              </a:rPr>
              <a:t>l</a:t>
            </a:r>
            <a:r>
              <a:rPr sz="1400" spc="-5" dirty="0">
                <a:latin typeface="Cambria"/>
                <a:cs typeface="Cambria"/>
              </a:rPr>
              <a:t>e) </a:t>
            </a:r>
            <a:r>
              <a:rPr sz="1400" dirty="0">
                <a:latin typeface="Cambria"/>
                <a:cs typeface="Cambria"/>
              </a:rPr>
              <a:t>w</a:t>
            </a:r>
            <a:r>
              <a:rPr sz="1400" spc="-10" dirty="0">
                <a:latin typeface="Cambria"/>
                <a:cs typeface="Cambria"/>
              </a:rPr>
              <a:t>i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dirty="0">
                <a:latin typeface="Cambria"/>
                <a:cs typeface="Cambria"/>
              </a:rPr>
              <a:t>h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t</a:t>
            </a:r>
            <a:r>
              <a:rPr sz="1400" spc="5" dirty="0">
                <a:latin typeface="Cambria"/>
                <a:cs typeface="Cambria"/>
              </a:rPr>
              <a:t>h</a:t>
            </a:r>
            <a:r>
              <a:rPr sz="1400" dirty="0">
                <a:latin typeface="Cambria"/>
                <a:cs typeface="Cambria"/>
              </a:rPr>
              <a:t>e </a:t>
            </a:r>
            <a:r>
              <a:rPr sz="1400" spc="-5" dirty="0">
                <a:latin typeface="Cambria"/>
                <a:cs typeface="Cambria"/>
              </a:rPr>
              <a:t>fo</a:t>
            </a:r>
            <a:r>
              <a:rPr sz="1400" spc="-10" dirty="0">
                <a:latin typeface="Cambria"/>
                <a:cs typeface="Cambria"/>
              </a:rPr>
              <a:t>l</a:t>
            </a:r>
            <a:r>
              <a:rPr sz="1400" dirty="0">
                <a:latin typeface="Cambria"/>
                <a:cs typeface="Cambria"/>
              </a:rPr>
              <a:t>l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spc="-10" dirty="0">
                <a:latin typeface="Cambria"/>
                <a:cs typeface="Cambria"/>
              </a:rPr>
              <a:t>w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5" dirty="0">
                <a:latin typeface="Cambria"/>
                <a:cs typeface="Cambria"/>
              </a:rPr>
              <a:t>n</a:t>
            </a:r>
            <a:r>
              <a:rPr sz="1400" dirty="0">
                <a:latin typeface="Cambria"/>
                <a:cs typeface="Cambria"/>
              </a:rPr>
              <a:t>g</a:t>
            </a:r>
            <a:r>
              <a:rPr sz="1400" spc="-10" dirty="0">
                <a:latin typeface="Cambria"/>
                <a:cs typeface="Cambria"/>
              </a:rPr>
              <a:t> i</a:t>
            </a:r>
            <a:r>
              <a:rPr sz="1400" spc="-5" dirty="0">
                <a:latin typeface="Cambria"/>
                <a:cs typeface="Cambria"/>
              </a:rPr>
              <a:t>nforma</a:t>
            </a:r>
            <a:r>
              <a:rPr sz="1400" spc="5" dirty="0">
                <a:latin typeface="Cambria"/>
                <a:cs typeface="Cambria"/>
              </a:rPr>
              <a:t>ti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n 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20" dirty="0">
                <a:latin typeface="Cambria"/>
                <a:cs typeface="Cambria"/>
              </a:rPr>
              <a:t>n</a:t>
            </a:r>
            <a:r>
              <a:rPr sz="1400" dirty="0">
                <a:latin typeface="Cambria"/>
                <a:cs typeface="Cambria"/>
              </a:rPr>
              <a:t>c</a:t>
            </a:r>
            <a:r>
              <a:rPr sz="1400" spc="-10" dirty="0">
                <a:latin typeface="Cambria"/>
                <a:cs typeface="Cambria"/>
              </a:rPr>
              <a:t>l</a:t>
            </a:r>
            <a:r>
              <a:rPr sz="1400" dirty="0">
                <a:latin typeface="Cambria"/>
                <a:cs typeface="Cambria"/>
              </a:rPr>
              <a:t>ud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dirty="0">
                <a:latin typeface="Cambria"/>
                <a:cs typeface="Cambria"/>
              </a:rPr>
              <a:t>o </a:t>
            </a:r>
            <a:r>
              <a:rPr sz="1400" spc="-5" dirty="0">
                <a:latin typeface="Cambria"/>
                <a:cs typeface="Cambria"/>
              </a:rPr>
              <a:t>re</a:t>
            </a:r>
            <a:r>
              <a:rPr sz="1400" spc="-15" dirty="0">
                <a:latin typeface="Cambria"/>
                <a:cs typeface="Cambria"/>
              </a:rPr>
              <a:t>q</a:t>
            </a:r>
            <a:r>
              <a:rPr sz="1400" dirty="0">
                <a:latin typeface="Cambria"/>
                <a:cs typeface="Cambria"/>
              </a:rPr>
              <a:t>u</a:t>
            </a:r>
            <a:r>
              <a:rPr sz="1400" spc="-5" dirty="0">
                <a:latin typeface="Cambria"/>
                <a:cs typeface="Cambria"/>
              </a:rPr>
              <a:t>es</a:t>
            </a:r>
            <a:r>
              <a:rPr sz="1400" dirty="0">
                <a:latin typeface="Cambria"/>
                <a:cs typeface="Cambria"/>
              </a:rPr>
              <a:t>t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a </a:t>
            </a:r>
            <a:r>
              <a:rPr sz="1400" spc="-5" dirty="0">
                <a:latin typeface="Cambria"/>
                <a:cs typeface="Cambria"/>
              </a:rPr>
              <a:t>SE</a:t>
            </a:r>
            <a:r>
              <a:rPr sz="1400" dirty="0">
                <a:latin typeface="Cambria"/>
                <a:cs typeface="Cambria"/>
              </a:rPr>
              <a:t>I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dirty="0">
                <a:latin typeface="Cambria"/>
                <a:cs typeface="Cambria"/>
              </a:rPr>
              <a:t>:</a:t>
            </a:r>
          </a:p>
          <a:p>
            <a:pPr marL="469265" indent="-228600">
              <a:lnSpc>
                <a:spcPts val="1655"/>
              </a:lnSpc>
              <a:spcBef>
                <a:spcPts val="1210"/>
              </a:spcBef>
              <a:buFont typeface="Cambria"/>
              <a:buAutoNum type="arabicParenR"/>
              <a:tabLst>
                <a:tab pos="469900" algn="l"/>
              </a:tabLst>
            </a:pPr>
            <a:r>
              <a:rPr sz="1400" dirty="0">
                <a:latin typeface="Cambria"/>
                <a:cs typeface="Cambria"/>
              </a:rPr>
              <a:t>N</a:t>
            </a:r>
            <a:r>
              <a:rPr sz="1400" spc="-5" dirty="0">
                <a:latin typeface="Cambria"/>
                <a:cs typeface="Cambria"/>
              </a:rPr>
              <a:t>am</a:t>
            </a:r>
            <a:r>
              <a:rPr sz="1400" dirty="0">
                <a:latin typeface="Cambria"/>
                <a:cs typeface="Cambria"/>
              </a:rPr>
              <a:t>e </a:t>
            </a:r>
            <a:r>
              <a:rPr sz="1400" spc="-5" dirty="0">
                <a:latin typeface="Cambria"/>
                <a:cs typeface="Cambria"/>
              </a:rPr>
              <a:t>an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So</a:t>
            </a:r>
            <a:r>
              <a:rPr sz="1400" spc="-10" dirty="0">
                <a:latin typeface="Cambria"/>
                <a:cs typeface="Cambria"/>
              </a:rPr>
              <a:t>c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5" dirty="0">
                <a:latin typeface="Cambria"/>
                <a:cs typeface="Cambria"/>
              </a:rPr>
              <a:t>a</a:t>
            </a:r>
            <a:r>
              <a:rPr sz="1400" dirty="0">
                <a:latin typeface="Cambria"/>
                <a:cs typeface="Cambria"/>
              </a:rPr>
              <a:t>l</a:t>
            </a:r>
            <a:r>
              <a:rPr sz="1400" spc="-5" dirty="0">
                <a:latin typeface="Cambria"/>
                <a:cs typeface="Cambria"/>
              </a:rPr>
              <a:t> Se</a:t>
            </a:r>
            <a:r>
              <a:rPr sz="1400" spc="-10" dirty="0">
                <a:latin typeface="Cambria"/>
                <a:cs typeface="Cambria"/>
              </a:rPr>
              <a:t>c</a:t>
            </a:r>
            <a:r>
              <a:rPr sz="1400" dirty="0">
                <a:latin typeface="Cambria"/>
                <a:cs typeface="Cambria"/>
              </a:rPr>
              <a:t>u</a:t>
            </a:r>
            <a:r>
              <a:rPr sz="1400" spc="-5" dirty="0">
                <a:latin typeface="Cambria"/>
                <a:cs typeface="Cambria"/>
              </a:rPr>
              <a:t>r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10" dirty="0">
                <a:latin typeface="Cambria"/>
                <a:cs typeface="Cambria"/>
              </a:rPr>
              <a:t>t</a:t>
            </a:r>
            <a:r>
              <a:rPr sz="1400" dirty="0">
                <a:latin typeface="Cambria"/>
                <a:cs typeface="Cambria"/>
              </a:rPr>
              <a:t>y </a:t>
            </a:r>
            <a:r>
              <a:rPr sz="1400" spc="-5" dirty="0">
                <a:latin typeface="Cambria"/>
                <a:cs typeface="Cambria"/>
              </a:rPr>
              <a:t>n</a:t>
            </a:r>
            <a:r>
              <a:rPr sz="1400" dirty="0">
                <a:latin typeface="Cambria"/>
                <a:cs typeface="Cambria"/>
              </a:rPr>
              <a:t>u</a:t>
            </a:r>
            <a:r>
              <a:rPr sz="1400" spc="-5" dirty="0">
                <a:latin typeface="Cambria"/>
                <a:cs typeface="Cambria"/>
              </a:rPr>
              <a:t>m</a:t>
            </a:r>
            <a:r>
              <a:rPr sz="1400" spc="-15" dirty="0">
                <a:latin typeface="Cambria"/>
                <a:cs typeface="Cambria"/>
              </a:rPr>
              <a:t>b</a:t>
            </a:r>
            <a:r>
              <a:rPr sz="1400" spc="-5" dirty="0">
                <a:latin typeface="Cambria"/>
                <a:cs typeface="Cambria"/>
              </a:rPr>
              <a:t>er</a:t>
            </a:r>
            <a:endParaRPr sz="1400" dirty="0">
              <a:latin typeface="Cambria"/>
              <a:cs typeface="Cambria"/>
            </a:endParaRPr>
          </a:p>
          <a:p>
            <a:pPr marL="469265" marR="248285" indent="-228600">
              <a:lnSpc>
                <a:spcPts val="1639"/>
              </a:lnSpc>
              <a:spcBef>
                <a:spcPts val="60"/>
              </a:spcBef>
              <a:buFont typeface="Cambria"/>
              <a:buAutoNum type="arabicParenR"/>
              <a:tabLst>
                <a:tab pos="469900" algn="l"/>
              </a:tabLst>
            </a:pPr>
            <a:r>
              <a:rPr sz="1400" spc="-5" dirty="0">
                <a:latin typeface="Cambria"/>
                <a:cs typeface="Cambria"/>
              </a:rPr>
              <a:t>S</a:t>
            </a:r>
            <a:r>
              <a:rPr sz="1400" spc="5" dirty="0">
                <a:latin typeface="Cambria"/>
                <a:cs typeface="Cambria"/>
              </a:rPr>
              <a:t>ch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spc="-1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l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y</a:t>
            </a:r>
            <a:r>
              <a:rPr sz="1400" spc="-5" dirty="0">
                <a:latin typeface="Cambria"/>
                <a:cs typeface="Cambria"/>
              </a:rPr>
              <a:t>ea</a:t>
            </a:r>
            <a:r>
              <a:rPr sz="1400" dirty="0">
                <a:latin typeface="Cambria"/>
                <a:cs typeface="Cambria"/>
              </a:rPr>
              <a:t>r</a:t>
            </a:r>
            <a:r>
              <a:rPr sz="1400" spc="-5" dirty="0">
                <a:latin typeface="Cambria"/>
                <a:cs typeface="Cambria"/>
              </a:rPr>
              <a:t> a</a:t>
            </a:r>
            <a:r>
              <a:rPr sz="1400" spc="-20" dirty="0">
                <a:latin typeface="Cambria"/>
                <a:cs typeface="Cambria"/>
              </a:rPr>
              <a:t>n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h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spc="-10" dirty="0">
                <a:latin typeface="Cambria"/>
                <a:cs typeface="Cambria"/>
              </a:rPr>
              <a:t>u</a:t>
            </a:r>
            <a:r>
              <a:rPr sz="1400" spc="-5" dirty="0">
                <a:latin typeface="Cambria"/>
                <a:cs typeface="Cambria"/>
              </a:rPr>
              <a:t>r</a:t>
            </a:r>
            <a:r>
              <a:rPr sz="1400" dirty="0">
                <a:latin typeface="Cambria"/>
                <a:cs typeface="Cambria"/>
              </a:rPr>
              <a:t>s </a:t>
            </a:r>
            <a:r>
              <a:rPr sz="1400" spc="-5" dirty="0">
                <a:latin typeface="Cambria"/>
                <a:cs typeface="Cambria"/>
              </a:rPr>
              <a:t>a</a:t>
            </a:r>
            <a:r>
              <a:rPr sz="1400" spc="5" dirty="0">
                <a:latin typeface="Cambria"/>
                <a:cs typeface="Cambria"/>
              </a:rPr>
              <a:t>tt</a:t>
            </a:r>
            <a:r>
              <a:rPr sz="1400" spc="-5" dirty="0">
                <a:latin typeface="Cambria"/>
                <a:cs typeface="Cambria"/>
              </a:rPr>
              <a:t>en</a:t>
            </a:r>
            <a:r>
              <a:rPr sz="1400" spc="-15" dirty="0">
                <a:latin typeface="Cambria"/>
                <a:cs typeface="Cambria"/>
              </a:rPr>
              <a:t>d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5" dirty="0">
                <a:latin typeface="Cambria"/>
                <a:cs typeface="Cambria"/>
              </a:rPr>
              <a:t>n</a:t>
            </a:r>
            <a:r>
              <a:rPr sz="1400" dirty="0">
                <a:latin typeface="Cambria"/>
                <a:cs typeface="Cambria"/>
              </a:rPr>
              <a:t>g   </a:t>
            </a:r>
            <a:r>
              <a:rPr sz="1400" b="1" spc="-10" dirty="0">
                <a:latin typeface="Cambria"/>
                <a:cs typeface="Cambria"/>
              </a:rPr>
              <a:t>No</a:t>
            </a:r>
            <a:r>
              <a:rPr sz="1400" b="1" dirty="0">
                <a:latin typeface="Cambria"/>
                <a:cs typeface="Cambria"/>
              </a:rPr>
              <a:t>t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: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A </a:t>
            </a:r>
            <a:r>
              <a:rPr sz="1400" spc="-5" dirty="0">
                <a:latin typeface="Cambria"/>
                <a:cs typeface="Cambria"/>
              </a:rPr>
              <a:t>ne</a:t>
            </a:r>
            <a:r>
              <a:rPr sz="1400" dirty="0">
                <a:latin typeface="Cambria"/>
                <a:cs typeface="Cambria"/>
              </a:rPr>
              <a:t>w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l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spc="-10" dirty="0">
                <a:latin typeface="Cambria"/>
                <a:cs typeface="Cambria"/>
              </a:rPr>
              <a:t>t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dirty="0">
                <a:latin typeface="Cambria"/>
                <a:cs typeface="Cambria"/>
              </a:rPr>
              <a:t>r 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r</a:t>
            </a:r>
            <a:r>
              <a:rPr sz="1400" spc="-5" dirty="0">
                <a:latin typeface="Cambria"/>
                <a:cs typeface="Cambria"/>
              </a:rPr>
              <a:t> enr</a:t>
            </a:r>
            <a:r>
              <a:rPr sz="1400" spc="-1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ll</a:t>
            </a:r>
            <a:r>
              <a:rPr sz="1400" spc="-5" dirty="0">
                <a:latin typeface="Cambria"/>
                <a:cs typeface="Cambria"/>
              </a:rPr>
              <a:t>ment 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5" dirty="0">
                <a:latin typeface="Cambria"/>
                <a:cs typeface="Cambria"/>
              </a:rPr>
              <a:t>nforma</a:t>
            </a:r>
            <a:r>
              <a:rPr sz="1400" spc="5" dirty="0">
                <a:latin typeface="Cambria"/>
                <a:cs typeface="Cambria"/>
              </a:rPr>
              <a:t>ti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n </a:t>
            </a:r>
            <a:r>
              <a:rPr sz="1400" spc="-20" dirty="0">
                <a:latin typeface="Cambria"/>
                <a:cs typeface="Cambria"/>
              </a:rPr>
              <a:t>m</a:t>
            </a:r>
            <a:r>
              <a:rPr sz="1400" dirty="0">
                <a:latin typeface="Cambria"/>
                <a:cs typeface="Cambria"/>
              </a:rPr>
              <a:t>u</a:t>
            </a:r>
            <a:r>
              <a:rPr sz="1400" spc="-5" dirty="0">
                <a:latin typeface="Cambria"/>
                <a:cs typeface="Cambria"/>
              </a:rPr>
              <a:t>s</a:t>
            </a:r>
            <a:r>
              <a:rPr sz="1400" dirty="0">
                <a:latin typeface="Cambria"/>
                <a:cs typeface="Cambria"/>
              </a:rPr>
              <a:t>t</a:t>
            </a:r>
            <a:r>
              <a:rPr sz="1400" spc="-5" dirty="0">
                <a:latin typeface="Cambria"/>
                <a:cs typeface="Cambria"/>
              </a:rPr>
              <a:t> b</a:t>
            </a:r>
            <a:r>
              <a:rPr sz="1400" dirty="0">
                <a:latin typeface="Cambria"/>
                <a:cs typeface="Cambria"/>
              </a:rPr>
              <a:t>e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s</a:t>
            </a:r>
            <a:r>
              <a:rPr sz="1400" dirty="0">
                <a:latin typeface="Cambria"/>
                <a:cs typeface="Cambria"/>
              </a:rPr>
              <a:t>u</a:t>
            </a:r>
            <a:r>
              <a:rPr sz="1400" spc="-5" dirty="0">
                <a:latin typeface="Cambria"/>
                <a:cs typeface="Cambria"/>
              </a:rPr>
              <a:t>bm</a:t>
            </a:r>
            <a:r>
              <a:rPr sz="1400" spc="-10" dirty="0">
                <a:latin typeface="Cambria"/>
                <a:cs typeface="Cambria"/>
              </a:rPr>
              <a:t>i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spc="-10" dirty="0">
                <a:latin typeface="Cambria"/>
                <a:cs typeface="Cambria"/>
              </a:rPr>
              <a:t>t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spc="-15" dirty="0">
                <a:latin typeface="Cambria"/>
                <a:cs typeface="Cambria"/>
              </a:rPr>
              <a:t>a</a:t>
            </a:r>
            <a:r>
              <a:rPr sz="1400" spc="5" dirty="0">
                <a:latin typeface="Cambria"/>
                <a:cs typeface="Cambria"/>
              </a:rPr>
              <a:t>c</a:t>
            </a:r>
            <a:r>
              <a:rPr sz="1400" dirty="0">
                <a:latin typeface="Cambria"/>
                <a:cs typeface="Cambria"/>
              </a:rPr>
              <a:t>h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y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spc="-15" dirty="0">
                <a:latin typeface="Cambria"/>
                <a:cs typeface="Cambria"/>
              </a:rPr>
              <a:t>a</a:t>
            </a:r>
            <a:r>
              <a:rPr sz="1400" dirty="0">
                <a:latin typeface="Cambria"/>
                <a:cs typeface="Cambria"/>
              </a:rPr>
              <a:t>r</a:t>
            </a:r>
          </a:p>
          <a:p>
            <a:pPr marL="240665">
              <a:lnSpc>
                <a:spcPts val="1595"/>
              </a:lnSpc>
            </a:pPr>
            <a:r>
              <a:rPr sz="1400" dirty="0">
                <a:latin typeface="Cambria"/>
                <a:cs typeface="Cambria"/>
              </a:rPr>
              <a:t>L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spc="-10" dirty="0">
                <a:latin typeface="Cambria"/>
                <a:cs typeface="Cambria"/>
              </a:rPr>
              <a:t>t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spc="-5" dirty="0">
                <a:latin typeface="Cambria"/>
                <a:cs typeface="Cambria"/>
              </a:rPr>
              <a:t>er</a:t>
            </a:r>
            <a:r>
              <a:rPr sz="1400" dirty="0">
                <a:latin typeface="Cambria"/>
                <a:cs typeface="Cambria"/>
              </a:rPr>
              <a:t>s </a:t>
            </a:r>
            <a:r>
              <a:rPr sz="1400" spc="-5" dirty="0">
                <a:latin typeface="Cambria"/>
                <a:cs typeface="Cambria"/>
              </a:rPr>
              <a:t>m</a:t>
            </a:r>
            <a:r>
              <a:rPr sz="1400" dirty="0">
                <a:latin typeface="Cambria"/>
                <a:cs typeface="Cambria"/>
              </a:rPr>
              <a:t>u</a:t>
            </a:r>
            <a:r>
              <a:rPr sz="1400" spc="-5" dirty="0">
                <a:latin typeface="Cambria"/>
                <a:cs typeface="Cambria"/>
              </a:rPr>
              <a:t>s</a:t>
            </a:r>
            <a:r>
              <a:rPr sz="1400" dirty="0">
                <a:latin typeface="Cambria"/>
                <a:cs typeface="Cambria"/>
              </a:rPr>
              <a:t>t</a:t>
            </a:r>
            <a:r>
              <a:rPr sz="1400" spc="-5" dirty="0">
                <a:latin typeface="Cambria"/>
                <a:cs typeface="Cambria"/>
              </a:rPr>
              <a:t> b</a:t>
            </a:r>
            <a:r>
              <a:rPr sz="1400" dirty="0">
                <a:latin typeface="Cambria"/>
                <a:cs typeface="Cambria"/>
              </a:rPr>
              <a:t>e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w</a:t>
            </a:r>
            <a:r>
              <a:rPr sz="1400" spc="-5" dirty="0">
                <a:latin typeface="Cambria"/>
                <a:cs typeface="Cambria"/>
              </a:rPr>
              <a:t>r</a:t>
            </a:r>
            <a:r>
              <a:rPr sz="1400" spc="-10" dirty="0">
                <a:latin typeface="Cambria"/>
                <a:cs typeface="Cambria"/>
              </a:rPr>
              <a:t>it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dirty="0">
                <a:latin typeface="Cambria"/>
                <a:cs typeface="Cambria"/>
              </a:rPr>
              <a:t>n </a:t>
            </a:r>
            <a:r>
              <a:rPr sz="1400" spc="-5" dirty="0">
                <a:latin typeface="Cambria"/>
                <a:cs typeface="Cambria"/>
              </a:rPr>
              <a:t>b</a:t>
            </a:r>
            <a:r>
              <a:rPr sz="1400" dirty="0">
                <a:latin typeface="Cambria"/>
                <a:cs typeface="Cambria"/>
              </a:rPr>
              <a:t>y: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58576" y="6409684"/>
            <a:ext cx="5420360" cy="6412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1655"/>
              </a:lnSpc>
              <a:buFont typeface="Cambria"/>
              <a:buAutoNum type="arabicPeriod"/>
              <a:tabLst>
                <a:tab pos="241300" algn="l"/>
              </a:tabLst>
            </a:pPr>
            <a:r>
              <a:rPr sz="1400" spc="-5" dirty="0">
                <a:latin typeface="Cambria"/>
                <a:cs typeface="Cambria"/>
              </a:rPr>
              <a:t>Tak</a:t>
            </a:r>
            <a:r>
              <a:rPr sz="1400" dirty="0">
                <a:latin typeface="Cambria"/>
                <a:cs typeface="Cambria"/>
              </a:rPr>
              <a:t>e </a:t>
            </a:r>
            <a:r>
              <a:rPr sz="1400" spc="5" dirty="0">
                <a:latin typeface="Cambria"/>
                <a:cs typeface="Cambria"/>
              </a:rPr>
              <a:t>th</a:t>
            </a:r>
            <a:r>
              <a:rPr sz="1400" dirty="0">
                <a:latin typeface="Cambria"/>
                <a:cs typeface="Cambria"/>
              </a:rPr>
              <a:t>e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l</a:t>
            </a:r>
            <a:r>
              <a:rPr sz="1400" spc="-15" dirty="0">
                <a:latin typeface="Cambria"/>
                <a:cs typeface="Cambria"/>
              </a:rPr>
              <a:t>e</a:t>
            </a:r>
            <a:r>
              <a:rPr sz="1400" spc="5" dirty="0">
                <a:latin typeface="Cambria"/>
                <a:cs typeface="Cambria"/>
              </a:rPr>
              <a:t>tt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dirty="0">
                <a:latin typeface="Cambria"/>
                <a:cs typeface="Cambria"/>
              </a:rPr>
              <a:t>r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dirty="0">
                <a:latin typeface="Cambria"/>
                <a:cs typeface="Cambria"/>
              </a:rPr>
              <a:t>o y</a:t>
            </a:r>
            <a:r>
              <a:rPr sz="1400" spc="-1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ur</a:t>
            </a:r>
            <a:r>
              <a:rPr sz="1400" spc="-5" dirty="0">
                <a:latin typeface="Cambria"/>
                <a:cs typeface="Cambria"/>
              </a:rPr>
              <a:t> So</a:t>
            </a:r>
            <a:r>
              <a:rPr sz="1400" spc="-10" dirty="0">
                <a:latin typeface="Cambria"/>
                <a:cs typeface="Cambria"/>
              </a:rPr>
              <a:t>c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5" dirty="0">
                <a:latin typeface="Cambria"/>
                <a:cs typeface="Cambria"/>
              </a:rPr>
              <a:t>a</a:t>
            </a:r>
            <a:r>
              <a:rPr sz="1400" dirty="0">
                <a:latin typeface="Cambria"/>
                <a:cs typeface="Cambria"/>
              </a:rPr>
              <a:t>l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Se</a:t>
            </a:r>
            <a:r>
              <a:rPr sz="1400" spc="-10" dirty="0">
                <a:latin typeface="Cambria"/>
                <a:cs typeface="Cambria"/>
              </a:rPr>
              <a:t>c</a:t>
            </a:r>
            <a:r>
              <a:rPr sz="1400" spc="5" dirty="0">
                <a:latin typeface="Cambria"/>
                <a:cs typeface="Cambria"/>
              </a:rPr>
              <a:t>u</a:t>
            </a:r>
            <a:r>
              <a:rPr sz="1400" spc="-5" dirty="0">
                <a:latin typeface="Cambria"/>
                <a:cs typeface="Cambria"/>
              </a:rPr>
              <a:t>r</a:t>
            </a:r>
            <a:r>
              <a:rPr sz="1400" spc="-10" dirty="0">
                <a:latin typeface="Cambria"/>
                <a:cs typeface="Cambria"/>
              </a:rPr>
              <a:t>i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dirty="0">
                <a:latin typeface="Cambria"/>
                <a:cs typeface="Cambria"/>
              </a:rPr>
              <a:t>y </a:t>
            </a:r>
            <a:r>
              <a:rPr sz="1400" spc="-10" dirty="0">
                <a:latin typeface="Cambria"/>
                <a:cs typeface="Cambria"/>
              </a:rPr>
              <a:t>O</a:t>
            </a:r>
            <a:r>
              <a:rPr sz="1400" spc="-20" dirty="0">
                <a:latin typeface="Cambria"/>
                <a:cs typeface="Cambria"/>
              </a:rPr>
              <a:t>f</a:t>
            </a:r>
            <a:r>
              <a:rPr sz="1400" spc="-10" dirty="0">
                <a:latin typeface="Cambria"/>
                <a:cs typeface="Cambria"/>
              </a:rPr>
              <a:t>f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dirty="0">
                <a:latin typeface="Cambria"/>
                <a:cs typeface="Cambria"/>
              </a:rPr>
              <a:t>ce</a:t>
            </a:r>
          </a:p>
          <a:p>
            <a:pPr marL="241300" indent="-228600">
              <a:lnSpc>
                <a:spcPts val="1639"/>
              </a:lnSpc>
              <a:buFont typeface="Cambria"/>
              <a:buAutoNum type="arabicPeriod"/>
              <a:tabLst>
                <a:tab pos="241300" algn="l"/>
              </a:tabLst>
            </a:pPr>
            <a:r>
              <a:rPr sz="1400" dirty="0">
                <a:latin typeface="Cambria"/>
                <a:cs typeface="Cambria"/>
              </a:rPr>
              <a:t>A</a:t>
            </a:r>
            <a:r>
              <a:rPr sz="1400" spc="-5" dirty="0">
                <a:latin typeface="Cambria"/>
                <a:cs typeface="Cambria"/>
              </a:rPr>
              <a:t>s</a:t>
            </a:r>
            <a:r>
              <a:rPr sz="1400" dirty="0">
                <a:latin typeface="Cambria"/>
                <a:cs typeface="Cambria"/>
              </a:rPr>
              <a:t>k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spc="-10" dirty="0">
                <a:latin typeface="Cambria"/>
                <a:cs typeface="Cambria"/>
              </a:rPr>
              <a:t>h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dirty="0">
                <a:latin typeface="Cambria"/>
                <a:cs typeface="Cambria"/>
              </a:rPr>
              <a:t>m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dirty="0">
                <a:latin typeface="Cambria"/>
                <a:cs typeface="Cambria"/>
              </a:rPr>
              <a:t>o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-5" dirty="0">
                <a:latin typeface="Cambria"/>
                <a:cs typeface="Cambria"/>
              </a:rPr>
              <a:t>a</a:t>
            </a:r>
            <a:r>
              <a:rPr sz="1400" spc="-10" dirty="0">
                <a:latin typeface="Cambria"/>
                <a:cs typeface="Cambria"/>
              </a:rPr>
              <a:t>t</a:t>
            </a:r>
            <a:r>
              <a:rPr sz="1400" dirty="0">
                <a:latin typeface="Cambria"/>
                <a:cs typeface="Cambria"/>
              </a:rPr>
              <a:t>e </a:t>
            </a:r>
            <a:r>
              <a:rPr sz="1400" spc="-5" dirty="0">
                <a:latin typeface="Cambria"/>
                <a:cs typeface="Cambria"/>
              </a:rPr>
              <a:t>s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spc="-15" dirty="0">
                <a:latin typeface="Cambria"/>
                <a:cs typeface="Cambria"/>
              </a:rPr>
              <a:t>a</a:t>
            </a:r>
            <a:r>
              <a:rPr sz="1400" spc="-5" dirty="0">
                <a:latin typeface="Cambria"/>
                <a:cs typeface="Cambria"/>
              </a:rPr>
              <a:t>m</a:t>
            </a:r>
            <a:r>
              <a:rPr sz="1400" dirty="0">
                <a:latin typeface="Cambria"/>
                <a:cs typeface="Cambria"/>
              </a:rPr>
              <a:t>p 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spc="-10" dirty="0">
                <a:latin typeface="Cambria"/>
                <a:cs typeface="Cambria"/>
              </a:rPr>
              <a:t>h</a:t>
            </a:r>
            <a:r>
              <a:rPr sz="1400" dirty="0">
                <a:latin typeface="Cambria"/>
                <a:cs typeface="Cambria"/>
              </a:rPr>
              <a:t>e l</a:t>
            </a:r>
            <a:r>
              <a:rPr sz="1400" spc="-15" dirty="0">
                <a:latin typeface="Cambria"/>
                <a:cs typeface="Cambria"/>
              </a:rPr>
              <a:t>e</a:t>
            </a:r>
            <a:r>
              <a:rPr sz="1400" dirty="0">
                <a:latin typeface="Cambria"/>
                <a:cs typeface="Cambria"/>
              </a:rPr>
              <a:t>t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dirty="0">
                <a:latin typeface="Cambria"/>
                <a:cs typeface="Cambria"/>
              </a:rPr>
              <a:t>r</a:t>
            </a:r>
            <a:r>
              <a:rPr sz="1400" spc="-5" dirty="0">
                <a:latin typeface="Cambria"/>
                <a:cs typeface="Cambria"/>
              </a:rPr>
              <a:t> a</a:t>
            </a:r>
            <a:r>
              <a:rPr sz="1400" spc="-20" dirty="0">
                <a:latin typeface="Cambria"/>
                <a:cs typeface="Cambria"/>
              </a:rPr>
              <a:t>n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a</a:t>
            </a:r>
            <a:r>
              <a:rPr sz="1400" spc="-20" dirty="0">
                <a:latin typeface="Cambria"/>
                <a:cs typeface="Cambria"/>
              </a:rPr>
              <a:t>s</a:t>
            </a:r>
            <a:r>
              <a:rPr sz="1400" dirty="0">
                <a:latin typeface="Cambria"/>
                <a:cs typeface="Cambria"/>
              </a:rPr>
              <a:t>k</a:t>
            </a:r>
            <a:r>
              <a:rPr sz="1400" spc="-5" dirty="0">
                <a:latin typeface="Cambria"/>
                <a:cs typeface="Cambria"/>
              </a:rPr>
              <a:t> fo</a:t>
            </a:r>
            <a:r>
              <a:rPr sz="1400" dirty="0">
                <a:latin typeface="Cambria"/>
                <a:cs typeface="Cambria"/>
              </a:rPr>
              <a:t>r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a c</a:t>
            </a:r>
            <a:r>
              <a:rPr sz="1400" spc="-5" dirty="0">
                <a:latin typeface="Cambria"/>
                <a:cs typeface="Cambria"/>
              </a:rPr>
              <a:t>op</a:t>
            </a:r>
            <a:r>
              <a:rPr sz="1400" dirty="0">
                <a:latin typeface="Cambria"/>
                <a:cs typeface="Cambria"/>
              </a:rPr>
              <a:t>y</a:t>
            </a:r>
          </a:p>
          <a:p>
            <a:pPr marL="241300" indent="-228600">
              <a:lnSpc>
                <a:spcPts val="1660"/>
              </a:lnSpc>
              <a:buFont typeface="Cambria"/>
              <a:buAutoNum type="arabicPeriod"/>
              <a:tabLst>
                <a:tab pos="241300" algn="l"/>
              </a:tabLst>
            </a:pPr>
            <a:r>
              <a:rPr sz="1400" dirty="0">
                <a:latin typeface="Cambria"/>
                <a:cs typeface="Cambria"/>
              </a:rPr>
              <a:t>K</a:t>
            </a:r>
            <a:r>
              <a:rPr sz="1400" spc="-5" dirty="0">
                <a:latin typeface="Cambria"/>
                <a:cs typeface="Cambria"/>
              </a:rPr>
              <a:t>ee</a:t>
            </a:r>
            <a:r>
              <a:rPr sz="1400" dirty="0">
                <a:latin typeface="Cambria"/>
                <a:cs typeface="Cambria"/>
              </a:rPr>
              <a:t>p y</a:t>
            </a:r>
            <a:r>
              <a:rPr sz="1400" spc="-1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ur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c</a:t>
            </a:r>
            <a:r>
              <a:rPr sz="1400" spc="-5" dirty="0">
                <a:latin typeface="Cambria"/>
                <a:cs typeface="Cambria"/>
              </a:rPr>
              <a:t>op</a:t>
            </a:r>
            <a:r>
              <a:rPr sz="1400" dirty="0">
                <a:latin typeface="Cambria"/>
                <a:cs typeface="Cambria"/>
              </a:rPr>
              <a:t>y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dirty="0">
                <a:latin typeface="Cambria"/>
                <a:cs typeface="Cambria"/>
              </a:rPr>
              <a:t>n a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saf</a:t>
            </a:r>
            <a:r>
              <a:rPr sz="1400" dirty="0">
                <a:latin typeface="Cambria"/>
                <a:cs typeface="Cambria"/>
              </a:rPr>
              <a:t>e </a:t>
            </a:r>
            <a:r>
              <a:rPr sz="1400" spc="-5" dirty="0">
                <a:latin typeface="Cambria"/>
                <a:cs typeface="Cambria"/>
              </a:rPr>
              <a:t>p</a:t>
            </a:r>
            <a:r>
              <a:rPr sz="1400" dirty="0">
                <a:latin typeface="Cambria"/>
                <a:cs typeface="Cambria"/>
              </a:rPr>
              <a:t>l</a:t>
            </a:r>
            <a:r>
              <a:rPr sz="1400" spc="-5" dirty="0">
                <a:latin typeface="Cambria"/>
                <a:cs typeface="Cambria"/>
              </a:rPr>
              <a:t>a</a:t>
            </a:r>
            <a:r>
              <a:rPr sz="1400" spc="5" dirty="0">
                <a:latin typeface="Cambria"/>
                <a:cs typeface="Cambria"/>
              </a:rPr>
              <a:t>c</a:t>
            </a:r>
            <a:r>
              <a:rPr sz="1400" dirty="0">
                <a:latin typeface="Cambria"/>
                <a:cs typeface="Cambria"/>
              </a:rPr>
              <a:t>e</a:t>
            </a:r>
          </a:p>
        </p:txBody>
      </p:sp>
      <p:sp>
        <p:nvSpPr>
          <p:cNvPr id="5" name="object 5"/>
          <p:cNvSpPr/>
          <p:nvPr/>
        </p:nvSpPr>
        <p:spPr>
          <a:xfrm>
            <a:off x="4115113" y="368864"/>
            <a:ext cx="1509431" cy="7979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098622"/>
              </p:ext>
            </p:extLst>
          </p:nvPr>
        </p:nvGraphicFramePr>
        <p:xfrm>
          <a:off x="1089824" y="4530367"/>
          <a:ext cx="7780467" cy="1904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38773"/>
                <a:gridCol w="4141694"/>
              </a:tblGrid>
              <a:tr h="534647">
                <a:tc>
                  <a:txBody>
                    <a:bodyPr/>
                    <a:lstStyle/>
                    <a:p>
                      <a:pPr marL="521970" marR="288925" indent="-228600">
                        <a:lnSpc>
                          <a:spcPts val="1280"/>
                        </a:lnSpc>
                        <a:buFont typeface="Symbol"/>
                        <a:buChar char=""/>
                        <a:tabLst>
                          <a:tab pos="522605" algn="l"/>
                        </a:tabLst>
                      </a:pPr>
                      <a:r>
                        <a:rPr sz="900" b="1" spc="-5" dirty="0">
                          <a:latin typeface="Cambria"/>
                          <a:cs typeface="Cambria"/>
                        </a:rPr>
                        <a:t>H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igh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 Sc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h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oo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tud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b="1" spc="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ts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b="1" spc="-1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cl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udi</a:t>
                      </a:r>
                      <a:r>
                        <a:rPr sz="900" b="1" spc="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g 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Ho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me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 Sc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h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ool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ed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 S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tu</a:t>
                      </a:r>
                      <a:r>
                        <a:rPr sz="900" b="1" spc="-15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nt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s</a:t>
                      </a:r>
                      <a:endParaRPr sz="900" dirty="0">
                        <a:latin typeface="Cambria"/>
                        <a:cs typeface="Cambria"/>
                      </a:endParaRPr>
                    </a:p>
                    <a:p>
                      <a:pPr marL="521970" marR="744220" indent="-228600">
                        <a:lnSpc>
                          <a:spcPts val="128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522605" algn="l"/>
                        </a:tabLst>
                      </a:pPr>
                      <a:r>
                        <a:rPr sz="900" b="1" spc="5" dirty="0">
                          <a:latin typeface="Cambria"/>
                          <a:cs typeface="Cambria"/>
                        </a:rPr>
                        <a:t>(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Mu</a:t>
                      </a:r>
                      <a:r>
                        <a:rPr sz="900" b="1" spc="-15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t 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te</a:t>
                      </a:r>
                      <a:r>
                        <a:rPr sz="900" b="1" spc="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1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2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h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u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a 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w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ee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k/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mi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)</a:t>
                      </a:r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1970" indent="-2286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522605" algn="l"/>
                        </a:tabLst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u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-2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c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C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ou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elor</a:t>
                      </a:r>
                    </a:p>
                    <a:p>
                      <a:pPr marL="52197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22605" algn="l"/>
                        </a:tabLst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p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c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al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-1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C</a:t>
                      </a:r>
                      <a:r>
                        <a:rPr sz="900" spc="-15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M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er</a:t>
                      </a:r>
                    </a:p>
                    <a:p>
                      <a:pPr marL="521970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522605" algn="l"/>
                        </a:tabLst>
                      </a:pPr>
                      <a:r>
                        <a:rPr sz="900" spc="5" dirty="0">
                          <a:latin typeface="Cambria"/>
                          <a:cs typeface="Cambria"/>
                        </a:rPr>
                        <a:t>V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c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al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C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u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elor</a:t>
                      </a:r>
                    </a:p>
                    <a:p>
                      <a:pPr marL="52197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22605" algn="l"/>
                        </a:tabLst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sc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h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ool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tr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-2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sc</a:t>
                      </a:r>
                      <a:r>
                        <a:rPr sz="900" spc="-1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p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ay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c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c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pt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le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2751">
                <a:tc>
                  <a:txBody>
                    <a:bodyPr/>
                    <a:lstStyle/>
                    <a:p>
                      <a:pPr marL="521970" indent="-2286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522605" algn="l"/>
                        </a:tabLst>
                      </a:pPr>
                      <a:r>
                        <a:rPr sz="900" b="1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b="1" spc="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n 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ud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b="1" spc="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ts</a:t>
                      </a:r>
                      <a:endParaRPr sz="900" dirty="0">
                        <a:latin typeface="Cambria"/>
                        <a:cs typeface="Cambria"/>
                      </a:endParaRPr>
                    </a:p>
                    <a:p>
                      <a:pPr marL="521970" marR="744220" indent="-228600">
                        <a:lnSpc>
                          <a:spcPts val="1280"/>
                        </a:lnSpc>
                        <a:spcBef>
                          <a:spcPts val="110"/>
                        </a:spcBef>
                        <a:buFont typeface="Symbol"/>
                        <a:buChar char=""/>
                        <a:tabLst>
                          <a:tab pos="522605" algn="l"/>
                        </a:tabLst>
                      </a:pPr>
                      <a:r>
                        <a:rPr sz="900" b="1" spc="5" dirty="0">
                          <a:latin typeface="Cambria"/>
                          <a:cs typeface="Cambria"/>
                        </a:rPr>
                        <a:t>(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Mu</a:t>
                      </a:r>
                      <a:r>
                        <a:rPr sz="900" b="1" spc="-15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t 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te</a:t>
                      </a:r>
                      <a:r>
                        <a:rPr sz="900" b="1" spc="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1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2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h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u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a 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w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ee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k/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mi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)</a:t>
                      </a:r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50" indent="-259079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553085" algn="l"/>
                        </a:tabLst>
                      </a:pPr>
                      <a:r>
                        <a:rPr sz="900" spc="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on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De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pt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.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H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15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d</a:t>
                      </a:r>
                    </a:p>
                    <a:p>
                      <a:pPr marL="521970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522605" algn="l"/>
                        </a:tabLst>
                      </a:pPr>
                      <a:r>
                        <a:rPr sz="900" spc="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on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15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c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her</a:t>
                      </a:r>
                    </a:p>
                    <a:p>
                      <a:pPr marL="52197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22605" algn="l"/>
                        </a:tabLst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Cou</a:t>
                      </a:r>
                      <a:r>
                        <a:rPr sz="900" spc="-2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elo</a:t>
                      </a:r>
                      <a:r>
                        <a:rPr sz="900" spc="-1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,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Ad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tr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or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5685">
                <a:tc>
                  <a:txBody>
                    <a:bodyPr/>
                    <a:lstStyle/>
                    <a:p>
                      <a:pPr marL="521970" indent="-2286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522605" algn="l"/>
                        </a:tabLst>
                      </a:pPr>
                      <a:r>
                        <a:rPr sz="900" b="1" dirty="0">
                          <a:latin typeface="Cambria"/>
                          <a:cs typeface="Cambria"/>
                        </a:rPr>
                        <a:t>ROP</a:t>
                      </a:r>
                      <a:endParaRPr sz="900" dirty="0">
                        <a:latin typeface="Cambria"/>
                        <a:cs typeface="Cambria"/>
                      </a:endParaRPr>
                    </a:p>
                    <a:p>
                      <a:pPr marL="521970" marR="711835" indent="-228600">
                        <a:lnSpc>
                          <a:spcPts val="13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553085" algn="l"/>
                        </a:tabLst>
                      </a:pPr>
                      <a:r>
                        <a:rPr sz="900" b="1" spc="5" dirty="0">
                          <a:latin typeface="Cambria"/>
                          <a:cs typeface="Cambria"/>
                        </a:rPr>
                        <a:t>(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Mu</a:t>
                      </a:r>
                      <a:r>
                        <a:rPr sz="900" b="1" spc="-15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t 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1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2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h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u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900" b="1" spc="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a 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w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ee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k/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mi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)</a:t>
                      </a:r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1970" marR="756285" indent="-228600">
                        <a:lnSpc>
                          <a:spcPts val="1280"/>
                        </a:lnSpc>
                        <a:buFont typeface="Symbol"/>
                        <a:buChar char=""/>
                        <a:tabLst>
                          <a:tab pos="522605" algn="l"/>
                        </a:tabLst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RO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P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c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p</a:t>
                      </a:r>
                      <a:r>
                        <a:rPr sz="900" spc="-1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for</a:t>
                      </a:r>
                      <a:r>
                        <a:rPr sz="900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nr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900" spc="-15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t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v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f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c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-1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on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5824">
                <a:tc>
                  <a:txBody>
                    <a:bodyPr/>
                    <a:lstStyle/>
                    <a:p>
                      <a:pPr marL="521970" indent="-2286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522605" algn="l"/>
                        </a:tabLst>
                      </a:pPr>
                      <a:r>
                        <a:rPr sz="900" b="1" dirty="0">
                          <a:latin typeface="Cambria"/>
                          <a:cs typeface="Cambria"/>
                        </a:rPr>
                        <a:t>C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oll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ege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 S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900" b="1" spc="-15" dirty="0">
                          <a:latin typeface="Cambria"/>
                          <a:cs typeface="Cambria"/>
                        </a:rPr>
                        <a:t>u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b="1" spc="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ts</a:t>
                      </a:r>
                      <a:endParaRPr sz="900" dirty="0">
                        <a:latin typeface="Cambria"/>
                        <a:cs typeface="Cambria"/>
                      </a:endParaRPr>
                    </a:p>
                    <a:p>
                      <a:pPr marL="521970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522605" algn="l"/>
                        </a:tabLst>
                      </a:pPr>
                      <a:r>
                        <a:rPr sz="900" b="1" spc="5" dirty="0">
                          <a:latin typeface="Cambria"/>
                          <a:cs typeface="Cambria"/>
                        </a:rPr>
                        <a:t>(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Mu</a:t>
                      </a:r>
                      <a:r>
                        <a:rPr sz="900" b="1" spc="-15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t 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te</a:t>
                      </a:r>
                      <a:r>
                        <a:rPr sz="900" b="1" spc="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8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h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u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 w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ee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k/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mi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)</a:t>
                      </a:r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1970" indent="-2286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522605" algn="l"/>
                        </a:tabLst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Ad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is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si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900" spc="-2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s</a:t>
                      </a:r>
                    </a:p>
                    <a:p>
                      <a:pPr marL="552450" indent="-259079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553085" algn="l"/>
                        </a:tabLst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Cou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ns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elor</a:t>
                      </a:r>
                    </a:p>
                    <a:p>
                      <a:pPr marL="552450" indent="-259079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553085" algn="l"/>
                        </a:tabLst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led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900" spc="-1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u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Ce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nt</a:t>
                      </a:r>
                      <a:r>
                        <a:rPr sz="900" spc="-1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r</a:t>
                      </a:r>
                    </a:p>
                    <a:p>
                      <a:pPr marL="52197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2605" algn="l"/>
                        </a:tabLst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sc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h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ool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tr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-2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sc</a:t>
                      </a:r>
                      <a:r>
                        <a:rPr sz="900" spc="-1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p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ay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c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c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pt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le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6907" y="1871459"/>
            <a:ext cx="7723766" cy="37780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xa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S</a:t>
            </a:r>
            <a:r>
              <a:rPr sz="1800" spc="-5" dirty="0">
                <a:latin typeface="Calibri"/>
                <a:cs typeface="Calibri"/>
              </a:rPr>
              <a:t>EI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 l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tt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:</a:t>
            </a:r>
            <a:r>
              <a:rPr sz="1800" dirty="0">
                <a:latin typeface="Calibri"/>
                <a:cs typeface="Calibri"/>
              </a:rPr>
              <a:t>  </a:t>
            </a:r>
            <a:r>
              <a:rPr sz="1800" spc="-10" dirty="0">
                <a:latin typeface="Calibri"/>
                <a:cs typeface="Calibri"/>
              </a:rPr>
              <a:t>(</a:t>
            </a: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se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oo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 l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tt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ad)</a:t>
            </a:r>
          </a:p>
          <a:p>
            <a:pPr marL="241300" marR="3195320">
              <a:lnSpc>
                <a:spcPct val="102099"/>
              </a:lnSpc>
              <a:spcBef>
                <a:spcPts val="1345"/>
              </a:spcBef>
            </a:pPr>
            <a:r>
              <a:rPr sz="1400" spc="-5" dirty="0">
                <a:latin typeface="Calibri"/>
                <a:cs typeface="Calibri"/>
              </a:rPr>
              <a:t>W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5" dirty="0">
                <a:latin typeface="Calibri"/>
                <a:cs typeface="Calibri"/>
              </a:rPr>
              <a:t>tt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 U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ion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Hi</a:t>
            </a:r>
            <a:r>
              <a:rPr sz="1400" spc="-5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h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10" dirty="0">
                <a:latin typeface="Calibri"/>
                <a:cs typeface="Calibri"/>
              </a:rPr>
              <a:t>ch</a:t>
            </a:r>
            <a:r>
              <a:rPr sz="1400" dirty="0">
                <a:latin typeface="Calibri"/>
                <a:cs typeface="Calibri"/>
              </a:rPr>
              <a:t>ool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Dis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ri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t A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5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st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10</a:t>
            </a:r>
            <a:r>
              <a:rPr sz="1400" dirty="0">
                <a:latin typeface="Calibri"/>
                <a:cs typeface="Calibri"/>
              </a:rPr>
              <a:t>,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2016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om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it</a:t>
            </a:r>
            <a:r>
              <a:rPr sz="1400" spc="-10" dirty="0">
                <a:latin typeface="Calibri"/>
                <a:cs typeface="Calibri"/>
              </a:rPr>
              <a:t> m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5" dirty="0">
                <a:latin typeface="Calibri"/>
                <a:cs typeface="Calibri"/>
              </a:rPr>
              <a:t>c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n:</a:t>
            </a:r>
            <a:endParaRPr sz="1400" dirty="0">
              <a:latin typeface="Calibri"/>
              <a:cs typeface="Calibri"/>
            </a:endParaRPr>
          </a:p>
          <a:p>
            <a:pPr marL="12700" marR="109220">
              <a:lnSpc>
                <a:spcPct val="117100"/>
              </a:lnSpc>
              <a:spcBef>
                <a:spcPts val="985"/>
              </a:spcBef>
            </a:pP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5" dirty="0">
                <a:latin typeface="Calibri"/>
                <a:cs typeface="Calibri"/>
              </a:rPr>
              <a:t> t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v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ri</a:t>
            </a:r>
            <a:r>
              <a:rPr sz="1400" spc="-10" dirty="0">
                <a:latin typeface="Calibri"/>
                <a:cs typeface="Calibri"/>
              </a:rPr>
              <a:t>f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5" dirty="0">
                <a:latin typeface="Calibri"/>
                <a:cs typeface="Calibri"/>
              </a:rPr>
              <a:t> 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ud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firs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t/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st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 n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(</a:t>
            </a:r>
            <a:r>
              <a:rPr sz="1400" dirty="0">
                <a:latin typeface="Calibri"/>
                <a:cs typeface="Calibri"/>
              </a:rPr>
              <a:t>SSA#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122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22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222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sz="14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dirty="0">
                <a:latin typeface="Calibri"/>
                <a:cs typeface="Calibri"/>
              </a:rPr>
              <a:t>ir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hd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y 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01/01/199</a:t>
            </a:r>
            <a:r>
              <a:rPr sz="1400" spc="10" dirty="0">
                <a:solidFill>
                  <a:srgbClr val="FF0000"/>
                </a:solidFill>
                <a:latin typeface="Calibri"/>
                <a:cs typeface="Calibri"/>
              </a:rPr>
              <a:t>8</a:t>
            </a:r>
            <a:r>
              <a:rPr sz="1400" dirty="0">
                <a:latin typeface="Calibri"/>
                <a:cs typeface="Calibri"/>
              </a:rPr>
              <a:t>)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5" dirty="0">
                <a:latin typeface="Calibri"/>
                <a:cs typeface="Calibri"/>
              </a:rPr>
              <a:t> 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roll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W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5" dirty="0">
                <a:latin typeface="Calibri"/>
                <a:cs typeface="Calibri"/>
              </a:rPr>
              <a:t>tt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 U</a:t>
            </a:r>
            <a:r>
              <a:rPr sz="1400" spc="5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ion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Hi</a:t>
            </a:r>
            <a:r>
              <a:rPr sz="1400" spc="-5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h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10" dirty="0">
                <a:latin typeface="Calibri"/>
                <a:cs typeface="Calibri"/>
              </a:rPr>
              <a:t>ch</a:t>
            </a:r>
            <a:r>
              <a:rPr sz="1400" dirty="0">
                <a:latin typeface="Calibri"/>
                <a:cs typeface="Calibri"/>
              </a:rPr>
              <a:t>ool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Dis</a:t>
            </a:r>
            <a:r>
              <a:rPr sz="1400" spc="-1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15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spc="-5" dirty="0">
                <a:latin typeface="Calibri"/>
                <a:cs typeface="Calibri"/>
              </a:rPr>
              <a:t>t’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si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ion 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ro</a:t>
            </a:r>
            <a:r>
              <a:rPr sz="1400" spc="-5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m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ri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</a:t>
            </a:r>
            <a:r>
              <a:rPr sz="1400" spc="-10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 e</a:t>
            </a:r>
            <a:r>
              <a:rPr sz="1400" spc="-10" dirty="0">
                <a:latin typeface="Calibri"/>
                <a:cs typeface="Calibri"/>
              </a:rPr>
              <a:t>mp</a:t>
            </a:r>
            <a:r>
              <a:rPr sz="1400" dirty="0">
                <a:latin typeface="Calibri"/>
                <a:cs typeface="Calibri"/>
              </a:rPr>
              <a:t>loy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t. 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ud</a:t>
            </a:r>
            <a:r>
              <a:rPr sz="1400" spc="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 n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400" spc="-1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140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4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atte</a:t>
            </a:r>
            <a:r>
              <a:rPr sz="1400" spc="-10" dirty="0">
                <a:latin typeface="Calibri"/>
                <a:cs typeface="Calibri"/>
              </a:rPr>
              <a:t>nd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ro</a:t>
            </a:r>
            <a:r>
              <a:rPr sz="1400" spc="-5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m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5</a:t>
            </a:r>
            <a:r>
              <a:rPr sz="1400" spc="-10" dirty="0">
                <a:latin typeface="Calibri"/>
                <a:cs typeface="Calibri"/>
              </a:rPr>
              <a:t> d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ys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 w</a:t>
            </a:r>
            <a:r>
              <a:rPr sz="1400" spc="-5" dirty="0">
                <a:latin typeface="Calibri"/>
                <a:cs typeface="Calibri"/>
              </a:rPr>
              <a:t>ee</a:t>
            </a:r>
            <a:r>
              <a:rPr sz="1400" dirty="0">
                <a:latin typeface="Calibri"/>
                <a:cs typeface="Calibri"/>
              </a:rPr>
              <a:t>k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from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8:45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5" dirty="0">
                <a:latin typeface="Calibri"/>
                <a:cs typeface="Calibri"/>
              </a:rPr>
              <a:t>2:3</a:t>
            </a:r>
            <a:r>
              <a:rPr sz="1400" dirty="0">
                <a:latin typeface="Calibri"/>
                <a:cs typeface="Calibri"/>
              </a:rPr>
              <a:t>0 si</a:t>
            </a:r>
            <a:r>
              <a:rPr sz="1400" spc="-10" dirty="0">
                <a:latin typeface="Calibri"/>
                <a:cs typeface="Calibri"/>
              </a:rPr>
              <a:t>nc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5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st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10</a:t>
            </a:r>
            <a:r>
              <a:rPr sz="1400" dirty="0">
                <a:latin typeface="Calibri"/>
                <a:cs typeface="Calibri"/>
              </a:rPr>
              <a:t>,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2</a:t>
            </a:r>
            <a:r>
              <a:rPr sz="1400" spc="-5" dirty="0">
                <a:latin typeface="Calibri"/>
                <a:cs typeface="Calibri"/>
              </a:rPr>
              <a:t>0</a:t>
            </a:r>
            <a:r>
              <a:rPr sz="1400" spc="10" dirty="0">
                <a:latin typeface="Calibri"/>
                <a:cs typeface="Calibri"/>
              </a:rPr>
              <a:t>1</a:t>
            </a:r>
            <a:r>
              <a:rPr sz="1400" spc="-5" dirty="0">
                <a:latin typeface="Calibri"/>
                <a:cs typeface="Calibri"/>
              </a:rPr>
              <a:t>6</a:t>
            </a:r>
            <a:r>
              <a:rPr sz="1400" dirty="0">
                <a:latin typeface="Calibri"/>
                <a:cs typeface="Calibri"/>
              </a:rPr>
              <a:t>. </a:t>
            </a:r>
            <a:r>
              <a:rPr sz="1400" spc="-5" dirty="0">
                <a:latin typeface="Calibri"/>
                <a:cs typeface="Calibri"/>
              </a:rPr>
              <a:t> 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201</a:t>
            </a:r>
            <a:r>
              <a:rPr sz="1400" spc="5" dirty="0">
                <a:latin typeface="Calibri"/>
                <a:cs typeface="Calibri"/>
              </a:rPr>
              <a:t>6</a:t>
            </a:r>
            <a:r>
              <a:rPr sz="1400" spc="-5" dirty="0">
                <a:latin typeface="Calibri"/>
                <a:cs typeface="Calibri"/>
              </a:rPr>
              <a:t>/201</a:t>
            </a:r>
            <a:r>
              <a:rPr sz="1400" dirty="0">
                <a:latin typeface="Calibri"/>
                <a:cs typeface="Calibri"/>
              </a:rPr>
              <a:t>7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5" dirty="0">
                <a:latin typeface="Calibri"/>
                <a:cs typeface="Calibri"/>
              </a:rPr>
              <a:t>c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ool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5" dirty="0">
                <a:latin typeface="Calibri"/>
                <a:cs typeface="Calibri"/>
              </a:rPr>
              <a:t>ea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un</a:t>
            </a:r>
            <a:r>
              <a:rPr sz="1400" dirty="0">
                <a:latin typeface="Calibri"/>
                <a:cs typeface="Calibri"/>
              </a:rPr>
              <a:t>s from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08/10/1</a:t>
            </a:r>
            <a:r>
              <a:rPr sz="1400" dirty="0">
                <a:latin typeface="Calibri"/>
                <a:cs typeface="Calibri"/>
              </a:rPr>
              <a:t>6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ru </a:t>
            </a:r>
            <a:r>
              <a:rPr sz="1400" spc="5" dirty="0">
                <a:latin typeface="Calibri"/>
                <a:cs typeface="Calibri"/>
              </a:rPr>
              <a:t>6</a:t>
            </a:r>
            <a:r>
              <a:rPr sz="1400" spc="-5" dirty="0">
                <a:latin typeface="Calibri"/>
                <a:cs typeface="Calibri"/>
              </a:rPr>
              <a:t>/02/17</a:t>
            </a:r>
            <a:r>
              <a:rPr sz="1400" dirty="0">
                <a:latin typeface="Calibri"/>
                <a:cs typeface="Calibri"/>
              </a:rPr>
              <a:t>.</a:t>
            </a:r>
          </a:p>
          <a:p>
            <a:pPr marL="12700" marR="5080">
              <a:lnSpc>
                <a:spcPct val="117900"/>
              </a:lnSpc>
              <a:spcBef>
                <a:spcPts val="969"/>
              </a:spcBef>
            </a:pPr>
            <a:r>
              <a:rPr sz="1400" dirty="0">
                <a:latin typeface="Calibri"/>
                <a:cs typeface="Calibri"/>
              </a:rPr>
              <a:t>I </a:t>
            </a:r>
            <a:r>
              <a:rPr sz="1400" spc="-5" dirty="0">
                <a:latin typeface="Calibri"/>
                <a:cs typeface="Calibri"/>
              </a:rPr>
              <a:t> a</a:t>
            </a:r>
            <a:r>
              <a:rPr sz="1400" dirty="0">
                <a:latin typeface="Calibri"/>
                <a:cs typeface="Calibri"/>
              </a:rPr>
              <a:t>m 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nd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g 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is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ette</a:t>
            </a:r>
            <a:r>
              <a:rPr sz="1400" dirty="0">
                <a:latin typeface="Calibri"/>
                <a:cs typeface="Calibri"/>
              </a:rPr>
              <a:t>r 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o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qu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st 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t  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e/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  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dirty="0">
                <a:latin typeface="Calibri"/>
                <a:cs typeface="Calibri"/>
              </a:rPr>
              <a:t>e  </a:t>
            </a:r>
            <a:r>
              <a:rPr sz="1400" spc="-5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iv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n </a:t>
            </a:r>
            <a:r>
              <a:rPr sz="1400" spc="-5" dirty="0">
                <a:latin typeface="Calibri"/>
                <a:cs typeface="Calibri"/>
              </a:rPr>
              <a:t> t</a:t>
            </a:r>
            <a:r>
              <a:rPr sz="1400" spc="5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  </a:t>
            </a:r>
            <a:r>
              <a:rPr sz="1400" u="heavy" dirty="0">
                <a:latin typeface="Calibri"/>
                <a:cs typeface="Calibri"/>
              </a:rPr>
              <a:t>S</a:t>
            </a:r>
            <a:r>
              <a:rPr sz="1400" u="heavy" spc="-5" dirty="0">
                <a:latin typeface="Calibri"/>
                <a:cs typeface="Calibri"/>
              </a:rPr>
              <a:t>t</a:t>
            </a:r>
            <a:r>
              <a:rPr sz="1400" u="heavy" spc="-10" dirty="0">
                <a:latin typeface="Calibri"/>
                <a:cs typeface="Calibri"/>
              </a:rPr>
              <a:t>ud</a:t>
            </a:r>
            <a:r>
              <a:rPr sz="1400" u="heavy" spc="-5" dirty="0">
                <a:latin typeface="Calibri"/>
                <a:cs typeface="Calibri"/>
              </a:rPr>
              <a:t>e</a:t>
            </a:r>
            <a:r>
              <a:rPr sz="1400" u="heavy" spc="-10" dirty="0">
                <a:latin typeface="Calibri"/>
                <a:cs typeface="Calibri"/>
              </a:rPr>
              <a:t>nt</a:t>
            </a:r>
            <a:r>
              <a:rPr sz="1400" u="heavy" dirty="0">
                <a:latin typeface="Calibri"/>
                <a:cs typeface="Calibri"/>
              </a:rPr>
              <a:t> </a:t>
            </a:r>
            <a:r>
              <a:rPr sz="1400" u="heavy" spc="5" dirty="0">
                <a:latin typeface="Calibri"/>
                <a:cs typeface="Calibri"/>
              </a:rPr>
              <a:t> </a:t>
            </a:r>
            <a:r>
              <a:rPr sz="1400" u="heavy" spc="-5" dirty="0">
                <a:latin typeface="Calibri"/>
                <a:cs typeface="Calibri"/>
              </a:rPr>
              <a:t>Ea</a:t>
            </a:r>
            <a:r>
              <a:rPr sz="1400" u="heavy" dirty="0">
                <a:latin typeface="Calibri"/>
                <a:cs typeface="Calibri"/>
              </a:rPr>
              <a:t>r</a:t>
            </a:r>
            <a:r>
              <a:rPr sz="1400" u="heavy" spc="-10" dirty="0">
                <a:latin typeface="Calibri"/>
                <a:cs typeface="Calibri"/>
              </a:rPr>
              <a:t>n</a:t>
            </a:r>
            <a:r>
              <a:rPr sz="1400" u="heavy" spc="-5" dirty="0">
                <a:latin typeface="Calibri"/>
                <a:cs typeface="Calibri"/>
              </a:rPr>
              <a:t>e</a:t>
            </a:r>
            <a:r>
              <a:rPr sz="1400" u="heavy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u="heavy" spc="-10" dirty="0">
                <a:latin typeface="Calibri"/>
                <a:cs typeface="Calibri"/>
              </a:rPr>
              <a:t>Inc</a:t>
            </a:r>
            <a:r>
              <a:rPr sz="1400" u="heavy" dirty="0">
                <a:latin typeface="Calibri"/>
                <a:cs typeface="Calibri"/>
              </a:rPr>
              <a:t>o</a:t>
            </a:r>
            <a:r>
              <a:rPr sz="1400" u="heavy" spc="-10" dirty="0">
                <a:latin typeface="Calibri"/>
                <a:cs typeface="Calibri"/>
              </a:rPr>
              <a:t>me</a:t>
            </a:r>
            <a:r>
              <a:rPr sz="1400" u="heavy" spc="-5" dirty="0">
                <a:latin typeface="Calibri"/>
                <a:cs typeface="Calibri"/>
              </a:rPr>
              <a:t> E</a:t>
            </a:r>
            <a:r>
              <a:rPr sz="1400" u="heavy" dirty="0">
                <a:latin typeface="Calibri"/>
                <a:cs typeface="Calibri"/>
              </a:rPr>
              <a:t>x</a:t>
            </a:r>
            <a:r>
              <a:rPr sz="1400" u="heavy" spc="-10" dirty="0">
                <a:latin typeface="Calibri"/>
                <a:cs typeface="Calibri"/>
              </a:rPr>
              <a:t>c</a:t>
            </a:r>
            <a:r>
              <a:rPr sz="1400" u="heavy" dirty="0">
                <a:latin typeface="Calibri"/>
                <a:cs typeface="Calibri"/>
              </a:rPr>
              <a:t>l</a:t>
            </a:r>
            <a:r>
              <a:rPr sz="1400" u="heavy" spc="-10" dirty="0">
                <a:latin typeface="Calibri"/>
                <a:cs typeface="Calibri"/>
              </a:rPr>
              <a:t>u</a:t>
            </a:r>
            <a:r>
              <a:rPr sz="1400" u="heavy" dirty="0">
                <a:latin typeface="Calibri"/>
                <a:cs typeface="Calibri"/>
              </a:rPr>
              <a:t>sio</a:t>
            </a:r>
            <a:r>
              <a:rPr sz="1400" u="heavy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. 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(</a:t>
            </a:r>
            <a:r>
              <a:rPr sz="1400" spc="5" dirty="0">
                <a:latin typeface="Calibri"/>
                <a:cs typeface="Calibri"/>
              </a:rPr>
              <a:t>P</a:t>
            </a:r>
            <a:r>
              <a:rPr sz="1400" spc="-5" dirty="0">
                <a:latin typeface="Calibri"/>
                <a:cs typeface="Calibri"/>
              </a:rPr>
              <a:t>ag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3</a:t>
            </a:r>
            <a:r>
              <a:rPr sz="1400" dirty="0">
                <a:latin typeface="Calibri"/>
                <a:cs typeface="Calibri"/>
              </a:rPr>
              <a:t>8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2</a:t>
            </a:r>
            <a:r>
              <a:rPr sz="1400" spc="5" dirty="0">
                <a:latin typeface="Calibri"/>
                <a:cs typeface="Calibri"/>
              </a:rPr>
              <a:t>0</a:t>
            </a:r>
            <a:r>
              <a:rPr sz="1400" spc="-5" dirty="0">
                <a:latin typeface="Calibri"/>
                <a:cs typeface="Calibri"/>
              </a:rPr>
              <a:t>1</a:t>
            </a:r>
            <a:r>
              <a:rPr sz="1400" dirty="0">
                <a:latin typeface="Calibri"/>
                <a:cs typeface="Calibri"/>
              </a:rPr>
              <a:t>6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SSA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5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B</a:t>
            </a:r>
            <a:r>
              <a:rPr sz="1400" spc="-10" dirty="0">
                <a:latin typeface="Calibri"/>
                <a:cs typeface="Calibri"/>
              </a:rPr>
              <a:t>OO</a:t>
            </a:r>
            <a:r>
              <a:rPr sz="1400" dirty="0">
                <a:latin typeface="Calibri"/>
                <a:cs typeface="Calibri"/>
              </a:rPr>
              <a:t>K)</a:t>
            </a: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I</a:t>
            </a:r>
            <a:r>
              <a:rPr sz="1400" dirty="0">
                <a:latin typeface="Calibri"/>
                <a:cs typeface="Calibri"/>
              </a:rPr>
              <a:t>f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you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ve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5" dirty="0">
                <a:latin typeface="Calibri"/>
                <a:cs typeface="Calibri"/>
              </a:rPr>
              <a:t> a</a:t>
            </a:r>
            <a:r>
              <a:rPr sz="1400" spc="5" dirty="0">
                <a:latin typeface="Calibri"/>
                <a:cs typeface="Calibri"/>
              </a:rPr>
              <a:t>d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io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qu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io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s,</a:t>
            </a:r>
            <a:r>
              <a:rPr sz="1400" spc="-10" dirty="0">
                <a:latin typeface="Calibri"/>
                <a:cs typeface="Calibri"/>
              </a:rPr>
              <a:t> p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ea</a:t>
            </a:r>
            <a:r>
              <a:rPr sz="1400" dirty="0">
                <a:latin typeface="Calibri"/>
                <a:cs typeface="Calibri"/>
              </a:rPr>
              <a:t>se</a:t>
            </a:r>
            <a:r>
              <a:rPr sz="1400" spc="-10" dirty="0">
                <a:latin typeface="Calibri"/>
                <a:cs typeface="Calibri"/>
              </a:rPr>
              <a:t> c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ll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(</a:t>
            </a:r>
            <a:r>
              <a:rPr sz="1400" spc="-5" dirty="0">
                <a:latin typeface="Calibri"/>
                <a:cs typeface="Calibri"/>
              </a:rPr>
              <a:t>56</a:t>
            </a:r>
            <a:r>
              <a:rPr sz="1400" spc="5" dirty="0">
                <a:latin typeface="Calibri"/>
                <a:cs typeface="Calibri"/>
              </a:rPr>
              <a:t>2</a:t>
            </a:r>
            <a:r>
              <a:rPr sz="1400" dirty="0">
                <a:latin typeface="Calibri"/>
                <a:cs typeface="Calibri"/>
              </a:rPr>
              <a:t>)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1</a:t>
            </a:r>
            <a:r>
              <a:rPr sz="1400" spc="5" dirty="0">
                <a:latin typeface="Calibri"/>
                <a:cs typeface="Calibri"/>
              </a:rPr>
              <a:t>2</a:t>
            </a:r>
            <a:r>
              <a:rPr sz="1400" spc="15" dirty="0">
                <a:latin typeface="Calibri"/>
                <a:cs typeface="Calibri"/>
              </a:rPr>
              <a:t>3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5" dirty="0">
                <a:latin typeface="Calibri"/>
                <a:cs typeface="Calibri"/>
              </a:rPr>
              <a:t>4567</a:t>
            </a:r>
            <a:r>
              <a:rPr sz="1400" dirty="0">
                <a:latin typeface="Calibri"/>
                <a:cs typeface="Calibri"/>
              </a:rPr>
              <a:t>.</a:t>
            </a: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400685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k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you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66918" y="5969316"/>
            <a:ext cx="3252682" cy="4394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00"/>
              </a:lnSpc>
            </a:pPr>
            <a:r>
              <a:rPr sz="1400" spc="-5" dirty="0">
                <a:latin typeface="Calibri"/>
                <a:cs typeface="Calibri"/>
              </a:rPr>
              <a:t>Lea</a:t>
            </a:r>
            <a:r>
              <a:rPr sz="1400" dirty="0">
                <a:latin typeface="Calibri"/>
                <a:cs typeface="Calibri"/>
              </a:rPr>
              <a:t>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V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spc="-5" dirty="0">
                <a:latin typeface="Calibri"/>
                <a:cs typeface="Calibri"/>
              </a:rPr>
              <a:t>at</a:t>
            </a:r>
            <a:r>
              <a:rPr sz="1400" dirty="0">
                <a:latin typeface="Calibri"/>
                <a:cs typeface="Calibri"/>
              </a:rPr>
              <a:t>io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 C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un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lor </a:t>
            </a:r>
            <a:r>
              <a:rPr sz="1400" spc="-5" dirty="0">
                <a:latin typeface="Calibri"/>
                <a:cs typeface="Calibri"/>
              </a:rPr>
              <a:t>Ca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ee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 C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nn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io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5" dirty="0">
                <a:latin typeface="Calibri"/>
                <a:cs typeface="Calibri"/>
              </a:rPr>
              <a:t>WU</a:t>
            </a:r>
            <a:r>
              <a:rPr sz="1400" dirty="0">
                <a:latin typeface="Calibri"/>
                <a:cs typeface="Calibri"/>
              </a:rPr>
              <a:t>HSD </a:t>
            </a:r>
            <a:r>
              <a:rPr sz="1400" spc="-5" dirty="0">
                <a:latin typeface="Calibri"/>
                <a:cs typeface="Calibri"/>
              </a:rPr>
              <a:t>562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5" dirty="0">
                <a:latin typeface="Calibri"/>
                <a:cs typeface="Calibri"/>
              </a:rPr>
              <a:t> 698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5" dirty="0">
                <a:latin typeface="Calibri"/>
                <a:cs typeface="Calibri"/>
              </a:rPr>
              <a:t>812</a:t>
            </a:r>
            <a:r>
              <a:rPr sz="1400" dirty="0">
                <a:latin typeface="Calibri"/>
                <a:cs typeface="Calibri"/>
              </a:rPr>
              <a:t>1 x</a:t>
            </a:r>
            <a:r>
              <a:rPr sz="1400" spc="5" dirty="0">
                <a:latin typeface="Calibri"/>
                <a:cs typeface="Calibri"/>
              </a:rPr>
              <a:t>.</a:t>
            </a:r>
            <a:r>
              <a:rPr sz="1400" spc="-5" dirty="0">
                <a:latin typeface="Calibri"/>
                <a:cs typeface="Calibri"/>
              </a:rPr>
              <a:t>1250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79177" y="706582"/>
            <a:ext cx="1701052" cy="10157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479177" y="5209967"/>
            <a:ext cx="2870999" cy="5068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6906" y="2338687"/>
            <a:ext cx="7680213" cy="4795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7950">
              <a:lnSpc>
                <a:spcPct val="100000"/>
              </a:lnSpc>
            </a:pPr>
            <a:r>
              <a:rPr sz="1600" b="1" u="heavy" spc="-10" dirty="0">
                <a:latin typeface="Calibri"/>
                <a:cs typeface="Calibri"/>
              </a:rPr>
              <a:t>Hel</a:t>
            </a:r>
            <a:r>
              <a:rPr sz="1600" b="1" u="heavy" spc="-15" dirty="0">
                <a:latin typeface="Calibri"/>
                <a:cs typeface="Calibri"/>
              </a:rPr>
              <a:t>pfu</a:t>
            </a:r>
            <a:r>
              <a:rPr sz="1600" b="1" u="heavy" spc="-10" dirty="0">
                <a:latin typeface="Calibri"/>
                <a:cs typeface="Calibri"/>
              </a:rPr>
              <a:t>l H</a:t>
            </a:r>
            <a:r>
              <a:rPr sz="1600" b="1" u="heavy" spc="5" dirty="0">
                <a:latin typeface="Calibri"/>
                <a:cs typeface="Calibri"/>
              </a:rPr>
              <a:t>i</a:t>
            </a:r>
            <a:r>
              <a:rPr sz="1600" b="1" u="heavy" spc="-15" dirty="0">
                <a:latin typeface="Calibri"/>
                <a:cs typeface="Calibri"/>
              </a:rPr>
              <a:t>nt:</a:t>
            </a:r>
            <a:r>
              <a:rPr sz="1600" b="1" u="heavy" spc="-10" dirty="0">
                <a:latin typeface="Calibri"/>
                <a:cs typeface="Calibri"/>
              </a:rPr>
              <a:t> H</a:t>
            </a:r>
            <a:r>
              <a:rPr sz="1600" b="1" u="heavy" spc="-5" dirty="0">
                <a:latin typeface="Calibri"/>
                <a:cs typeface="Calibri"/>
              </a:rPr>
              <a:t>o</a:t>
            </a:r>
            <a:r>
              <a:rPr sz="1600" b="1" u="heavy" spc="-15" dirty="0">
                <a:latin typeface="Calibri"/>
                <a:cs typeface="Calibri"/>
              </a:rPr>
              <a:t>w</a:t>
            </a:r>
            <a:r>
              <a:rPr sz="1600" b="1" u="heavy" dirty="0">
                <a:latin typeface="Calibri"/>
                <a:cs typeface="Calibri"/>
              </a:rPr>
              <a:t> </a:t>
            </a:r>
            <a:r>
              <a:rPr sz="1600" b="1" u="heavy" spc="-15" dirty="0">
                <a:latin typeface="Calibri"/>
                <a:cs typeface="Calibri"/>
              </a:rPr>
              <a:t>to</a:t>
            </a:r>
            <a:r>
              <a:rPr sz="1600" b="1" u="heavy" dirty="0">
                <a:latin typeface="Calibri"/>
                <a:cs typeface="Calibri"/>
              </a:rPr>
              <a:t> </a:t>
            </a:r>
            <a:r>
              <a:rPr sz="1600" b="1" u="heavy" spc="-10" dirty="0">
                <a:latin typeface="Calibri"/>
                <a:cs typeface="Calibri"/>
              </a:rPr>
              <a:t>A</a:t>
            </a:r>
            <a:r>
              <a:rPr sz="1600" b="1" u="heavy" spc="-15" dirty="0">
                <a:latin typeface="Calibri"/>
                <a:cs typeface="Calibri"/>
              </a:rPr>
              <a:t>pp</a:t>
            </a:r>
            <a:r>
              <a:rPr sz="1600" b="1" u="heavy" spc="-10" dirty="0">
                <a:latin typeface="Calibri"/>
                <a:cs typeface="Calibri"/>
              </a:rPr>
              <a:t>ly S</a:t>
            </a:r>
            <a:r>
              <a:rPr sz="1600" b="1" u="heavy" dirty="0">
                <a:latin typeface="Calibri"/>
                <a:cs typeface="Calibri"/>
              </a:rPr>
              <a:t>E</a:t>
            </a:r>
            <a:r>
              <a:rPr sz="1600" b="1" u="heavy" spc="-15" dirty="0">
                <a:latin typeface="Calibri"/>
                <a:cs typeface="Calibri"/>
              </a:rPr>
              <a:t>I</a:t>
            </a:r>
            <a:r>
              <a:rPr sz="1600" b="1" u="heavy" spc="-10" dirty="0">
                <a:latin typeface="Calibri"/>
                <a:cs typeface="Calibri"/>
              </a:rPr>
              <a:t>E </a:t>
            </a:r>
            <a:r>
              <a:rPr sz="1600" b="1" u="heavy" spc="-15" dirty="0">
                <a:latin typeface="Calibri"/>
                <a:cs typeface="Calibri"/>
              </a:rPr>
              <a:t>L</a:t>
            </a:r>
            <a:r>
              <a:rPr sz="1600" b="1" u="heavy" dirty="0">
                <a:latin typeface="Calibri"/>
                <a:cs typeface="Calibri"/>
              </a:rPr>
              <a:t>e</a:t>
            </a:r>
            <a:r>
              <a:rPr sz="1600" b="1" u="heavy" spc="-15" dirty="0">
                <a:latin typeface="Calibri"/>
                <a:cs typeface="Calibri"/>
              </a:rPr>
              <a:t>t</a:t>
            </a:r>
            <a:r>
              <a:rPr sz="1600" b="1" u="heavy" dirty="0">
                <a:latin typeface="Calibri"/>
                <a:cs typeface="Calibri"/>
              </a:rPr>
              <a:t>t</a:t>
            </a:r>
            <a:r>
              <a:rPr sz="1600" b="1" u="heavy" spc="-10" dirty="0">
                <a:latin typeface="Calibri"/>
                <a:cs typeface="Calibri"/>
              </a:rPr>
              <a:t>er</a:t>
            </a:r>
            <a:endParaRPr sz="1600" dirty="0">
              <a:latin typeface="Calibri"/>
              <a:cs typeface="Calibri"/>
            </a:endParaRPr>
          </a:p>
          <a:p>
            <a:pPr marL="184785">
              <a:lnSpc>
                <a:spcPct val="100000"/>
              </a:lnSpc>
              <a:spcBef>
                <a:spcPts val="1300"/>
              </a:spcBef>
            </a:pPr>
            <a:r>
              <a:rPr sz="2000" b="1" spc="5" dirty="0">
                <a:latin typeface="Calibri"/>
                <a:cs typeface="Calibri"/>
              </a:rPr>
              <a:t>I</a:t>
            </a:r>
            <a:r>
              <a:rPr sz="2000" b="1" dirty="0">
                <a:latin typeface="Calibri"/>
                <a:cs typeface="Calibri"/>
              </a:rPr>
              <a:t>m</a:t>
            </a:r>
            <a:r>
              <a:rPr sz="2000" b="1" spc="-10" dirty="0">
                <a:latin typeface="Calibri"/>
                <a:cs typeface="Calibri"/>
              </a:rPr>
              <a:t>p</a:t>
            </a:r>
            <a:r>
              <a:rPr sz="2000" b="1" dirty="0">
                <a:latin typeface="Calibri"/>
                <a:cs typeface="Calibri"/>
              </a:rPr>
              <a:t>o</a:t>
            </a:r>
            <a:r>
              <a:rPr sz="2000" b="1" spc="-5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t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nt: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25"/>
              </a:spcBef>
            </a:pPr>
            <a:r>
              <a:rPr sz="1800" spc="-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k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EI</a:t>
            </a:r>
            <a:r>
              <a:rPr sz="1800" dirty="0">
                <a:latin typeface="Calibri"/>
                <a:cs typeface="Calibri"/>
              </a:rPr>
              <a:t>E  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tt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-5" dirty="0">
                <a:latin typeface="Calibri"/>
                <a:cs typeface="Calibri"/>
              </a:rPr>
              <a:t> t</a:t>
            </a:r>
            <a:r>
              <a:rPr sz="1800" dirty="0">
                <a:latin typeface="Calibri"/>
                <a:cs typeface="Calibri"/>
              </a:rPr>
              <a:t>o SS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ff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5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.</a:t>
            </a:r>
          </a:p>
          <a:p>
            <a:pPr marL="469265" indent="-227965">
              <a:lnSpc>
                <a:spcPct val="100000"/>
              </a:lnSpc>
              <a:spcBef>
                <a:spcPts val="1345"/>
              </a:spcBef>
              <a:buFont typeface="Calibri"/>
              <a:buAutoNum type="arabicPeriod"/>
              <a:tabLst>
                <a:tab pos="469900" algn="l"/>
              </a:tabLst>
            </a:pPr>
            <a:r>
              <a:rPr sz="2000" dirty="0">
                <a:latin typeface="Calibri"/>
                <a:cs typeface="Calibri"/>
              </a:rPr>
              <a:t>Be 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u</a:t>
            </a:r>
            <a:r>
              <a:rPr sz="2000" spc="-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1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hat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u="heavy" dirty="0">
                <a:latin typeface="Calibri"/>
                <a:cs typeface="Calibri"/>
              </a:rPr>
              <a:t>d</a:t>
            </a:r>
            <a:r>
              <a:rPr sz="2000" u="heavy" spc="-15" dirty="0">
                <a:latin typeface="Calibri"/>
                <a:cs typeface="Calibri"/>
              </a:rPr>
              <a:t>a</a:t>
            </a:r>
            <a:r>
              <a:rPr sz="2000" u="heavy" dirty="0">
                <a:latin typeface="Calibri"/>
                <a:cs typeface="Calibri"/>
              </a:rPr>
              <a:t>te </a:t>
            </a:r>
            <a:r>
              <a:rPr sz="2000" u="heavy" spc="-5" dirty="0">
                <a:latin typeface="Calibri"/>
                <a:cs typeface="Calibri"/>
              </a:rPr>
              <a:t>s</a:t>
            </a:r>
            <a:r>
              <a:rPr sz="2000" u="heavy" dirty="0">
                <a:latin typeface="Calibri"/>
                <a:cs typeface="Calibri"/>
              </a:rPr>
              <a:t>ta</a:t>
            </a:r>
            <a:r>
              <a:rPr sz="2000" u="heavy" spc="-5" dirty="0">
                <a:latin typeface="Calibri"/>
                <a:cs typeface="Calibri"/>
              </a:rPr>
              <a:t>m</a:t>
            </a:r>
            <a:r>
              <a:rPr sz="2000" u="heavy" dirty="0">
                <a:latin typeface="Calibri"/>
                <a:cs typeface="Calibri"/>
              </a:rPr>
              <a:t>ps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le</a:t>
            </a:r>
            <a:r>
              <a:rPr sz="2000" dirty="0">
                <a:latin typeface="Calibri"/>
                <a:cs typeface="Calibri"/>
              </a:rPr>
              <a:t>tt</a:t>
            </a:r>
            <a:r>
              <a:rPr sz="2000" spc="-5" dirty="0">
                <a:latin typeface="Calibri"/>
                <a:cs typeface="Calibri"/>
              </a:rPr>
              <a:t>er</a:t>
            </a:r>
            <a:endParaRPr sz="2000" dirty="0">
              <a:latin typeface="Calibri"/>
              <a:cs typeface="Calibri"/>
            </a:endParaRPr>
          </a:p>
          <a:p>
            <a:pPr marL="527685" indent="-286385">
              <a:lnSpc>
                <a:spcPct val="100000"/>
              </a:lnSpc>
              <a:spcBef>
                <a:spcPts val="1405"/>
              </a:spcBef>
              <a:buFont typeface="Calibri"/>
              <a:buAutoNum type="arabicPeriod"/>
              <a:tabLst>
                <a:tab pos="528320" algn="l"/>
              </a:tabLst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k </a:t>
            </a:r>
            <a:r>
              <a:rPr sz="2000" spc="-5" dirty="0">
                <a:latin typeface="Calibri"/>
                <a:cs typeface="Calibri"/>
              </a:rPr>
              <a:t>fo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ta</a:t>
            </a:r>
            <a:r>
              <a:rPr sz="2000" spc="-2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y</a:t>
            </a:r>
          </a:p>
          <a:p>
            <a:pPr marL="469265" marR="491490" indent="-227965">
              <a:lnSpc>
                <a:spcPct val="117000"/>
              </a:lnSpc>
              <a:spcBef>
                <a:spcPts val="994"/>
              </a:spcBef>
              <a:buFont typeface="Calibri"/>
              <a:buAutoNum type="arabicPeriod"/>
              <a:tabLst>
                <a:tab pos="469900" algn="l"/>
              </a:tabLst>
            </a:pPr>
            <a:r>
              <a:rPr sz="2000" dirty="0">
                <a:latin typeface="Calibri"/>
                <a:cs typeface="Calibri"/>
              </a:rPr>
              <a:t>B</a:t>
            </a:r>
            <a:r>
              <a:rPr sz="2000" spc="-5" dirty="0">
                <a:latin typeface="Calibri"/>
                <a:cs typeface="Calibri"/>
              </a:rPr>
              <a:t>ri</a:t>
            </a:r>
            <a:r>
              <a:rPr sz="2000" dirty="0">
                <a:latin typeface="Calibri"/>
                <a:cs typeface="Calibri"/>
              </a:rPr>
              <a:t>ng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spc="-2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na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10" dirty="0">
                <a:latin typeface="Calibri"/>
                <a:cs typeface="Calibri"/>
              </a:rPr>
              <a:t>/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1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spc="-1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ub.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k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date 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ta</a:t>
            </a:r>
            <a:r>
              <a:rPr sz="2000" spc="-5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1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tub</a:t>
            </a:r>
          </a:p>
          <a:p>
            <a:pPr marL="469265" indent="-227965">
              <a:lnSpc>
                <a:spcPct val="100000"/>
              </a:lnSpc>
              <a:spcBef>
                <a:spcPts val="1415"/>
              </a:spcBef>
              <a:buFont typeface="Calibri"/>
              <a:buAutoNum type="arabicPeriod"/>
              <a:tabLst>
                <a:tab pos="469900" algn="l"/>
              </a:tabLst>
            </a:pPr>
            <a:r>
              <a:rPr sz="2000" dirty="0">
                <a:latin typeface="Calibri"/>
                <a:cs typeface="Calibri"/>
              </a:rPr>
              <a:t>K</a:t>
            </a:r>
            <a:r>
              <a:rPr sz="2000" spc="-5" dirty="0">
                <a:latin typeface="Calibri"/>
                <a:cs typeface="Calibri"/>
              </a:rPr>
              <a:t>ee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 </a:t>
            </a:r>
            <a:r>
              <a:rPr sz="2000" spc="5" dirty="0">
                <a:latin typeface="Calibri"/>
                <a:cs typeface="Calibri"/>
              </a:rPr>
              <a:t>y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ur f</a:t>
            </a:r>
            <a:r>
              <a:rPr sz="2000" spc="-5" dirty="0">
                <a:latin typeface="Calibri"/>
                <a:cs typeface="Calibri"/>
              </a:rPr>
              <a:t>iles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469900" marR="5080" indent="-228600">
              <a:lnSpc>
                <a:spcPct val="117200"/>
              </a:lnSpc>
            </a:pPr>
            <a:r>
              <a:rPr sz="1800" spc="195" dirty="0">
                <a:latin typeface="Wingdings"/>
                <a:cs typeface="Wingdings"/>
              </a:rPr>
              <a:t>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fy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h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u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u="heavy" dirty="0">
                <a:latin typeface="Calibri"/>
                <a:cs typeface="Calibri"/>
              </a:rPr>
              <a:t>Stop</a:t>
            </a:r>
            <a:r>
              <a:rPr sz="2000" u="heavy" spc="-10" dirty="0">
                <a:latin typeface="Calibri"/>
                <a:cs typeface="Calibri"/>
              </a:rPr>
              <a:t> </a:t>
            </a:r>
            <a:r>
              <a:rPr sz="2000" u="heavy" spc="-5" dirty="0">
                <a:latin typeface="Calibri"/>
                <a:cs typeface="Calibri"/>
              </a:rPr>
              <a:t>wor</a:t>
            </a:r>
            <a:r>
              <a:rPr sz="2000" u="heavy" dirty="0">
                <a:latin typeface="Calibri"/>
                <a:cs typeface="Calibri"/>
              </a:rPr>
              <a:t>k</a:t>
            </a:r>
            <a:r>
              <a:rPr sz="2000" u="heavy" spc="-5" dirty="0">
                <a:latin typeface="Calibri"/>
                <a:cs typeface="Calibri"/>
              </a:rPr>
              <a:t>i</a:t>
            </a:r>
            <a:r>
              <a:rPr sz="2000" u="heavy" dirty="0">
                <a:latin typeface="Calibri"/>
                <a:cs typeface="Calibri"/>
              </a:rPr>
              <a:t>ng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y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u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u="heavy" dirty="0">
                <a:latin typeface="Calibri"/>
                <a:cs typeface="Calibri"/>
              </a:rPr>
              <a:t>NO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u="heavy" spc="-5" dirty="0">
                <a:latin typeface="Calibri"/>
                <a:cs typeface="Calibri"/>
              </a:rPr>
              <a:t>lo</a:t>
            </a:r>
            <a:r>
              <a:rPr sz="2000" u="heavy" dirty="0">
                <a:latin typeface="Calibri"/>
                <a:cs typeface="Calibri"/>
              </a:rPr>
              <a:t>ng</a:t>
            </a:r>
            <a:r>
              <a:rPr sz="2000" u="heavy" spc="-5" dirty="0">
                <a:latin typeface="Calibri"/>
                <a:cs typeface="Calibri"/>
              </a:rPr>
              <a:t>e</a:t>
            </a:r>
            <a:r>
              <a:rPr sz="2000" u="heavy" dirty="0">
                <a:latin typeface="Calibri"/>
                <a:cs typeface="Calibri"/>
              </a:rPr>
              <a:t>r</a:t>
            </a:r>
            <a:r>
              <a:rPr sz="2000" u="heavy" spc="-5" dirty="0">
                <a:latin typeface="Calibri"/>
                <a:cs typeface="Calibri"/>
              </a:rPr>
              <a:t> eli</a:t>
            </a:r>
            <a:r>
              <a:rPr sz="2000" u="heavy" dirty="0">
                <a:latin typeface="Calibri"/>
                <a:cs typeface="Calibri"/>
              </a:rPr>
              <a:t>g</a:t>
            </a:r>
            <a:r>
              <a:rPr sz="2000" u="heavy" spc="-5" dirty="0">
                <a:latin typeface="Calibri"/>
                <a:cs typeface="Calibri"/>
              </a:rPr>
              <a:t>i</a:t>
            </a:r>
            <a:r>
              <a:rPr sz="2000" u="heavy" dirty="0">
                <a:latin typeface="Calibri"/>
                <a:cs typeface="Calibri"/>
              </a:rPr>
              <a:t>b</a:t>
            </a:r>
            <a:r>
              <a:rPr sz="2000" u="heavy" spc="-5" dirty="0">
                <a:latin typeface="Calibri"/>
                <a:cs typeface="Calibri"/>
              </a:rPr>
              <a:t>le</a:t>
            </a:r>
            <a:r>
              <a:rPr sz="2000" u="heavy" spc="-20" dirty="0">
                <a:latin typeface="Calibri"/>
                <a:cs typeface="Calibri"/>
              </a:rPr>
              <a:t> </a:t>
            </a:r>
            <a:r>
              <a:rPr sz="2000" u="heavy" dirty="0">
                <a:latin typeface="Calibri"/>
                <a:cs typeface="Calibri"/>
              </a:rPr>
              <a:t>f</a:t>
            </a:r>
            <a:r>
              <a:rPr sz="2000" u="heavy" spc="-5" dirty="0">
                <a:latin typeface="Calibri"/>
                <a:cs typeface="Calibri"/>
              </a:rPr>
              <a:t>o</a:t>
            </a:r>
            <a:r>
              <a:rPr sz="2000" u="heavy" dirty="0">
                <a:latin typeface="Calibri"/>
                <a:cs typeface="Calibri"/>
              </a:rPr>
              <a:t>r the</a:t>
            </a:r>
            <a:r>
              <a:rPr sz="2000" u="heavy" spc="-10" dirty="0">
                <a:latin typeface="Calibri"/>
                <a:cs typeface="Calibri"/>
              </a:rPr>
              <a:t> </a:t>
            </a:r>
            <a:r>
              <a:rPr sz="2000" u="heavy" dirty="0">
                <a:latin typeface="Calibri"/>
                <a:cs typeface="Calibri"/>
              </a:rPr>
              <a:t>S</a:t>
            </a:r>
            <a:r>
              <a:rPr sz="2000" u="heavy" spc="5" dirty="0">
                <a:latin typeface="Calibri"/>
                <a:cs typeface="Calibri"/>
              </a:rPr>
              <a:t>E</a:t>
            </a:r>
            <a:r>
              <a:rPr sz="2000" u="heavy" spc="-15" dirty="0">
                <a:latin typeface="Calibri"/>
                <a:cs typeface="Calibri"/>
              </a:rPr>
              <a:t>I</a:t>
            </a:r>
            <a:r>
              <a:rPr sz="2000" u="heavy" dirty="0">
                <a:latin typeface="Calibri"/>
                <a:cs typeface="Calibri"/>
              </a:rPr>
              <a:t>E</a:t>
            </a:r>
            <a:r>
              <a:rPr sz="2000" u="heavy" spc="5" dirty="0">
                <a:latin typeface="Calibri"/>
                <a:cs typeface="Calibri"/>
              </a:rPr>
              <a:t> </a:t>
            </a:r>
            <a:r>
              <a:rPr sz="2000" u="heavy" spc="-5" dirty="0">
                <a:latin typeface="Calibri"/>
                <a:cs typeface="Calibri"/>
              </a:rPr>
              <a:t>e</a:t>
            </a:r>
            <a:r>
              <a:rPr sz="2000" u="heavy" spc="-20" dirty="0">
                <a:latin typeface="Calibri"/>
                <a:cs typeface="Calibri"/>
              </a:rPr>
              <a:t>x</a:t>
            </a:r>
            <a:r>
              <a:rPr sz="2000" u="heavy" dirty="0">
                <a:latin typeface="Calibri"/>
                <a:cs typeface="Calibri"/>
              </a:rPr>
              <a:t>c</a:t>
            </a:r>
            <a:r>
              <a:rPr sz="2000" u="heavy" spc="-5" dirty="0">
                <a:latin typeface="Calibri"/>
                <a:cs typeface="Calibri"/>
              </a:rPr>
              <a:t>l</a:t>
            </a:r>
            <a:r>
              <a:rPr sz="2000" u="heavy" dirty="0">
                <a:latin typeface="Calibri"/>
                <a:cs typeface="Calibri"/>
              </a:rPr>
              <a:t>u</a:t>
            </a:r>
            <a:r>
              <a:rPr sz="2000" u="heavy" spc="-5" dirty="0">
                <a:latin typeface="Calibri"/>
                <a:cs typeface="Calibri"/>
              </a:rPr>
              <a:t>sio</a:t>
            </a:r>
            <a:r>
              <a:rPr sz="2000" u="heavy" dirty="0">
                <a:latin typeface="Calibri"/>
                <a:cs typeface="Calibri"/>
              </a:rPr>
              <a:t>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oi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5" dirty="0">
                <a:latin typeface="Calibri"/>
                <a:cs typeface="Calibri"/>
              </a:rPr>
              <a:t> o</a:t>
            </a:r>
            <a:r>
              <a:rPr sz="2000" spc="-1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r pa</a:t>
            </a:r>
            <a:r>
              <a:rPr sz="2000" spc="5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me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t.</a:t>
            </a:r>
          </a:p>
        </p:txBody>
      </p:sp>
      <p:sp>
        <p:nvSpPr>
          <p:cNvPr id="3" name="object 3"/>
          <p:cNvSpPr/>
          <p:nvPr/>
        </p:nvSpPr>
        <p:spPr>
          <a:xfrm>
            <a:off x="3784227" y="706582"/>
            <a:ext cx="2489946" cy="14867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1150472" y="1295400"/>
            <a:ext cx="8093784" cy="5504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1594" algn="ctr">
              <a:lnSpc>
                <a:spcPct val="100000"/>
              </a:lnSpc>
            </a:pPr>
            <a:r>
              <a:rPr sz="1800" u="heavy" spc="-5" dirty="0">
                <a:latin typeface="Cambria"/>
                <a:cs typeface="Cambria"/>
              </a:rPr>
              <a:t>S</a:t>
            </a:r>
            <a:r>
              <a:rPr sz="1800" u="heavy" spc="-10" dirty="0">
                <a:latin typeface="Cambria"/>
                <a:cs typeface="Cambria"/>
              </a:rPr>
              <a:t>o</a:t>
            </a:r>
            <a:r>
              <a:rPr sz="1800" u="heavy" spc="-15" dirty="0">
                <a:latin typeface="Cambria"/>
                <a:cs typeface="Cambria"/>
              </a:rPr>
              <a:t>c</a:t>
            </a:r>
            <a:r>
              <a:rPr sz="1800" u="heavy" dirty="0">
                <a:latin typeface="Cambria"/>
                <a:cs typeface="Cambria"/>
              </a:rPr>
              <a:t>i</a:t>
            </a:r>
            <a:r>
              <a:rPr sz="1800" u="heavy" spc="-5" dirty="0">
                <a:latin typeface="Cambria"/>
                <a:cs typeface="Cambria"/>
              </a:rPr>
              <a:t>a</a:t>
            </a:r>
            <a:r>
              <a:rPr sz="1800" u="heavy" dirty="0">
                <a:latin typeface="Cambria"/>
                <a:cs typeface="Cambria"/>
              </a:rPr>
              <a:t>l </a:t>
            </a:r>
            <a:r>
              <a:rPr sz="1800" u="heavy" spc="-5" dirty="0">
                <a:latin typeface="Cambria"/>
                <a:cs typeface="Cambria"/>
              </a:rPr>
              <a:t>S</a:t>
            </a:r>
            <a:r>
              <a:rPr sz="1800" u="heavy" spc="-15" dirty="0">
                <a:latin typeface="Cambria"/>
                <a:cs typeface="Cambria"/>
              </a:rPr>
              <a:t>ec</a:t>
            </a:r>
            <a:r>
              <a:rPr sz="1800" u="heavy" dirty="0">
                <a:latin typeface="Cambria"/>
                <a:cs typeface="Cambria"/>
              </a:rPr>
              <a:t>u</a:t>
            </a:r>
            <a:r>
              <a:rPr sz="1800" u="heavy" spc="-15" dirty="0">
                <a:latin typeface="Cambria"/>
                <a:cs typeface="Cambria"/>
              </a:rPr>
              <a:t>r</a:t>
            </a:r>
            <a:r>
              <a:rPr sz="1800" u="heavy" dirty="0">
                <a:latin typeface="Cambria"/>
                <a:cs typeface="Cambria"/>
              </a:rPr>
              <a:t>ity</a:t>
            </a:r>
            <a:r>
              <a:rPr sz="1800" u="heavy" spc="-5" dirty="0">
                <a:latin typeface="Cambria"/>
                <a:cs typeface="Cambria"/>
              </a:rPr>
              <a:t> E</a:t>
            </a:r>
            <a:r>
              <a:rPr sz="1800" u="heavy" dirty="0">
                <a:latin typeface="Cambria"/>
                <a:cs typeface="Cambria"/>
              </a:rPr>
              <a:t>m</a:t>
            </a:r>
            <a:r>
              <a:rPr sz="1800" u="heavy" spc="-10" dirty="0">
                <a:latin typeface="Cambria"/>
                <a:cs typeface="Cambria"/>
              </a:rPr>
              <a:t>p</a:t>
            </a:r>
            <a:r>
              <a:rPr sz="1800" u="heavy" dirty="0">
                <a:latin typeface="Cambria"/>
                <a:cs typeface="Cambria"/>
              </a:rPr>
              <a:t>lo</a:t>
            </a:r>
            <a:r>
              <a:rPr sz="1800" u="heavy" spc="5" dirty="0">
                <a:latin typeface="Cambria"/>
                <a:cs typeface="Cambria"/>
              </a:rPr>
              <a:t>y</a:t>
            </a:r>
            <a:r>
              <a:rPr sz="1800" u="heavy" dirty="0">
                <a:latin typeface="Cambria"/>
                <a:cs typeface="Cambria"/>
              </a:rPr>
              <a:t>m</a:t>
            </a:r>
            <a:r>
              <a:rPr sz="1800" u="heavy" spc="-15" dirty="0">
                <a:latin typeface="Cambria"/>
                <a:cs typeface="Cambria"/>
              </a:rPr>
              <a:t>e</a:t>
            </a:r>
            <a:r>
              <a:rPr sz="1800" u="heavy" dirty="0">
                <a:latin typeface="Cambria"/>
                <a:cs typeface="Cambria"/>
              </a:rPr>
              <a:t>nt</a:t>
            </a:r>
            <a:r>
              <a:rPr sz="1800" u="heavy" spc="-5" dirty="0">
                <a:latin typeface="Cambria"/>
                <a:cs typeface="Cambria"/>
              </a:rPr>
              <a:t> S</a:t>
            </a:r>
            <a:r>
              <a:rPr sz="1800" u="heavy" spc="-10" dirty="0">
                <a:latin typeface="Cambria"/>
                <a:cs typeface="Cambria"/>
              </a:rPr>
              <a:t>uppo</a:t>
            </a:r>
            <a:r>
              <a:rPr sz="1800" u="heavy" spc="-15" dirty="0">
                <a:latin typeface="Cambria"/>
                <a:cs typeface="Cambria"/>
              </a:rPr>
              <a:t>r</a:t>
            </a:r>
            <a:r>
              <a:rPr sz="1800" u="heavy" dirty="0">
                <a:latin typeface="Cambria"/>
                <a:cs typeface="Cambria"/>
              </a:rPr>
              <a:t>ts</a:t>
            </a:r>
            <a:endParaRPr sz="18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830705" marR="607695" indent="-1153795">
              <a:lnSpc>
                <a:spcPts val="2110"/>
              </a:lnSpc>
            </a:pPr>
            <a:r>
              <a:rPr sz="1600" b="1" spc="-20" dirty="0">
                <a:latin typeface="Cambria"/>
                <a:cs typeface="Cambria"/>
              </a:rPr>
              <a:t>I</a:t>
            </a:r>
            <a:r>
              <a:rPr sz="1600" b="1" spc="5" dirty="0">
                <a:latin typeface="Cambria"/>
                <a:cs typeface="Cambria"/>
              </a:rPr>
              <a:t>mp</a:t>
            </a:r>
            <a:r>
              <a:rPr sz="1600" b="1" spc="-5" dirty="0">
                <a:latin typeface="Cambria"/>
                <a:cs typeface="Cambria"/>
              </a:rPr>
              <a:t>air</a:t>
            </a:r>
            <a:r>
              <a:rPr sz="1600" b="1" spc="-15" dirty="0">
                <a:latin typeface="Cambria"/>
                <a:cs typeface="Cambria"/>
              </a:rPr>
              <a:t>m</a:t>
            </a:r>
            <a:r>
              <a:rPr sz="1600" b="1" spc="-10" dirty="0">
                <a:latin typeface="Cambria"/>
                <a:cs typeface="Cambria"/>
              </a:rPr>
              <a:t>ent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30" dirty="0">
                <a:latin typeface="Cambria"/>
                <a:cs typeface="Cambria"/>
              </a:rPr>
              <a:t>R</a:t>
            </a:r>
            <a:r>
              <a:rPr sz="1600" b="1" spc="-10" dirty="0">
                <a:latin typeface="Cambria"/>
                <a:cs typeface="Cambria"/>
              </a:rPr>
              <a:t>e</a:t>
            </a:r>
            <a:r>
              <a:rPr sz="1600" b="1" spc="-5" dirty="0">
                <a:latin typeface="Cambria"/>
                <a:cs typeface="Cambria"/>
              </a:rPr>
              <a:t>la</a:t>
            </a:r>
            <a:r>
              <a:rPr sz="1600" b="1" dirty="0">
                <a:latin typeface="Cambria"/>
                <a:cs typeface="Cambria"/>
              </a:rPr>
              <a:t>t</a:t>
            </a:r>
            <a:r>
              <a:rPr sz="1600" b="1" spc="-10" dirty="0">
                <a:latin typeface="Cambria"/>
                <a:cs typeface="Cambria"/>
              </a:rPr>
              <a:t>e</a:t>
            </a:r>
            <a:r>
              <a:rPr sz="1600" b="1" dirty="0">
                <a:latin typeface="Cambria"/>
                <a:cs typeface="Cambria"/>
              </a:rPr>
              <a:t>d</a:t>
            </a:r>
            <a:r>
              <a:rPr sz="1600" b="1" spc="5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Wor</a:t>
            </a:r>
            <a:r>
              <a:rPr sz="1600" b="1" spc="-15" dirty="0">
                <a:latin typeface="Cambria"/>
                <a:cs typeface="Cambria"/>
              </a:rPr>
              <a:t>k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25" dirty="0">
                <a:latin typeface="Cambria"/>
                <a:cs typeface="Cambria"/>
              </a:rPr>
              <a:t>E</a:t>
            </a:r>
            <a:r>
              <a:rPr sz="1600" b="1" dirty="0">
                <a:latin typeface="Cambria"/>
                <a:cs typeface="Cambria"/>
              </a:rPr>
              <a:t>x</a:t>
            </a:r>
            <a:r>
              <a:rPr sz="1600" b="1" spc="-10" dirty="0">
                <a:latin typeface="Cambria"/>
                <a:cs typeface="Cambria"/>
              </a:rPr>
              <a:t>pe</a:t>
            </a:r>
            <a:r>
              <a:rPr sz="1600" b="1" spc="-25" dirty="0">
                <a:latin typeface="Cambria"/>
                <a:cs typeface="Cambria"/>
              </a:rPr>
              <a:t>n</a:t>
            </a:r>
            <a:r>
              <a:rPr sz="1600" b="1" spc="-10" dirty="0">
                <a:latin typeface="Cambria"/>
                <a:cs typeface="Cambria"/>
              </a:rPr>
              <a:t>ses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(</a:t>
            </a:r>
            <a:r>
              <a:rPr sz="1600" b="1" spc="-20" dirty="0">
                <a:latin typeface="Cambria"/>
                <a:cs typeface="Cambria"/>
              </a:rPr>
              <a:t>IR</a:t>
            </a:r>
            <a:r>
              <a:rPr sz="1600" b="1" spc="-5" dirty="0">
                <a:latin typeface="Cambria"/>
                <a:cs typeface="Cambria"/>
              </a:rPr>
              <a:t>W</a:t>
            </a:r>
            <a:r>
              <a:rPr sz="1600" b="1" spc="-15" dirty="0">
                <a:latin typeface="Cambria"/>
                <a:cs typeface="Cambria"/>
              </a:rPr>
              <a:t>E</a:t>
            </a:r>
            <a:r>
              <a:rPr sz="1600" b="1" dirty="0">
                <a:latin typeface="Cambria"/>
                <a:cs typeface="Cambria"/>
              </a:rPr>
              <a:t>) </a:t>
            </a:r>
            <a:r>
              <a:rPr sz="1600" b="1" spc="-5" dirty="0">
                <a:latin typeface="Cambria"/>
                <a:cs typeface="Cambria"/>
              </a:rPr>
              <a:t>(</a:t>
            </a:r>
            <a:r>
              <a:rPr sz="1600" b="1" spc="-15" dirty="0">
                <a:latin typeface="Cambria"/>
                <a:cs typeface="Cambria"/>
              </a:rPr>
              <a:t>SS</a:t>
            </a:r>
            <a:r>
              <a:rPr sz="1600" b="1" spc="-10" dirty="0">
                <a:latin typeface="Cambria"/>
                <a:cs typeface="Cambria"/>
              </a:rPr>
              <a:t>I </a:t>
            </a:r>
            <a:r>
              <a:rPr sz="1600" b="1" spc="-5" dirty="0">
                <a:latin typeface="Cambria"/>
                <a:cs typeface="Cambria"/>
              </a:rPr>
              <a:t>a</a:t>
            </a:r>
            <a:r>
              <a:rPr sz="1600" b="1" spc="-10" dirty="0">
                <a:latin typeface="Cambria"/>
                <a:cs typeface="Cambria"/>
              </a:rPr>
              <a:t>n</a:t>
            </a:r>
            <a:r>
              <a:rPr sz="1600" b="1" dirty="0">
                <a:latin typeface="Cambria"/>
                <a:cs typeface="Cambria"/>
              </a:rPr>
              <a:t>d</a:t>
            </a:r>
            <a:r>
              <a:rPr sz="1600" b="1" spc="5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SS</a:t>
            </a:r>
            <a:r>
              <a:rPr sz="1600" b="1" spc="-10" dirty="0">
                <a:latin typeface="Cambria"/>
                <a:cs typeface="Cambria"/>
              </a:rPr>
              <a:t>DI e</a:t>
            </a:r>
            <a:r>
              <a:rPr sz="1600" b="1" spc="-5" dirty="0">
                <a:latin typeface="Cambria"/>
                <a:cs typeface="Cambria"/>
              </a:rPr>
              <a:t>ligi</a:t>
            </a:r>
            <a:r>
              <a:rPr sz="1600" b="1" dirty="0">
                <a:latin typeface="Cambria"/>
                <a:cs typeface="Cambria"/>
              </a:rPr>
              <a:t>b</a:t>
            </a:r>
            <a:r>
              <a:rPr sz="1600" b="1" spc="-15" dirty="0">
                <a:latin typeface="Cambria"/>
                <a:cs typeface="Cambria"/>
              </a:rPr>
              <a:t>l</a:t>
            </a:r>
            <a:r>
              <a:rPr sz="1600" b="1" spc="-10" dirty="0">
                <a:latin typeface="Cambria"/>
                <a:cs typeface="Cambria"/>
              </a:rPr>
              <a:t>e</a:t>
            </a:r>
            <a:r>
              <a:rPr sz="1600" b="1" dirty="0">
                <a:latin typeface="Cambria"/>
                <a:cs typeface="Cambria"/>
              </a:rPr>
              <a:t>)</a:t>
            </a:r>
            <a:endParaRPr sz="1600" dirty="0">
              <a:latin typeface="Cambria"/>
              <a:cs typeface="Cambria"/>
            </a:endParaRPr>
          </a:p>
          <a:p>
            <a:pPr marL="1291590" lvl="1" indent="-171450">
              <a:lnSpc>
                <a:spcPts val="1225"/>
              </a:lnSpc>
              <a:buFont typeface="Wingdings" panose="05000000000000000000" pitchFamily="2" charset="2"/>
              <a:buChar char="q"/>
            </a:pPr>
            <a:r>
              <a:rPr sz="1100" spc="-10" dirty="0" smtClean="0">
                <a:latin typeface="Cambria"/>
                <a:cs typeface="Cambria"/>
              </a:rPr>
              <a:t>Y</a:t>
            </a:r>
            <a:r>
              <a:rPr sz="1100" dirty="0" smtClean="0">
                <a:latin typeface="Cambria"/>
                <a:cs typeface="Cambria"/>
              </a:rPr>
              <a:t>ou </a:t>
            </a:r>
            <a:r>
              <a:rPr sz="1100" b="1" i="1" dirty="0">
                <a:latin typeface="Cambria"/>
                <a:cs typeface="Cambria"/>
              </a:rPr>
              <a:t>need</a:t>
            </a:r>
            <a:r>
              <a:rPr sz="1100" b="1" i="1" spc="-1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h</a:t>
            </a:r>
            <a:r>
              <a:rPr sz="1100" spc="-10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s 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1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em </a:t>
            </a:r>
            <a:r>
              <a:rPr sz="1100" spc="-1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o </a:t>
            </a:r>
            <a:r>
              <a:rPr sz="1100" spc="-10" dirty="0">
                <a:latin typeface="Cambria"/>
                <a:cs typeface="Cambria"/>
              </a:rPr>
              <a:t>g</a:t>
            </a:r>
            <a:r>
              <a:rPr sz="1100" dirty="0">
                <a:latin typeface="Cambria"/>
                <a:cs typeface="Cambria"/>
              </a:rPr>
              <a:t>o 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o </a:t>
            </a:r>
            <a:r>
              <a:rPr sz="1100" spc="-5" dirty="0">
                <a:latin typeface="Cambria"/>
                <a:cs typeface="Cambria"/>
              </a:rPr>
              <a:t>w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k</a:t>
            </a:r>
          </a:p>
          <a:p>
            <a:pPr marL="1291590" marR="1534795" lvl="1" indent="-171450">
              <a:lnSpc>
                <a:spcPct val="97700"/>
              </a:lnSpc>
              <a:spcBef>
                <a:spcPts val="15"/>
              </a:spcBef>
              <a:buFont typeface="Wingdings" panose="05000000000000000000" pitchFamily="2" charset="2"/>
              <a:buChar char="q"/>
            </a:pPr>
            <a:r>
              <a:rPr sz="1100" spc="-10" dirty="0" smtClean="0">
                <a:latin typeface="Cambria"/>
                <a:cs typeface="Cambria"/>
              </a:rPr>
              <a:t>Y</a:t>
            </a:r>
            <a:r>
              <a:rPr sz="1100" dirty="0" smtClean="0">
                <a:latin typeface="Cambria"/>
                <a:cs typeface="Cambria"/>
              </a:rPr>
              <a:t>ou </a:t>
            </a:r>
            <a:r>
              <a:rPr sz="1100" b="1" i="1" spc="-5" dirty="0">
                <a:latin typeface="Cambria"/>
                <a:cs typeface="Cambria"/>
              </a:rPr>
              <a:t>n</a:t>
            </a:r>
            <a:r>
              <a:rPr sz="1100" b="1" i="1" dirty="0">
                <a:latin typeface="Cambria"/>
                <a:cs typeface="Cambria"/>
              </a:rPr>
              <a:t>eed</a:t>
            </a:r>
            <a:r>
              <a:rPr sz="1100" spc="-5" dirty="0">
                <a:latin typeface="Cambria"/>
                <a:cs typeface="Cambria"/>
              </a:rPr>
              <a:t> t</a:t>
            </a:r>
            <a:r>
              <a:rPr sz="1100" dirty="0">
                <a:latin typeface="Cambria"/>
                <a:cs typeface="Cambria"/>
              </a:rPr>
              <a:t>he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1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em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or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s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spc="-20" dirty="0">
                <a:latin typeface="Cambria"/>
                <a:cs typeface="Cambria"/>
              </a:rPr>
              <a:t>v</a:t>
            </a:r>
            <a:r>
              <a:rPr sz="1100" spc="5" dirty="0">
                <a:latin typeface="Cambria"/>
                <a:cs typeface="Cambria"/>
              </a:rPr>
              <a:t>ic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d</a:t>
            </a:r>
            <a:r>
              <a:rPr sz="1100" dirty="0">
                <a:latin typeface="Cambria"/>
                <a:cs typeface="Cambria"/>
              </a:rPr>
              <a:t>ue</a:t>
            </a:r>
            <a:r>
              <a:rPr sz="1100" spc="-5" dirty="0">
                <a:latin typeface="Cambria"/>
                <a:cs typeface="Cambria"/>
              </a:rPr>
              <a:t> t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5" dirty="0">
                <a:latin typeface="Cambria"/>
                <a:cs typeface="Cambria"/>
              </a:rPr>
              <a:t> t</a:t>
            </a:r>
            <a:r>
              <a:rPr sz="1100" spc="-10" dirty="0">
                <a:latin typeface="Cambria"/>
                <a:cs typeface="Cambria"/>
              </a:rPr>
              <a:t>h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 d</a:t>
            </a:r>
            <a:r>
              <a:rPr sz="1100" spc="-10" dirty="0">
                <a:latin typeface="Cambria"/>
                <a:cs typeface="Cambria"/>
              </a:rPr>
              <a:t>i</a:t>
            </a:r>
            <a:r>
              <a:rPr sz="1100" spc="5" dirty="0">
                <a:latin typeface="Cambria"/>
                <a:cs typeface="Cambria"/>
              </a:rPr>
              <a:t>s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b</a:t>
            </a:r>
            <a:r>
              <a:rPr sz="1100" dirty="0">
                <a:latin typeface="Cambria"/>
                <a:cs typeface="Cambria"/>
              </a:rPr>
              <a:t>l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g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10" dirty="0" smtClean="0">
                <a:latin typeface="Cambria"/>
                <a:cs typeface="Cambria"/>
              </a:rPr>
              <a:t>im</a:t>
            </a:r>
            <a:r>
              <a:rPr sz="1100" spc="-5" dirty="0" smtClean="0">
                <a:latin typeface="Cambria"/>
                <a:cs typeface="Cambria"/>
              </a:rPr>
              <a:t>p</a:t>
            </a:r>
            <a:r>
              <a:rPr sz="1100" dirty="0" smtClean="0">
                <a:latin typeface="Cambria"/>
                <a:cs typeface="Cambria"/>
              </a:rPr>
              <a:t>a</a:t>
            </a:r>
            <a:r>
              <a:rPr sz="1100" spc="5" dirty="0" smtClean="0">
                <a:latin typeface="Cambria"/>
                <a:cs typeface="Cambria"/>
              </a:rPr>
              <a:t>i</a:t>
            </a:r>
            <a:r>
              <a:rPr sz="1100" spc="-15" dirty="0" smtClean="0">
                <a:latin typeface="Cambria"/>
                <a:cs typeface="Cambria"/>
              </a:rPr>
              <a:t>r</a:t>
            </a:r>
            <a:r>
              <a:rPr sz="1100" spc="5" dirty="0" smtClean="0">
                <a:latin typeface="Cambria"/>
                <a:cs typeface="Cambria"/>
              </a:rPr>
              <a:t>m</a:t>
            </a:r>
            <a:r>
              <a:rPr sz="1100" dirty="0" smtClean="0">
                <a:latin typeface="Cambria"/>
                <a:cs typeface="Cambria"/>
              </a:rPr>
              <a:t>e</a:t>
            </a:r>
            <a:r>
              <a:rPr sz="1100" spc="-5" dirty="0" smtClean="0">
                <a:latin typeface="Cambria"/>
                <a:cs typeface="Cambria"/>
              </a:rPr>
              <a:t>n</a:t>
            </a:r>
            <a:r>
              <a:rPr sz="1100" dirty="0" smtClean="0">
                <a:latin typeface="Cambria"/>
                <a:cs typeface="Cambria"/>
              </a:rPr>
              <a:t>t</a:t>
            </a:r>
            <a:endParaRPr lang="en-US" sz="1100" dirty="0" smtClean="0">
              <a:latin typeface="Cambria"/>
              <a:cs typeface="Cambria"/>
            </a:endParaRPr>
          </a:p>
          <a:p>
            <a:pPr marL="1291590" marR="1534795" lvl="1" indent="-171450">
              <a:lnSpc>
                <a:spcPts val="1225"/>
              </a:lnSpc>
              <a:spcBef>
                <a:spcPts val="15"/>
              </a:spcBef>
              <a:buFont typeface="Wingdings" panose="05000000000000000000" pitchFamily="2" charset="2"/>
              <a:buChar char="q"/>
            </a:pPr>
            <a:r>
              <a:rPr lang="en-US" sz="1100" spc="-10" dirty="0" smtClean="0">
                <a:latin typeface="Cambria"/>
                <a:cs typeface="Cambria"/>
              </a:rPr>
              <a:t>Y</a:t>
            </a:r>
            <a:r>
              <a:rPr sz="1100" spc="-10" dirty="0">
                <a:latin typeface="Cambria"/>
                <a:cs typeface="Cambria"/>
              </a:rPr>
              <a:t>ou paid for this item yourself and you will not be reimbursed</a:t>
            </a:r>
            <a:endParaRPr lang="en-US" sz="1100" spc="-10" dirty="0">
              <a:latin typeface="Cambria"/>
              <a:cs typeface="Cambria"/>
            </a:endParaRPr>
          </a:p>
          <a:p>
            <a:pPr marL="1291590" marR="1534795" lvl="1" indent="-171450">
              <a:lnSpc>
                <a:spcPts val="1225"/>
              </a:lnSpc>
              <a:spcBef>
                <a:spcPts val="15"/>
              </a:spcBef>
              <a:buFont typeface="Wingdings" panose="05000000000000000000" pitchFamily="2" charset="2"/>
              <a:buChar char="q"/>
            </a:pPr>
            <a:r>
              <a:rPr sz="1100" spc="-10" dirty="0" smtClean="0">
                <a:latin typeface="Cambria"/>
                <a:cs typeface="Cambria"/>
              </a:rPr>
              <a:t>The </a:t>
            </a:r>
            <a:r>
              <a:rPr sz="1100" spc="-10" dirty="0">
                <a:latin typeface="Cambria"/>
                <a:cs typeface="Cambria"/>
              </a:rPr>
              <a:t>cost of the item is reasonable</a:t>
            </a:r>
          </a:p>
          <a:p>
            <a:pPr marL="1291590" marR="200660" lvl="1" indent="-171450">
              <a:lnSpc>
                <a:spcPts val="1225"/>
              </a:lnSpc>
              <a:spcBef>
                <a:spcPts val="20"/>
              </a:spcBef>
              <a:buFont typeface="Wingdings" panose="05000000000000000000" pitchFamily="2" charset="2"/>
              <a:buChar char="q"/>
            </a:pPr>
            <a:r>
              <a:rPr sz="1100" spc="-10" dirty="0" smtClean="0">
                <a:latin typeface="Cambria"/>
                <a:cs typeface="Cambria"/>
              </a:rPr>
              <a:t>You </a:t>
            </a:r>
            <a:r>
              <a:rPr sz="1100" spc="-10" dirty="0">
                <a:latin typeface="Cambria"/>
                <a:cs typeface="Cambria"/>
              </a:rPr>
              <a:t>paid for the item in the month that you were working, can be spread out over 12 months before you start </a:t>
            </a:r>
            <a:r>
              <a:rPr sz="1100" spc="-10" dirty="0" smtClean="0">
                <a:latin typeface="Cambria"/>
                <a:cs typeface="Cambria"/>
              </a:rPr>
              <a:t>working </a:t>
            </a:r>
            <a:r>
              <a:rPr sz="1100" spc="-10" dirty="0">
                <a:latin typeface="Cambria"/>
                <a:cs typeface="Cambria"/>
              </a:rPr>
              <a:t>if it is an “item” to assist you to begin work</a:t>
            </a:r>
          </a:p>
          <a:p>
            <a:pPr marL="927100" indent="-229235">
              <a:lnSpc>
                <a:spcPct val="100000"/>
              </a:lnSpc>
              <a:buFont typeface="Courier New"/>
              <a:buChar char="o"/>
              <a:tabLst>
                <a:tab pos="927735" algn="l"/>
              </a:tabLst>
            </a:pPr>
            <a:r>
              <a:rPr sz="1100" dirty="0" smtClean="0">
                <a:latin typeface="Cambria"/>
                <a:cs typeface="Cambria"/>
              </a:rPr>
              <a:t>If</a:t>
            </a:r>
            <a:r>
              <a:rPr sz="1100" spc="-5" dirty="0" smtClean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y</a:t>
            </a:r>
            <a:r>
              <a:rPr sz="1100" dirty="0">
                <a:latin typeface="Cambria"/>
                <a:cs typeface="Cambria"/>
              </a:rPr>
              <a:t>ou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h</a:t>
            </a:r>
            <a:r>
              <a:rPr sz="1100" spc="-15" dirty="0">
                <a:latin typeface="Cambria"/>
                <a:cs typeface="Cambria"/>
              </a:rPr>
              <a:t>e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spc="-5" dirty="0">
                <a:latin typeface="Cambria"/>
                <a:cs typeface="Cambria"/>
              </a:rPr>
              <a:t>k</a:t>
            </a:r>
            <a:r>
              <a:rPr sz="1100" dirty="0">
                <a:latin typeface="Cambria"/>
                <a:cs typeface="Cambria"/>
              </a:rPr>
              <a:t>ed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all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o</a:t>
            </a:r>
            <a:r>
              <a:rPr sz="1100" dirty="0">
                <a:latin typeface="Cambria"/>
                <a:cs typeface="Cambria"/>
              </a:rPr>
              <a:t>f</a:t>
            </a:r>
            <a:r>
              <a:rPr sz="1100" spc="-5" dirty="0">
                <a:latin typeface="Cambria"/>
                <a:cs typeface="Cambria"/>
              </a:rPr>
              <a:t> t</a:t>
            </a:r>
            <a:r>
              <a:rPr sz="1100" dirty="0">
                <a:latin typeface="Cambria"/>
                <a:cs typeface="Cambria"/>
              </a:rPr>
              <a:t>he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b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5" dirty="0">
                <a:latin typeface="Cambria"/>
                <a:cs typeface="Cambria"/>
              </a:rPr>
              <a:t>v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 y</a:t>
            </a:r>
            <a:r>
              <a:rPr sz="1100" dirty="0">
                <a:latin typeface="Cambria"/>
                <a:cs typeface="Cambria"/>
              </a:rPr>
              <a:t>ou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m</a:t>
            </a:r>
            <a:r>
              <a:rPr sz="1100" dirty="0">
                <a:latin typeface="Cambria"/>
                <a:cs typeface="Cambria"/>
              </a:rPr>
              <a:t>ay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q</a:t>
            </a:r>
            <a:r>
              <a:rPr sz="1100" dirty="0">
                <a:latin typeface="Cambria"/>
                <a:cs typeface="Cambria"/>
              </a:rPr>
              <a:t>u</a:t>
            </a:r>
            <a:r>
              <a:rPr sz="1100" spc="-15" dirty="0">
                <a:latin typeface="Cambria"/>
                <a:cs typeface="Cambria"/>
              </a:rPr>
              <a:t>a</a:t>
            </a:r>
            <a:r>
              <a:rPr sz="1100" dirty="0">
                <a:latin typeface="Cambria"/>
                <a:cs typeface="Cambria"/>
              </a:rPr>
              <a:t>l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fy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f</a:t>
            </a:r>
            <a:r>
              <a:rPr sz="1100" dirty="0">
                <a:latin typeface="Cambria"/>
                <a:cs typeface="Cambria"/>
              </a:rPr>
              <a:t>or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an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WE.</a:t>
            </a:r>
          </a:p>
          <a:p>
            <a:pPr>
              <a:lnSpc>
                <a:spcPct val="100000"/>
              </a:lnSpc>
              <a:spcBef>
                <a:spcPts val="52"/>
              </a:spcBef>
              <a:buFont typeface="Courier New"/>
              <a:buChar char="o"/>
            </a:pPr>
            <a:endParaRPr sz="1050" dirty="0">
              <a:latin typeface="Times New Roman"/>
              <a:cs typeface="Times New Roman"/>
            </a:endParaRPr>
          </a:p>
          <a:p>
            <a:pPr marL="926465" indent="-228600">
              <a:lnSpc>
                <a:spcPct val="100000"/>
              </a:lnSpc>
              <a:buFont typeface="Courier New"/>
              <a:buChar char="o"/>
              <a:tabLst>
                <a:tab pos="927100" algn="l"/>
              </a:tabLst>
            </a:pPr>
            <a:r>
              <a:rPr sz="1100" dirty="0">
                <a:latin typeface="Cambria"/>
                <a:cs typeface="Cambria"/>
              </a:rPr>
              <a:t>E</a:t>
            </a:r>
            <a:r>
              <a:rPr sz="1100" spc="-10" dirty="0">
                <a:latin typeface="Cambria"/>
                <a:cs typeface="Cambria"/>
              </a:rPr>
              <a:t>x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5" dirty="0">
                <a:latin typeface="Cambria"/>
                <a:cs typeface="Cambria"/>
              </a:rPr>
              <a:t>m</a:t>
            </a:r>
            <a:r>
              <a:rPr sz="1100" spc="-5" dirty="0">
                <a:latin typeface="Cambria"/>
                <a:cs typeface="Cambria"/>
              </a:rPr>
              <a:t>p</a:t>
            </a:r>
            <a:r>
              <a:rPr sz="1100" dirty="0">
                <a:latin typeface="Cambria"/>
                <a:cs typeface="Cambria"/>
              </a:rPr>
              <a:t>l</a:t>
            </a:r>
            <a:r>
              <a:rPr sz="1100" spc="-15" dirty="0">
                <a:latin typeface="Cambria"/>
                <a:cs typeface="Cambria"/>
              </a:rPr>
              <a:t>e</a:t>
            </a:r>
            <a:r>
              <a:rPr sz="1100" dirty="0">
                <a:latin typeface="Cambria"/>
                <a:cs typeface="Cambria"/>
              </a:rPr>
              <a:t>s of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an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I</a:t>
            </a:r>
            <a:r>
              <a:rPr sz="1100" spc="-1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WE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1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e:</a:t>
            </a:r>
          </a:p>
          <a:p>
            <a:pPr>
              <a:lnSpc>
                <a:spcPct val="100000"/>
              </a:lnSpc>
              <a:spcBef>
                <a:spcPts val="52"/>
              </a:spcBef>
              <a:buFont typeface="Courier New"/>
              <a:buChar char="o"/>
            </a:pPr>
            <a:endParaRPr sz="1050" dirty="0">
              <a:latin typeface="Times New Roman"/>
              <a:cs typeface="Times New Roman"/>
            </a:endParaRPr>
          </a:p>
          <a:p>
            <a:pPr marL="927100" indent="-228600">
              <a:lnSpc>
                <a:spcPct val="100000"/>
              </a:lnSpc>
              <a:buFont typeface="Courier New"/>
              <a:buChar char="o"/>
              <a:tabLst>
                <a:tab pos="927735" algn="l"/>
              </a:tabLst>
            </a:pPr>
            <a:r>
              <a:rPr sz="1100" dirty="0">
                <a:latin typeface="Cambria"/>
                <a:cs typeface="Cambria"/>
              </a:rPr>
              <a:t>Co</a:t>
            </a:r>
            <a:r>
              <a:rPr sz="1100" spc="5" dirty="0">
                <a:latin typeface="Cambria"/>
                <a:cs typeface="Cambria"/>
              </a:rPr>
              <a:t>s</a:t>
            </a:r>
            <a:r>
              <a:rPr sz="1100" dirty="0">
                <a:latin typeface="Cambria"/>
                <a:cs typeface="Cambria"/>
              </a:rPr>
              <a:t>t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of</a:t>
            </a:r>
            <a:r>
              <a:rPr sz="1100" spc="-5" dirty="0">
                <a:latin typeface="Cambria"/>
                <a:cs typeface="Cambria"/>
              </a:rPr>
              <a:t> dr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v</a:t>
            </a:r>
            <a:r>
              <a:rPr sz="1100" spc="-15" dirty="0">
                <a:latin typeface="Cambria"/>
                <a:cs typeface="Cambria"/>
              </a:rPr>
              <a:t>e</a:t>
            </a:r>
            <a:r>
              <a:rPr sz="1100" dirty="0">
                <a:latin typeface="Cambria"/>
                <a:cs typeface="Cambria"/>
              </a:rPr>
              <a:t>r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10" dirty="0">
                <a:latin typeface="Cambria"/>
                <a:cs typeface="Cambria"/>
              </a:rPr>
              <a:t>s</a:t>
            </a:r>
            <a:r>
              <a:rPr sz="1100" spc="5" dirty="0">
                <a:latin typeface="Cambria"/>
                <a:cs typeface="Cambria"/>
              </a:rPr>
              <a:t>s</a:t>
            </a:r>
            <a:r>
              <a:rPr sz="1100" spc="-10" dirty="0">
                <a:latin typeface="Cambria"/>
                <a:cs typeface="Cambria"/>
              </a:rPr>
              <a:t>i</a:t>
            </a:r>
            <a:r>
              <a:rPr sz="1100" spc="5" dirty="0">
                <a:latin typeface="Cambria"/>
                <a:cs typeface="Cambria"/>
              </a:rPr>
              <a:t>s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20" dirty="0">
                <a:latin typeface="Cambria"/>
                <a:cs typeface="Cambria"/>
              </a:rPr>
              <a:t>n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o</a:t>
            </a:r>
            <a:r>
              <a:rPr sz="1100" dirty="0">
                <a:latin typeface="Cambria"/>
                <a:cs typeface="Cambria"/>
              </a:rPr>
              <a:t>r</a:t>
            </a:r>
            <a:r>
              <a:rPr sz="1100" spc="-5" dirty="0">
                <a:latin typeface="Cambria"/>
                <a:cs typeface="Cambria"/>
              </a:rPr>
              <a:t> t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10" dirty="0">
                <a:latin typeface="Cambria"/>
                <a:cs typeface="Cambria"/>
              </a:rPr>
              <a:t>x</a:t>
            </a:r>
            <a:r>
              <a:rPr sz="1100" spc="5" dirty="0">
                <a:latin typeface="Cambria"/>
                <a:cs typeface="Cambria"/>
              </a:rPr>
              <a:t>ic</a:t>
            </a:r>
            <a:r>
              <a:rPr sz="1100" dirty="0">
                <a:latin typeface="Cambria"/>
                <a:cs typeface="Cambria"/>
              </a:rPr>
              <a:t>ab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hat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s </a:t>
            </a:r>
            <a:r>
              <a:rPr sz="1100" u="sng" spc="-15" dirty="0">
                <a:latin typeface="Cambria"/>
                <a:cs typeface="Cambria"/>
              </a:rPr>
              <a:t>r</a:t>
            </a:r>
            <a:r>
              <a:rPr sz="1100" u="sng" dirty="0">
                <a:latin typeface="Cambria"/>
                <a:cs typeface="Cambria"/>
              </a:rPr>
              <a:t>e</a:t>
            </a:r>
            <a:r>
              <a:rPr sz="1100" u="sng" spc="-5" dirty="0">
                <a:latin typeface="Cambria"/>
                <a:cs typeface="Cambria"/>
              </a:rPr>
              <a:t>q</a:t>
            </a:r>
            <a:r>
              <a:rPr sz="1100" u="sng" dirty="0">
                <a:latin typeface="Cambria"/>
                <a:cs typeface="Cambria"/>
              </a:rPr>
              <a:t>u</a:t>
            </a:r>
            <a:r>
              <a:rPr sz="1100" u="sng" spc="5" dirty="0">
                <a:latin typeface="Cambria"/>
                <a:cs typeface="Cambria"/>
              </a:rPr>
              <a:t>i</a:t>
            </a:r>
            <a:r>
              <a:rPr sz="1100" u="sng" spc="-15" dirty="0">
                <a:latin typeface="Cambria"/>
                <a:cs typeface="Cambria"/>
              </a:rPr>
              <a:t>r</a:t>
            </a:r>
            <a:r>
              <a:rPr sz="1100" u="sng" dirty="0">
                <a:latin typeface="Cambria"/>
                <a:cs typeface="Cambria"/>
              </a:rPr>
              <a:t>ed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d</a:t>
            </a:r>
            <a:r>
              <a:rPr sz="1100" dirty="0">
                <a:latin typeface="Cambria"/>
                <a:cs typeface="Cambria"/>
              </a:rPr>
              <a:t>ue</a:t>
            </a:r>
            <a:r>
              <a:rPr sz="1100" spc="-5" dirty="0">
                <a:latin typeface="Cambria"/>
                <a:cs typeface="Cambria"/>
              </a:rPr>
              <a:t> t</a:t>
            </a:r>
            <a:r>
              <a:rPr sz="1100" dirty="0">
                <a:latin typeface="Cambria"/>
                <a:cs typeface="Cambria"/>
              </a:rPr>
              <a:t>o </a:t>
            </a:r>
            <a:r>
              <a:rPr sz="1100" spc="-5" dirty="0">
                <a:latin typeface="Cambria"/>
                <a:cs typeface="Cambria"/>
              </a:rPr>
              <a:t>y</a:t>
            </a:r>
            <a:r>
              <a:rPr sz="1100" dirty="0">
                <a:latin typeface="Cambria"/>
                <a:cs typeface="Cambria"/>
              </a:rPr>
              <a:t>our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d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10" dirty="0">
                <a:latin typeface="Cambria"/>
                <a:cs typeface="Cambria"/>
              </a:rPr>
              <a:t>s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b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15" dirty="0">
                <a:latin typeface="Cambria"/>
                <a:cs typeface="Cambria"/>
              </a:rPr>
              <a:t>l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y</a:t>
            </a:r>
          </a:p>
          <a:p>
            <a:pPr>
              <a:lnSpc>
                <a:spcPct val="100000"/>
              </a:lnSpc>
              <a:spcBef>
                <a:spcPts val="40"/>
              </a:spcBef>
              <a:buFont typeface="Courier New"/>
              <a:buChar char="o"/>
            </a:pPr>
            <a:endParaRPr sz="1050" dirty="0">
              <a:latin typeface="Times New Roman"/>
              <a:cs typeface="Times New Roman"/>
            </a:endParaRPr>
          </a:p>
          <a:p>
            <a:pPr marL="927100" indent="-229235">
              <a:lnSpc>
                <a:spcPct val="100000"/>
              </a:lnSpc>
              <a:buFont typeface="Courier New"/>
              <a:buChar char="o"/>
              <a:tabLst>
                <a:tab pos="927735" algn="l"/>
              </a:tabLst>
            </a:pPr>
            <a:r>
              <a:rPr sz="1100" dirty="0">
                <a:latin typeface="Cambria"/>
                <a:cs typeface="Cambria"/>
              </a:rPr>
              <a:t>I</a:t>
            </a:r>
            <a:r>
              <a:rPr sz="1100" spc="5" dirty="0">
                <a:latin typeface="Cambria"/>
                <a:cs typeface="Cambria"/>
              </a:rPr>
              <a:t>m</a:t>
            </a:r>
            <a:r>
              <a:rPr sz="1100" spc="-5" dirty="0">
                <a:latin typeface="Cambria"/>
                <a:cs typeface="Cambria"/>
              </a:rPr>
              <a:t>p</a:t>
            </a:r>
            <a:r>
              <a:rPr sz="1100" spc="-15" dirty="0">
                <a:latin typeface="Cambria"/>
                <a:cs typeface="Cambria"/>
              </a:rPr>
              <a:t>a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15" dirty="0">
                <a:latin typeface="Cambria"/>
                <a:cs typeface="Cambria"/>
              </a:rPr>
              <a:t>r</a:t>
            </a:r>
            <a:r>
              <a:rPr sz="1100" spc="5" dirty="0">
                <a:latin typeface="Cambria"/>
                <a:cs typeface="Cambria"/>
              </a:rPr>
              <a:t>m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t</a:t>
            </a:r>
            <a:r>
              <a:rPr sz="1100" spc="-5" dirty="0">
                <a:latin typeface="Cambria"/>
                <a:cs typeface="Cambria"/>
              </a:rPr>
              <a:t> r</a:t>
            </a:r>
            <a:r>
              <a:rPr sz="1100" dirty="0">
                <a:latin typeface="Cambria"/>
                <a:cs typeface="Cambria"/>
              </a:rPr>
              <a:t>ela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spc="-15" dirty="0">
                <a:latin typeface="Cambria"/>
                <a:cs typeface="Cambria"/>
              </a:rPr>
              <a:t>e</a:t>
            </a:r>
            <a:r>
              <a:rPr sz="1100" dirty="0">
                <a:latin typeface="Cambria"/>
                <a:cs typeface="Cambria"/>
              </a:rPr>
              <a:t>d</a:t>
            </a:r>
            <a:r>
              <a:rPr sz="1100" spc="-5" dirty="0">
                <a:latin typeface="Cambria"/>
                <a:cs typeface="Cambria"/>
              </a:rPr>
              <a:t> w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k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5" dirty="0">
                <a:latin typeface="Cambria"/>
                <a:cs typeface="Cambria"/>
              </a:rPr>
              <a:t>s</a:t>
            </a:r>
            <a:r>
              <a:rPr sz="1100" spc="-10" dirty="0">
                <a:latin typeface="Cambria"/>
                <a:cs typeface="Cambria"/>
              </a:rPr>
              <a:t>si</a:t>
            </a:r>
            <a:r>
              <a:rPr sz="1100" spc="5" dirty="0">
                <a:latin typeface="Cambria"/>
                <a:cs typeface="Cambria"/>
              </a:rPr>
              <a:t>s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v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 d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20" dirty="0">
                <a:latin typeface="Cambria"/>
                <a:cs typeface="Cambria"/>
              </a:rPr>
              <a:t>v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10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es</a:t>
            </a:r>
          </a:p>
          <a:p>
            <a:pPr>
              <a:lnSpc>
                <a:spcPct val="100000"/>
              </a:lnSpc>
              <a:spcBef>
                <a:spcPts val="52"/>
              </a:spcBef>
              <a:buFont typeface="Courier New"/>
              <a:buChar char="o"/>
            </a:pPr>
            <a:endParaRPr sz="1050" dirty="0">
              <a:latin typeface="Times New Roman"/>
              <a:cs typeface="Times New Roman"/>
            </a:endParaRPr>
          </a:p>
          <a:p>
            <a:pPr marL="927100" indent="-229235">
              <a:lnSpc>
                <a:spcPct val="100000"/>
              </a:lnSpc>
              <a:buFont typeface="Courier New"/>
              <a:buChar char="o"/>
              <a:tabLst>
                <a:tab pos="927735" algn="l"/>
              </a:tabLst>
            </a:pPr>
            <a:r>
              <a:rPr sz="1100" spc="-5" dirty="0">
                <a:latin typeface="Cambria"/>
                <a:cs typeface="Cambria"/>
              </a:rPr>
              <a:t>Art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f</a:t>
            </a:r>
            <a:r>
              <a:rPr sz="1100" spc="-10" dirty="0">
                <a:latin typeface="Cambria"/>
                <a:cs typeface="Cambria"/>
              </a:rPr>
              <a:t>i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spc="-10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al</a:t>
            </a:r>
            <a:r>
              <a:rPr sz="1100" spc="-5" dirty="0">
                <a:latin typeface="Cambria"/>
                <a:cs typeface="Cambria"/>
              </a:rPr>
              <a:t> r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p</a:t>
            </a:r>
            <a:r>
              <a:rPr sz="1100" dirty="0">
                <a:latin typeface="Cambria"/>
                <a:cs typeface="Cambria"/>
              </a:rPr>
              <a:t>l</a:t>
            </a:r>
            <a:r>
              <a:rPr sz="1100" spc="-15" dirty="0">
                <a:latin typeface="Cambria"/>
                <a:cs typeface="Cambria"/>
              </a:rPr>
              <a:t>a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spc="-15" dirty="0">
                <a:latin typeface="Cambria"/>
                <a:cs typeface="Cambria"/>
              </a:rPr>
              <a:t>e</a:t>
            </a:r>
            <a:r>
              <a:rPr sz="1100" spc="5" dirty="0">
                <a:latin typeface="Cambria"/>
                <a:cs typeface="Cambria"/>
              </a:rPr>
              <a:t>m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spc="-1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s of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b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5" dirty="0">
                <a:latin typeface="Cambria"/>
                <a:cs typeface="Cambria"/>
              </a:rPr>
              <a:t>d</a:t>
            </a:r>
            <a:r>
              <a:rPr sz="1100" dirty="0">
                <a:latin typeface="Cambria"/>
                <a:cs typeface="Cambria"/>
              </a:rPr>
              <a:t>y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p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rt</a:t>
            </a:r>
            <a:r>
              <a:rPr sz="1100" dirty="0">
                <a:latin typeface="Cambria"/>
                <a:cs typeface="Cambria"/>
              </a:rPr>
              <a:t>s</a:t>
            </a:r>
          </a:p>
          <a:p>
            <a:pPr>
              <a:lnSpc>
                <a:spcPct val="100000"/>
              </a:lnSpc>
              <a:spcBef>
                <a:spcPts val="52"/>
              </a:spcBef>
              <a:buFont typeface="Courier New"/>
              <a:buChar char="o"/>
            </a:pPr>
            <a:endParaRPr sz="1050" dirty="0">
              <a:latin typeface="Times New Roman"/>
              <a:cs typeface="Times New Roman"/>
            </a:endParaRPr>
          </a:p>
          <a:p>
            <a:pPr marL="927100" indent="-229235">
              <a:lnSpc>
                <a:spcPct val="100000"/>
              </a:lnSpc>
              <a:buFont typeface="Courier New"/>
              <a:buChar char="o"/>
              <a:tabLst>
                <a:tab pos="927735" algn="l"/>
              </a:tabLst>
            </a:pPr>
            <a:r>
              <a:rPr sz="1100" spc="-5" dirty="0">
                <a:latin typeface="Cambria"/>
                <a:cs typeface="Cambria"/>
              </a:rPr>
              <a:t>J</a:t>
            </a:r>
            <a:r>
              <a:rPr sz="1100" dirty="0">
                <a:latin typeface="Cambria"/>
                <a:cs typeface="Cambria"/>
              </a:rPr>
              <a:t>ob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15" dirty="0">
                <a:latin typeface="Cambria"/>
                <a:cs typeface="Cambria"/>
              </a:rPr>
              <a:t>a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h</a:t>
            </a:r>
          </a:p>
          <a:p>
            <a:pPr>
              <a:lnSpc>
                <a:spcPct val="100000"/>
              </a:lnSpc>
              <a:spcBef>
                <a:spcPts val="25"/>
              </a:spcBef>
              <a:buFont typeface="Courier New"/>
              <a:buChar char="o"/>
            </a:pPr>
            <a:endParaRPr sz="1100" dirty="0">
              <a:latin typeface="Times New Roman"/>
              <a:cs typeface="Times New Roman"/>
            </a:endParaRPr>
          </a:p>
          <a:p>
            <a:pPr marL="927100" marR="5080" indent="-229235">
              <a:lnSpc>
                <a:spcPct val="97700"/>
              </a:lnSpc>
              <a:buFont typeface="Courier New"/>
              <a:buChar char="o"/>
              <a:tabLst>
                <a:tab pos="927735" algn="l"/>
              </a:tabLst>
            </a:pPr>
            <a:r>
              <a:rPr sz="1100" spc="-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10" dirty="0">
                <a:latin typeface="Cambria"/>
                <a:cs typeface="Cambria"/>
              </a:rPr>
              <a:t>g</a:t>
            </a:r>
            <a:r>
              <a:rPr sz="1100" dirty="0">
                <a:latin typeface="Cambria"/>
                <a:cs typeface="Cambria"/>
              </a:rPr>
              <a:t>ula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ly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pr</a:t>
            </a:r>
            <a:r>
              <a:rPr sz="1100" spc="-15" dirty="0">
                <a:latin typeface="Cambria"/>
                <a:cs typeface="Cambria"/>
              </a:rPr>
              <a:t>e</a:t>
            </a:r>
            <a:r>
              <a:rPr sz="1100" spc="5" dirty="0">
                <a:latin typeface="Cambria"/>
                <a:cs typeface="Cambria"/>
              </a:rPr>
              <a:t>sc</a:t>
            </a:r>
            <a:r>
              <a:rPr sz="1100" spc="-15" dirty="0">
                <a:latin typeface="Cambria"/>
                <a:cs typeface="Cambria"/>
              </a:rPr>
              <a:t>r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b</a:t>
            </a:r>
            <a:r>
              <a:rPr sz="1100" dirty="0">
                <a:latin typeface="Cambria"/>
                <a:cs typeface="Cambria"/>
              </a:rPr>
              <a:t>ed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m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15" dirty="0">
                <a:latin typeface="Cambria"/>
                <a:cs typeface="Cambria"/>
              </a:rPr>
              <a:t>d</a:t>
            </a:r>
            <a:r>
              <a:rPr sz="1100" spc="5" dirty="0">
                <a:latin typeface="Cambria"/>
                <a:cs typeface="Cambria"/>
              </a:rPr>
              <a:t>ic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15" dirty="0">
                <a:latin typeface="Cambria"/>
                <a:cs typeface="Cambria"/>
              </a:rPr>
              <a:t>t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20" dirty="0">
                <a:latin typeface="Cambria"/>
                <a:cs typeface="Cambria"/>
              </a:rPr>
              <a:t>n</a:t>
            </a:r>
            <a:r>
              <a:rPr sz="1100" spc="5" dirty="0">
                <a:latin typeface="Cambria"/>
                <a:cs typeface="Cambria"/>
              </a:rPr>
              <a:t>s</a:t>
            </a:r>
            <a:r>
              <a:rPr sz="1100" dirty="0">
                <a:latin typeface="Cambria"/>
                <a:cs typeface="Cambria"/>
              </a:rPr>
              <a:t>,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m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d</a:t>
            </a:r>
            <a:r>
              <a:rPr sz="1100" spc="-10" dirty="0">
                <a:latin typeface="Cambria"/>
                <a:cs typeface="Cambria"/>
              </a:rPr>
              <a:t>i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al</a:t>
            </a:r>
            <a:r>
              <a:rPr sz="1100" spc="-5" dirty="0">
                <a:latin typeface="Cambria"/>
                <a:cs typeface="Cambria"/>
              </a:rPr>
              <a:t> tr</a:t>
            </a:r>
            <a:r>
              <a:rPr sz="1100" spc="-15" dirty="0">
                <a:latin typeface="Cambria"/>
                <a:cs typeface="Cambria"/>
              </a:rPr>
              <a:t>e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spc="-10" dirty="0">
                <a:latin typeface="Cambria"/>
                <a:cs typeface="Cambria"/>
              </a:rPr>
              <a:t>m</a:t>
            </a:r>
            <a:r>
              <a:rPr sz="1100" spc="-15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nt</a:t>
            </a:r>
            <a:r>
              <a:rPr sz="1100" dirty="0">
                <a:latin typeface="Cambria"/>
                <a:cs typeface="Cambria"/>
              </a:rPr>
              <a:t>s or</a:t>
            </a:r>
            <a:r>
              <a:rPr sz="1100" spc="-5" dirty="0">
                <a:latin typeface="Cambria"/>
                <a:cs typeface="Cambria"/>
              </a:rPr>
              <a:t> t</a:t>
            </a:r>
            <a:r>
              <a:rPr sz="1100" dirty="0">
                <a:latin typeface="Cambria"/>
                <a:cs typeface="Cambria"/>
              </a:rPr>
              <a:t>he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p</a:t>
            </a:r>
            <a:r>
              <a:rPr sz="1100" dirty="0">
                <a:latin typeface="Cambria"/>
                <a:cs typeface="Cambria"/>
              </a:rPr>
              <a:t>y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spc="-15" dirty="0">
                <a:latin typeface="Cambria"/>
                <a:cs typeface="Cambria"/>
              </a:rPr>
              <a:t>e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d</a:t>
            </a:r>
            <a:r>
              <a:rPr sz="1100" dirty="0">
                <a:latin typeface="Cambria"/>
                <a:cs typeface="Cambria"/>
              </a:rPr>
              <a:t>ed</a:t>
            </a:r>
            <a:r>
              <a:rPr sz="1100" spc="-5" dirty="0">
                <a:latin typeface="Cambria"/>
                <a:cs typeface="Cambria"/>
              </a:rPr>
              <a:t> t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5" dirty="0">
                <a:latin typeface="Cambria"/>
                <a:cs typeface="Cambria"/>
              </a:rPr>
              <a:t>ntr</a:t>
            </a:r>
            <a:r>
              <a:rPr sz="1100" dirty="0">
                <a:latin typeface="Cambria"/>
                <a:cs typeface="Cambria"/>
              </a:rPr>
              <a:t>ol </a:t>
            </a:r>
            <a:r>
              <a:rPr sz="1100" spc="-5" dirty="0">
                <a:latin typeface="Cambria"/>
                <a:cs typeface="Cambria"/>
              </a:rPr>
              <a:t>y</a:t>
            </a:r>
            <a:r>
              <a:rPr sz="1100" dirty="0">
                <a:latin typeface="Cambria"/>
                <a:cs typeface="Cambria"/>
              </a:rPr>
              <a:t>our</a:t>
            </a:r>
            <a:r>
              <a:rPr sz="1100" spc="-5" dirty="0">
                <a:latin typeface="Cambria"/>
                <a:cs typeface="Cambria"/>
              </a:rPr>
              <a:t> d</a:t>
            </a:r>
            <a:r>
              <a:rPr sz="1100" spc="-10" dirty="0">
                <a:latin typeface="Cambria"/>
                <a:cs typeface="Cambria"/>
              </a:rPr>
              <a:t>i</a:t>
            </a:r>
            <a:r>
              <a:rPr sz="1100" spc="5" dirty="0">
                <a:latin typeface="Cambria"/>
                <a:cs typeface="Cambria"/>
              </a:rPr>
              <a:t>s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b</a:t>
            </a:r>
            <a:r>
              <a:rPr sz="1100" dirty="0">
                <a:latin typeface="Cambria"/>
                <a:cs typeface="Cambria"/>
              </a:rPr>
              <a:t>l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g</a:t>
            </a:r>
            <a:r>
              <a:rPr sz="1100" spc="-10" dirty="0">
                <a:latin typeface="Cambria"/>
                <a:cs typeface="Cambria"/>
              </a:rPr>
              <a:t> c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5" dirty="0">
                <a:latin typeface="Cambria"/>
                <a:cs typeface="Cambria"/>
              </a:rPr>
              <a:t>nd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15" dirty="0">
                <a:latin typeface="Cambria"/>
                <a:cs typeface="Cambria"/>
              </a:rPr>
              <a:t>t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on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o</a:t>
            </a:r>
            <a:r>
              <a:rPr sz="1100" dirty="0">
                <a:latin typeface="Cambria"/>
                <a:cs typeface="Cambria"/>
              </a:rPr>
              <a:t>r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y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m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d</a:t>
            </a:r>
            <a:r>
              <a:rPr sz="1100" spc="-10" dirty="0">
                <a:latin typeface="Cambria"/>
                <a:cs typeface="Cambria"/>
              </a:rPr>
              <a:t>i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al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5" dirty="0">
                <a:latin typeface="Cambria"/>
                <a:cs typeface="Cambria"/>
              </a:rPr>
              <a:t>nd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15" dirty="0">
                <a:latin typeface="Cambria"/>
                <a:cs typeface="Cambria"/>
              </a:rPr>
              <a:t>t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on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spc="-10" dirty="0">
                <a:latin typeface="Cambria"/>
                <a:cs typeface="Cambria"/>
              </a:rPr>
              <a:t>h</a:t>
            </a:r>
            <a:r>
              <a:rPr sz="1100" dirty="0">
                <a:latin typeface="Cambria"/>
                <a:cs typeface="Cambria"/>
              </a:rPr>
              <a:t>at</a:t>
            </a:r>
            <a:r>
              <a:rPr sz="1100" spc="-5" dirty="0">
                <a:latin typeface="Cambria"/>
                <a:cs typeface="Cambria"/>
              </a:rPr>
              <a:t> w</a:t>
            </a:r>
            <a:r>
              <a:rPr sz="1100" dirty="0">
                <a:latin typeface="Cambria"/>
                <a:cs typeface="Cambria"/>
              </a:rPr>
              <a:t>ou</a:t>
            </a:r>
            <a:r>
              <a:rPr sz="1100" spc="-5" dirty="0">
                <a:latin typeface="Cambria"/>
                <a:cs typeface="Cambria"/>
              </a:rPr>
              <a:t>l</a:t>
            </a:r>
            <a:r>
              <a:rPr sz="1100" dirty="0">
                <a:latin typeface="Cambria"/>
                <a:cs typeface="Cambria"/>
              </a:rPr>
              <a:t>d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s</a:t>
            </a:r>
            <a:r>
              <a:rPr sz="1100" spc="-1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op</a:t>
            </a:r>
            <a:r>
              <a:rPr sz="1100" spc="-5" dirty="0">
                <a:latin typeface="Cambria"/>
                <a:cs typeface="Cambria"/>
              </a:rPr>
              <a:t> y</a:t>
            </a:r>
            <a:r>
              <a:rPr sz="1100" dirty="0">
                <a:latin typeface="Cambria"/>
                <a:cs typeface="Cambria"/>
              </a:rPr>
              <a:t>ou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f</a:t>
            </a:r>
            <a:r>
              <a:rPr sz="1100" spc="-1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om </a:t>
            </a:r>
            <a:r>
              <a:rPr sz="1100" spc="-5" dirty="0">
                <a:latin typeface="Cambria"/>
                <a:cs typeface="Cambria"/>
              </a:rPr>
              <a:t>w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5" dirty="0">
                <a:latin typeface="Cambria"/>
                <a:cs typeface="Cambria"/>
              </a:rPr>
              <a:t>rk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spc="-10" dirty="0">
                <a:latin typeface="Cambria"/>
                <a:cs typeface="Cambria"/>
              </a:rPr>
              <a:t>g</a:t>
            </a:r>
            <a:r>
              <a:rPr sz="1100" dirty="0">
                <a:latin typeface="Cambria"/>
                <a:cs typeface="Cambria"/>
              </a:rPr>
              <a:t>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 marR="159385">
              <a:lnSpc>
                <a:spcPts val="1300"/>
              </a:lnSpc>
            </a:pPr>
            <a:r>
              <a:rPr sz="1100" spc="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he</a:t>
            </a:r>
            <a:r>
              <a:rPr sz="1100" spc="-1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n’</a:t>
            </a:r>
            <a:r>
              <a:rPr sz="1100" dirty="0">
                <a:latin typeface="Cambria"/>
                <a:cs typeface="Cambria"/>
              </a:rPr>
              <a:t>t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y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s</a:t>
            </a:r>
            <a:r>
              <a:rPr sz="1100" spc="-5" dirty="0">
                <a:latin typeface="Cambria"/>
                <a:cs typeface="Cambria"/>
              </a:rPr>
              <a:t>p</a:t>
            </a:r>
            <a:r>
              <a:rPr sz="1100" spc="-15" dirty="0">
                <a:latin typeface="Cambria"/>
                <a:cs typeface="Cambria"/>
              </a:rPr>
              <a:t>e</a:t>
            </a:r>
            <a:r>
              <a:rPr sz="1100" spc="5" dirty="0">
                <a:latin typeface="Cambria"/>
                <a:cs typeface="Cambria"/>
              </a:rPr>
              <a:t>ci</a:t>
            </a:r>
            <a:r>
              <a:rPr sz="1100" spc="-15" dirty="0">
                <a:latin typeface="Cambria"/>
                <a:cs typeface="Cambria"/>
              </a:rPr>
              <a:t>f</a:t>
            </a:r>
            <a:r>
              <a:rPr sz="1100" spc="-10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c </a:t>
            </a:r>
            <a:r>
              <a:rPr sz="1100" spc="-10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WE</a:t>
            </a:r>
            <a:r>
              <a:rPr sz="1100" spc="-10" dirty="0">
                <a:latin typeface="Cambria"/>
                <a:cs typeface="Cambria"/>
              </a:rPr>
              <a:t>s</a:t>
            </a:r>
            <a:r>
              <a:rPr sz="1100" dirty="0">
                <a:latin typeface="Cambria"/>
                <a:cs typeface="Cambria"/>
              </a:rPr>
              <a:t>. 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Y</a:t>
            </a:r>
            <a:r>
              <a:rPr sz="1100" dirty="0">
                <a:latin typeface="Cambria"/>
                <a:cs typeface="Cambria"/>
              </a:rPr>
              <a:t>ou ha</a:t>
            </a:r>
            <a:r>
              <a:rPr sz="1100" spc="-5" dirty="0">
                <a:latin typeface="Cambria"/>
                <a:cs typeface="Cambria"/>
              </a:rPr>
              <a:t>v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 t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s</a:t>
            </a:r>
            <a:r>
              <a:rPr sz="1100" spc="-10" dirty="0">
                <a:latin typeface="Cambria"/>
                <a:cs typeface="Cambria"/>
              </a:rPr>
              <a:t>h</a:t>
            </a:r>
            <a:r>
              <a:rPr sz="1100" dirty="0">
                <a:latin typeface="Cambria"/>
                <a:cs typeface="Cambria"/>
              </a:rPr>
              <a:t>ow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he</a:t>
            </a:r>
            <a:r>
              <a:rPr sz="1100" spc="-5" dirty="0">
                <a:latin typeface="Cambria"/>
                <a:cs typeface="Cambria"/>
              </a:rPr>
              <a:t> n</a:t>
            </a:r>
            <a:r>
              <a:rPr sz="1100" dirty="0">
                <a:latin typeface="Cambria"/>
                <a:cs typeface="Cambria"/>
              </a:rPr>
              <a:t>eed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f</a:t>
            </a:r>
            <a:r>
              <a:rPr sz="1100" spc="-10" dirty="0">
                <a:latin typeface="Cambria"/>
                <a:cs typeface="Cambria"/>
              </a:rPr>
              <a:t>o</a:t>
            </a:r>
            <a:r>
              <a:rPr sz="1100" dirty="0">
                <a:latin typeface="Cambria"/>
                <a:cs typeface="Cambria"/>
              </a:rPr>
              <a:t>r</a:t>
            </a:r>
            <a:r>
              <a:rPr sz="1100" spc="-5" dirty="0">
                <a:latin typeface="Cambria"/>
                <a:cs typeface="Cambria"/>
              </a:rPr>
              <a:t> t</a:t>
            </a:r>
            <a:r>
              <a:rPr sz="1100" dirty="0">
                <a:latin typeface="Cambria"/>
                <a:cs typeface="Cambria"/>
              </a:rPr>
              <a:t>he</a:t>
            </a:r>
            <a:r>
              <a:rPr sz="1100" spc="-5" dirty="0">
                <a:latin typeface="Cambria"/>
                <a:cs typeface="Cambria"/>
              </a:rPr>
              <a:t> pr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15" dirty="0">
                <a:latin typeface="Cambria"/>
                <a:cs typeface="Cambria"/>
              </a:rPr>
              <a:t>d</a:t>
            </a:r>
            <a:r>
              <a:rPr sz="1100" dirty="0">
                <a:latin typeface="Cambria"/>
                <a:cs typeface="Cambria"/>
              </a:rPr>
              <a:t>u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t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o</a:t>
            </a:r>
            <a:r>
              <a:rPr sz="1100" dirty="0">
                <a:latin typeface="Cambria"/>
                <a:cs typeface="Cambria"/>
              </a:rPr>
              <a:t>r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s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rv</a:t>
            </a:r>
            <a:r>
              <a:rPr sz="1100" spc="-10" dirty="0">
                <a:latin typeface="Cambria"/>
                <a:cs typeface="Cambria"/>
              </a:rPr>
              <a:t>i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e,</a:t>
            </a:r>
            <a:r>
              <a:rPr sz="1100" spc="-5" dirty="0">
                <a:latin typeface="Cambria"/>
                <a:cs typeface="Cambria"/>
              </a:rPr>
              <a:t> p</a:t>
            </a:r>
            <a:r>
              <a:rPr sz="1100" dirty="0">
                <a:latin typeface="Cambria"/>
                <a:cs typeface="Cambria"/>
              </a:rPr>
              <a:t>ay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f</a:t>
            </a:r>
            <a:r>
              <a:rPr sz="1100" dirty="0">
                <a:latin typeface="Cambria"/>
                <a:cs typeface="Cambria"/>
              </a:rPr>
              <a:t>or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t </a:t>
            </a:r>
            <a:r>
              <a:rPr sz="1100" spc="-5" dirty="0">
                <a:latin typeface="Cambria"/>
                <a:cs typeface="Cambria"/>
              </a:rPr>
              <a:t>y</a:t>
            </a:r>
            <a:r>
              <a:rPr sz="1100" dirty="0">
                <a:latin typeface="Cambria"/>
                <a:cs typeface="Cambria"/>
              </a:rPr>
              <a:t>ou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spc="5" dirty="0">
                <a:latin typeface="Cambria"/>
                <a:cs typeface="Cambria"/>
              </a:rPr>
              <a:t>s</a:t>
            </a:r>
            <a:r>
              <a:rPr sz="1100" spc="-15" dirty="0">
                <a:latin typeface="Cambria"/>
                <a:cs typeface="Cambria"/>
              </a:rPr>
              <a:t>e</a:t>
            </a:r>
            <a:r>
              <a:rPr sz="1100" dirty="0">
                <a:latin typeface="Cambria"/>
                <a:cs typeface="Cambria"/>
              </a:rPr>
              <a:t>lf,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n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spc="-10" dirty="0">
                <a:latin typeface="Cambria"/>
                <a:cs typeface="Cambria"/>
              </a:rPr>
              <a:t>h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m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5" dirty="0">
                <a:latin typeface="Cambria"/>
                <a:cs typeface="Cambria"/>
              </a:rPr>
              <a:t>nt</a:t>
            </a:r>
            <a:r>
              <a:rPr sz="1100" dirty="0">
                <a:latin typeface="Cambria"/>
                <a:cs typeface="Cambria"/>
              </a:rPr>
              <a:t>h 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h</a:t>
            </a:r>
            <a:r>
              <a:rPr sz="1100" spc="-15" dirty="0">
                <a:latin typeface="Cambria"/>
                <a:cs typeface="Cambria"/>
              </a:rPr>
              <a:t>a</a:t>
            </a:r>
            <a:r>
              <a:rPr sz="1100" dirty="0">
                <a:latin typeface="Cambria"/>
                <a:cs typeface="Cambria"/>
              </a:rPr>
              <a:t>t</a:t>
            </a:r>
            <a:r>
              <a:rPr sz="1100" spc="-5" dirty="0">
                <a:latin typeface="Cambria"/>
                <a:cs typeface="Cambria"/>
              </a:rPr>
              <a:t> y</a:t>
            </a:r>
            <a:r>
              <a:rPr sz="1100" dirty="0">
                <a:latin typeface="Cambria"/>
                <a:cs typeface="Cambria"/>
              </a:rPr>
              <a:t>ou</a:t>
            </a:r>
            <a:r>
              <a:rPr sz="1100" spc="-5" dirty="0">
                <a:latin typeface="Cambria"/>
                <a:cs typeface="Cambria"/>
              </a:rPr>
              <a:t> w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5" dirty="0">
                <a:latin typeface="Cambria"/>
                <a:cs typeface="Cambria"/>
              </a:rPr>
              <a:t>rk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d</a:t>
            </a:r>
            <a:r>
              <a:rPr sz="1100" dirty="0">
                <a:latin typeface="Cambria"/>
                <a:cs typeface="Cambria"/>
              </a:rPr>
              <a:t>,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d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h</a:t>
            </a:r>
            <a:r>
              <a:rPr sz="1100" spc="-15" dirty="0">
                <a:latin typeface="Cambria"/>
                <a:cs typeface="Cambria"/>
              </a:rPr>
              <a:t>e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k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w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h </a:t>
            </a:r>
            <a:r>
              <a:rPr sz="1100" spc="-5" dirty="0">
                <a:latin typeface="Cambria"/>
                <a:cs typeface="Cambria"/>
              </a:rPr>
              <a:t>y</a:t>
            </a:r>
            <a:r>
              <a:rPr sz="1100" dirty="0">
                <a:latin typeface="Cambria"/>
                <a:cs typeface="Cambria"/>
              </a:rPr>
              <a:t>our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l</a:t>
            </a:r>
            <a:r>
              <a:rPr sz="1100" spc="-15" dirty="0">
                <a:latin typeface="Cambria"/>
                <a:cs typeface="Cambria"/>
              </a:rPr>
              <a:t>a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m</a:t>
            </a:r>
            <a:r>
              <a:rPr sz="1100" dirty="0">
                <a:latin typeface="Cambria"/>
                <a:cs typeface="Cambria"/>
              </a:rPr>
              <a:t>s 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p</a:t>
            </a:r>
            <a:r>
              <a:rPr sz="1100" spc="-1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5" dirty="0">
                <a:latin typeface="Cambria"/>
                <a:cs typeface="Cambria"/>
              </a:rPr>
              <a:t>s</a:t>
            </a:r>
            <a:r>
              <a:rPr sz="1100" spc="-15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nt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v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for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pp</a:t>
            </a:r>
            <a:r>
              <a:rPr sz="1100" spc="-1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5" dirty="0">
                <a:latin typeface="Cambria"/>
                <a:cs typeface="Cambria"/>
              </a:rPr>
              <a:t>v</a:t>
            </a:r>
            <a:r>
              <a:rPr sz="1100" dirty="0">
                <a:latin typeface="Cambria"/>
                <a:cs typeface="Cambria"/>
              </a:rPr>
              <a:t>al.</a:t>
            </a: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Cambria"/>
                <a:cs typeface="Cambria"/>
              </a:rPr>
              <a:t>Ch</a:t>
            </a:r>
            <a:r>
              <a:rPr sz="1100" spc="-15" dirty="0">
                <a:latin typeface="Cambria"/>
                <a:cs typeface="Cambria"/>
              </a:rPr>
              <a:t>e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k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w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h </a:t>
            </a:r>
            <a:r>
              <a:rPr sz="1100" spc="-5" dirty="0">
                <a:latin typeface="Cambria"/>
                <a:cs typeface="Cambria"/>
              </a:rPr>
              <a:t>y</a:t>
            </a:r>
            <a:r>
              <a:rPr sz="1100" spc="-10" dirty="0">
                <a:latin typeface="Cambria"/>
                <a:cs typeface="Cambria"/>
              </a:rPr>
              <a:t>o</a:t>
            </a:r>
            <a:r>
              <a:rPr sz="1100" dirty="0">
                <a:latin typeface="Cambria"/>
                <a:cs typeface="Cambria"/>
              </a:rPr>
              <a:t>ur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spc="-15" dirty="0">
                <a:latin typeface="Cambria"/>
                <a:cs typeface="Cambria"/>
              </a:rPr>
              <a:t>l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10" dirty="0">
                <a:latin typeface="Cambria"/>
                <a:cs typeface="Cambria"/>
              </a:rPr>
              <a:t>i</a:t>
            </a:r>
            <a:r>
              <a:rPr sz="1100" spc="5" dirty="0">
                <a:latin typeface="Cambria"/>
                <a:cs typeface="Cambria"/>
              </a:rPr>
              <a:t>m</a:t>
            </a:r>
            <a:r>
              <a:rPr sz="1100" dirty="0">
                <a:latin typeface="Cambria"/>
                <a:cs typeface="Cambria"/>
              </a:rPr>
              <a:t>s </a:t>
            </a:r>
            <a:r>
              <a:rPr sz="1100" spc="-15" dirty="0">
                <a:latin typeface="Cambria"/>
                <a:cs typeface="Cambria"/>
              </a:rPr>
              <a:t>re</a:t>
            </a:r>
            <a:r>
              <a:rPr sz="1100" spc="-5" dirty="0">
                <a:latin typeface="Cambria"/>
                <a:cs typeface="Cambria"/>
              </a:rPr>
              <a:t>pr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5" dirty="0">
                <a:latin typeface="Cambria"/>
                <a:cs typeface="Cambria"/>
              </a:rPr>
              <a:t>s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nt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15" dirty="0">
                <a:latin typeface="Cambria"/>
                <a:cs typeface="Cambria"/>
              </a:rPr>
              <a:t>t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v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 t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g</a:t>
            </a:r>
            <a:r>
              <a:rPr sz="1100" dirty="0">
                <a:latin typeface="Cambria"/>
                <a:cs typeface="Cambria"/>
              </a:rPr>
              <a:t>et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ppr</a:t>
            </a:r>
            <a:r>
              <a:rPr sz="1100" spc="-10" dirty="0">
                <a:latin typeface="Cambria"/>
                <a:cs typeface="Cambria"/>
              </a:rPr>
              <a:t>o</a:t>
            </a:r>
            <a:r>
              <a:rPr sz="1100" spc="-5" dirty="0">
                <a:latin typeface="Cambria"/>
                <a:cs typeface="Cambria"/>
              </a:rPr>
              <a:t>v</a:t>
            </a:r>
            <a:r>
              <a:rPr sz="1100" dirty="0">
                <a:latin typeface="Cambria"/>
                <a:cs typeface="Cambria"/>
              </a:rPr>
              <a:t>al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for</a:t>
            </a:r>
            <a:r>
              <a:rPr sz="1100" spc="-5" dirty="0">
                <a:latin typeface="Cambria"/>
                <a:cs typeface="Cambria"/>
              </a:rPr>
              <a:t> t</a:t>
            </a:r>
            <a:r>
              <a:rPr sz="1100" dirty="0">
                <a:latin typeface="Cambria"/>
                <a:cs typeface="Cambria"/>
              </a:rPr>
              <a:t>he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I</a:t>
            </a:r>
            <a:r>
              <a:rPr sz="1100" spc="-1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WE.</a:t>
            </a: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61594" algn="ctr">
              <a:lnSpc>
                <a:spcPct val="100000"/>
              </a:lnSpc>
            </a:pPr>
            <a:r>
              <a:rPr sz="1800" b="1" spc="-20" dirty="0">
                <a:latin typeface="Cambria"/>
                <a:cs typeface="Cambria"/>
              </a:rPr>
              <a:t>R</a:t>
            </a:r>
            <a:r>
              <a:rPr sz="1800" b="1" spc="-10" dirty="0">
                <a:latin typeface="Cambria"/>
                <a:cs typeface="Cambria"/>
              </a:rPr>
              <a:t>e</a:t>
            </a:r>
            <a:r>
              <a:rPr sz="1800" b="1" spc="-15" dirty="0">
                <a:latin typeface="Cambria"/>
                <a:cs typeface="Cambria"/>
              </a:rPr>
              <a:t>m</a:t>
            </a:r>
            <a:r>
              <a:rPr sz="1800" b="1" spc="-10" dirty="0">
                <a:latin typeface="Cambria"/>
                <a:cs typeface="Cambria"/>
              </a:rPr>
              <a:t>em</a:t>
            </a:r>
            <a:r>
              <a:rPr sz="1800" b="1" dirty="0">
                <a:latin typeface="Cambria"/>
                <a:cs typeface="Cambria"/>
              </a:rPr>
              <a:t>b</a:t>
            </a:r>
            <a:r>
              <a:rPr sz="1800" b="1" spc="-10" dirty="0">
                <a:latin typeface="Cambria"/>
                <a:cs typeface="Cambria"/>
              </a:rPr>
              <a:t>e</a:t>
            </a:r>
            <a:r>
              <a:rPr sz="1800" b="1" dirty="0">
                <a:latin typeface="Cambria"/>
                <a:cs typeface="Cambria"/>
              </a:rPr>
              <a:t>r</a:t>
            </a:r>
            <a:r>
              <a:rPr sz="1800" b="1" spc="-5" dirty="0">
                <a:latin typeface="Cambria"/>
                <a:cs typeface="Cambria"/>
              </a:rPr>
              <a:t> </a:t>
            </a:r>
            <a:r>
              <a:rPr sz="1800" b="1" dirty="0">
                <a:latin typeface="Cambria"/>
                <a:cs typeface="Cambria"/>
              </a:rPr>
              <a:t>to</a:t>
            </a:r>
            <a:r>
              <a:rPr sz="1800" b="1" spc="-20" dirty="0">
                <a:latin typeface="Cambria"/>
                <a:cs typeface="Cambria"/>
              </a:rPr>
              <a:t> </a:t>
            </a:r>
            <a:r>
              <a:rPr sz="1800" b="1" spc="-5" dirty="0">
                <a:latin typeface="Cambria"/>
                <a:cs typeface="Cambria"/>
              </a:rPr>
              <a:t>r</a:t>
            </a:r>
            <a:r>
              <a:rPr sz="1800" b="1" spc="-10" dirty="0">
                <a:latin typeface="Cambria"/>
                <a:cs typeface="Cambria"/>
              </a:rPr>
              <a:t>e</a:t>
            </a:r>
            <a:r>
              <a:rPr sz="1800" b="1" spc="5" dirty="0">
                <a:latin typeface="Cambria"/>
                <a:cs typeface="Cambria"/>
              </a:rPr>
              <a:t>p</a:t>
            </a:r>
            <a:r>
              <a:rPr sz="1800" b="1" spc="-5" dirty="0">
                <a:latin typeface="Cambria"/>
                <a:cs typeface="Cambria"/>
              </a:rPr>
              <a:t>or</a:t>
            </a:r>
            <a:r>
              <a:rPr sz="1800" b="1" dirty="0">
                <a:latin typeface="Cambria"/>
                <a:cs typeface="Cambria"/>
              </a:rPr>
              <a:t>t </a:t>
            </a:r>
            <a:r>
              <a:rPr sz="1800" b="1" spc="-10" dirty="0">
                <a:latin typeface="Cambria"/>
                <a:cs typeface="Cambria"/>
              </a:rPr>
              <a:t>y</a:t>
            </a:r>
            <a:r>
              <a:rPr sz="1800" b="1" spc="-5" dirty="0">
                <a:latin typeface="Cambria"/>
                <a:cs typeface="Cambria"/>
              </a:rPr>
              <a:t>o</a:t>
            </a:r>
            <a:r>
              <a:rPr sz="1800" b="1" spc="5" dirty="0">
                <a:latin typeface="Cambria"/>
                <a:cs typeface="Cambria"/>
              </a:rPr>
              <a:t>u</a:t>
            </a:r>
            <a:r>
              <a:rPr sz="1800" b="1" dirty="0">
                <a:latin typeface="Cambria"/>
                <a:cs typeface="Cambria"/>
              </a:rPr>
              <a:t>r</a:t>
            </a:r>
            <a:r>
              <a:rPr sz="1800" b="1" spc="-5" dirty="0">
                <a:latin typeface="Cambria"/>
                <a:cs typeface="Cambria"/>
              </a:rPr>
              <a:t> </a:t>
            </a:r>
            <a:r>
              <a:rPr sz="1800" b="1" spc="-10" dirty="0">
                <a:latin typeface="Cambria"/>
                <a:cs typeface="Cambria"/>
              </a:rPr>
              <a:t>w</a:t>
            </a:r>
            <a:r>
              <a:rPr sz="1800" b="1" spc="-5" dirty="0">
                <a:latin typeface="Cambria"/>
                <a:cs typeface="Cambria"/>
              </a:rPr>
              <a:t>a</a:t>
            </a:r>
            <a:r>
              <a:rPr sz="1800" b="1" dirty="0">
                <a:latin typeface="Cambria"/>
                <a:cs typeface="Cambria"/>
              </a:rPr>
              <a:t>g</a:t>
            </a:r>
            <a:r>
              <a:rPr sz="1800" b="1" spc="-10" dirty="0">
                <a:latin typeface="Cambria"/>
                <a:cs typeface="Cambria"/>
              </a:rPr>
              <a:t>es</a:t>
            </a:r>
            <a:r>
              <a:rPr sz="1800" b="1" dirty="0">
                <a:latin typeface="Cambria"/>
                <a:cs typeface="Cambria"/>
              </a:rPr>
              <a:t> </a:t>
            </a:r>
            <a:r>
              <a:rPr sz="1800" b="1" spc="5" dirty="0">
                <a:latin typeface="Cambria"/>
                <a:cs typeface="Cambria"/>
              </a:rPr>
              <a:t>m</a:t>
            </a:r>
            <a:r>
              <a:rPr sz="1800" b="1" spc="-5" dirty="0">
                <a:latin typeface="Cambria"/>
                <a:cs typeface="Cambria"/>
              </a:rPr>
              <a:t>o</a:t>
            </a:r>
            <a:r>
              <a:rPr sz="1800" b="1" spc="-10" dirty="0">
                <a:latin typeface="Cambria"/>
                <a:cs typeface="Cambria"/>
              </a:rPr>
              <a:t>nth</a:t>
            </a:r>
            <a:r>
              <a:rPr sz="1800" b="1" spc="-25" dirty="0">
                <a:latin typeface="Cambria"/>
                <a:cs typeface="Cambria"/>
              </a:rPr>
              <a:t>l</a:t>
            </a:r>
            <a:r>
              <a:rPr sz="1800" b="1" spc="-10" dirty="0">
                <a:latin typeface="Cambria"/>
                <a:cs typeface="Cambria"/>
              </a:rPr>
              <a:t>y</a:t>
            </a:r>
            <a:endParaRPr sz="1800" dirty="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10000" y="228600"/>
            <a:ext cx="1938617" cy="9369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33749" y="1625039"/>
            <a:ext cx="1924607" cy="628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600" u="heavy" spc="-10" dirty="0">
                <a:latin typeface="Calibri"/>
                <a:cs typeface="Calibri"/>
              </a:rPr>
              <a:t>Tab</a:t>
            </a:r>
            <a:r>
              <a:rPr sz="1600" u="heavy" dirty="0">
                <a:latin typeface="Calibri"/>
                <a:cs typeface="Calibri"/>
              </a:rPr>
              <a:t>l</a:t>
            </a:r>
            <a:r>
              <a:rPr sz="1600" u="heavy" spc="-10" dirty="0">
                <a:latin typeface="Calibri"/>
                <a:cs typeface="Calibri"/>
              </a:rPr>
              <a:t>e</a:t>
            </a:r>
            <a:r>
              <a:rPr sz="1600" u="heavy" spc="-15" dirty="0">
                <a:latin typeface="Calibri"/>
                <a:cs typeface="Calibri"/>
              </a:rPr>
              <a:t> o</a:t>
            </a:r>
            <a:r>
              <a:rPr sz="1600" u="heavy" spc="-10" dirty="0">
                <a:latin typeface="Calibri"/>
                <a:cs typeface="Calibri"/>
              </a:rPr>
              <a:t>f </a:t>
            </a:r>
            <a:r>
              <a:rPr sz="1600" u="heavy" spc="-10" dirty="0" smtClean="0">
                <a:latin typeface="Calibri"/>
                <a:cs typeface="Calibri"/>
              </a:rPr>
              <a:t>C</a:t>
            </a:r>
            <a:r>
              <a:rPr sz="1600" u="heavy" spc="-15" dirty="0" smtClean="0">
                <a:latin typeface="Calibri"/>
                <a:cs typeface="Calibri"/>
              </a:rPr>
              <a:t>o</a:t>
            </a:r>
            <a:r>
              <a:rPr sz="1600" u="heavy" spc="-10" dirty="0" smtClean="0">
                <a:latin typeface="Calibri"/>
                <a:cs typeface="Calibri"/>
              </a:rPr>
              <a:t>n</a:t>
            </a:r>
            <a:r>
              <a:rPr sz="1600" u="heavy" spc="-5" dirty="0" smtClean="0">
                <a:latin typeface="Calibri"/>
                <a:cs typeface="Calibri"/>
              </a:rPr>
              <a:t>t</a:t>
            </a:r>
            <a:r>
              <a:rPr sz="1600" u="heavy" spc="-15" dirty="0" smtClean="0">
                <a:latin typeface="Calibri"/>
                <a:cs typeface="Calibri"/>
              </a:rPr>
              <a:t>e</a:t>
            </a:r>
            <a:r>
              <a:rPr sz="1600" u="heavy" spc="-10" dirty="0" smtClean="0">
                <a:latin typeface="Calibri"/>
                <a:cs typeface="Calibri"/>
              </a:rPr>
              <a:t>n</a:t>
            </a:r>
            <a:r>
              <a:rPr sz="1600" u="heavy" spc="-5" dirty="0" smtClean="0">
                <a:latin typeface="Calibri"/>
                <a:cs typeface="Calibri"/>
              </a:rPr>
              <a:t>t</a:t>
            </a:r>
            <a:r>
              <a:rPr sz="1600" u="heavy" spc="-15" dirty="0" smtClean="0">
                <a:latin typeface="Calibri"/>
                <a:cs typeface="Calibri"/>
              </a:rPr>
              <a:t>s</a:t>
            </a:r>
            <a:r>
              <a:rPr sz="1600" u="heavy" spc="-5" dirty="0" smtClean="0">
                <a:latin typeface="Calibri"/>
                <a:cs typeface="Calibri"/>
              </a:rPr>
              <a:t>:</a:t>
            </a:r>
            <a:endParaRPr sz="1600" dirty="0" smtClean="0">
              <a:latin typeface="Calibri"/>
              <a:cs typeface="Calibri"/>
            </a:endParaRPr>
          </a:p>
          <a:p>
            <a:pPr marR="53975" algn="r">
              <a:lnSpc>
                <a:spcPct val="100000"/>
              </a:lnSpc>
              <a:spcBef>
                <a:spcPts val="1340"/>
              </a:spcBef>
            </a:pPr>
            <a:r>
              <a:rPr sz="1400" dirty="0" smtClean="0">
                <a:latin typeface="Calibri"/>
                <a:cs typeface="Calibri"/>
              </a:rPr>
              <a:t>5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66906" y="1939469"/>
            <a:ext cx="140357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Al</a:t>
            </a:r>
            <a:r>
              <a:rPr sz="1400" spc="-10" dirty="0">
                <a:latin typeface="Calibri"/>
                <a:cs typeface="Calibri"/>
              </a:rPr>
              <a:t>ph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 smtClean="0">
                <a:latin typeface="Calibri"/>
                <a:cs typeface="Calibri"/>
              </a:rPr>
              <a:t>So</a:t>
            </a:r>
            <a:r>
              <a:rPr sz="1400" spc="-10" dirty="0" smtClean="0">
                <a:latin typeface="Calibri"/>
                <a:cs typeface="Calibri"/>
              </a:rPr>
              <a:t>up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66675" y="2230330"/>
            <a:ext cx="176761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K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ow yo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fit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08203" y="2230330"/>
            <a:ext cx="150383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6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66445" y="2521191"/>
            <a:ext cx="342922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SSA</a:t>
            </a:r>
            <a:r>
              <a:rPr sz="1400" spc="-5" dirty="0">
                <a:latin typeface="Calibri"/>
                <a:cs typeface="Calibri"/>
              </a:rPr>
              <a:t> D</a:t>
            </a:r>
            <a:r>
              <a:rPr sz="1400" spc="-15" dirty="0">
                <a:latin typeface="Calibri"/>
                <a:cs typeface="Calibri"/>
              </a:rPr>
              <a:t>i</a:t>
            </a:r>
            <a:r>
              <a:rPr sz="1400" dirty="0">
                <a:latin typeface="Calibri"/>
                <a:cs typeface="Calibri"/>
              </a:rPr>
              <a:t>sa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dirty="0">
                <a:latin typeface="Calibri"/>
                <a:cs typeface="Calibri"/>
              </a:rPr>
              <a:t>ili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f</a:t>
            </a:r>
            <a:r>
              <a:rPr sz="1400" dirty="0">
                <a:latin typeface="Calibri"/>
                <a:cs typeface="Calibri"/>
              </a:rPr>
              <a:t>it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ro</a:t>
            </a:r>
            <a:r>
              <a:rPr sz="1400" spc="-5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m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rt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08203" y="2521191"/>
            <a:ext cx="150383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66445" y="2812051"/>
            <a:ext cx="331746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C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rr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So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cu</a:t>
            </a:r>
            <a:r>
              <a:rPr sz="1400" dirty="0">
                <a:latin typeface="Calibri"/>
                <a:cs typeface="Calibri"/>
              </a:rPr>
              <a:t>ri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In</a:t>
            </a:r>
            <a:r>
              <a:rPr sz="1400" dirty="0">
                <a:latin typeface="Calibri"/>
                <a:cs typeface="Calibri"/>
              </a:rPr>
              <a:t>for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at</a:t>
            </a:r>
            <a:r>
              <a:rPr sz="1400" dirty="0">
                <a:latin typeface="Calibri"/>
                <a:cs typeface="Calibri"/>
              </a:rPr>
              <a:t>ion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307973" y="2812051"/>
            <a:ext cx="150383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8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166213" y="3102912"/>
            <a:ext cx="270360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f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Hi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s: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So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cu</a:t>
            </a:r>
            <a:r>
              <a:rPr sz="1400" dirty="0">
                <a:latin typeface="Calibri"/>
                <a:cs typeface="Calibri"/>
              </a:rPr>
              <a:t>ri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y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07973" y="3102912"/>
            <a:ext cx="150383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9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166214" y="3395013"/>
            <a:ext cx="138303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L</a:t>
            </a:r>
            <a:r>
              <a:rPr sz="1400" dirty="0">
                <a:latin typeface="Calibri"/>
                <a:cs typeface="Calibri"/>
              </a:rPr>
              <a:t>og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5" dirty="0">
                <a:latin typeface="Calibri"/>
                <a:cs typeface="Calibri"/>
              </a:rPr>
              <a:t> C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ta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t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307742" y="3395013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10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65982" y="3685874"/>
            <a:ext cx="230998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pp</a:t>
            </a:r>
            <a:r>
              <a:rPr sz="1400" dirty="0">
                <a:latin typeface="Calibri"/>
                <a:cs typeface="Calibri"/>
              </a:rPr>
              <a:t>lyi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for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</a:t>
            </a:r>
            <a:r>
              <a:rPr sz="1400" dirty="0">
                <a:latin typeface="Calibri"/>
                <a:cs typeface="Calibri"/>
              </a:rPr>
              <a:t>SI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fi</a:t>
            </a:r>
            <a:r>
              <a:rPr sz="1400" spc="-5" dirty="0">
                <a:latin typeface="Calibri"/>
                <a:cs typeface="Calibri"/>
              </a:rPr>
              <a:t>ts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07510" y="3685874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12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65752" y="3976735"/>
            <a:ext cx="103378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1</a:t>
            </a:r>
            <a:r>
              <a:rPr sz="1400" dirty="0">
                <a:latin typeface="Calibri"/>
                <a:cs typeface="Calibri"/>
              </a:rPr>
              <a:t>8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307280" y="3976735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13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65522" y="4267596"/>
            <a:ext cx="2385583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A</a:t>
            </a:r>
            <a:r>
              <a:rPr sz="1400" spc="-5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1</a:t>
            </a:r>
            <a:r>
              <a:rPr sz="1400" dirty="0">
                <a:latin typeface="Calibri"/>
                <a:cs typeface="Calibri"/>
              </a:rPr>
              <a:t>8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spc="-5" dirty="0">
                <a:latin typeface="Calibri"/>
                <a:cs typeface="Calibri"/>
              </a:rPr>
              <a:t>ete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at</a:t>
            </a:r>
            <a:r>
              <a:rPr sz="1400" dirty="0">
                <a:latin typeface="Calibri"/>
                <a:cs typeface="Calibri"/>
              </a:rPr>
              <a:t>ion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5307280" y="4267596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14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65522" y="4558457"/>
            <a:ext cx="176761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S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rvi</a:t>
            </a:r>
            <a:r>
              <a:rPr sz="1400" spc="-15" dirty="0">
                <a:latin typeface="Calibri"/>
                <a:cs typeface="Calibri"/>
              </a:rPr>
              <a:t>v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-5" dirty="0">
                <a:latin typeface="Calibri"/>
                <a:cs typeface="Calibri"/>
              </a:rPr>
              <a:t>’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f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5" dirty="0">
                <a:latin typeface="Calibri"/>
                <a:cs typeface="Calibri"/>
              </a:rPr>
              <a:t>ts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07050" y="4558457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15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65290" y="4849318"/>
            <a:ext cx="171666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SSA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In</a:t>
            </a:r>
            <a:r>
              <a:rPr sz="1400" spc="-5" dirty="0">
                <a:latin typeface="Calibri"/>
                <a:cs typeface="Calibri"/>
              </a:rPr>
              <a:t>te</a:t>
            </a:r>
            <a:r>
              <a:rPr sz="1400" dirty="0">
                <a:latin typeface="Calibri"/>
                <a:cs typeface="Calibri"/>
              </a:rPr>
              <a:t>rvi</a:t>
            </a:r>
            <a:r>
              <a:rPr sz="1400" spc="-5" dirty="0">
                <a:latin typeface="Calibri"/>
                <a:cs typeface="Calibri"/>
              </a:rPr>
              <a:t>ew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07050" y="4849318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16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65290" y="5140178"/>
            <a:ext cx="3321573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tateme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5" dirty="0">
                <a:latin typeface="Calibri"/>
                <a:cs typeface="Calibri"/>
              </a:rPr>
              <a:t> L</a:t>
            </a:r>
            <a:r>
              <a:rPr sz="1400" dirty="0">
                <a:latin typeface="Calibri"/>
                <a:cs typeface="Calibri"/>
              </a:rPr>
              <a:t>ivi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Arr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ge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ts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07050" y="5140178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17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65290" y="5431040"/>
            <a:ext cx="204701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F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ir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re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W</a:t>
            </a:r>
            <a:r>
              <a:rPr sz="1400" spc="-10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k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ee</a:t>
            </a:r>
            <a:r>
              <a:rPr sz="1400" dirty="0">
                <a:latin typeface="Calibri"/>
                <a:cs typeface="Calibri"/>
              </a:rPr>
              <a:t>t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5306818" y="5431040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18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65059" y="5721901"/>
            <a:ext cx="26427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5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r-</a:t>
            </a:r>
            <a:r>
              <a:rPr sz="1400" spc="-5" dirty="0">
                <a:latin typeface="Calibri"/>
                <a:cs typeface="Calibri"/>
              </a:rPr>
              <a:t> L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spc="-5" dirty="0">
                <a:latin typeface="Calibri"/>
                <a:cs typeface="Calibri"/>
              </a:rPr>
              <a:t>ge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5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ee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t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5306588" y="5721901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19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64829" y="6014001"/>
            <a:ext cx="149561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D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sk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op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de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06357" y="6014001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21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64597" y="6304861"/>
            <a:ext cx="234696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So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cu</a:t>
            </a:r>
            <a:r>
              <a:rPr sz="1400" dirty="0">
                <a:latin typeface="Calibri"/>
                <a:cs typeface="Calibri"/>
              </a:rPr>
              <a:t>ri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5" dirty="0">
                <a:latin typeface="Calibri"/>
                <a:cs typeface="Calibri"/>
              </a:rPr>
              <a:t> 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W</a:t>
            </a:r>
            <a:r>
              <a:rPr sz="1400" dirty="0">
                <a:latin typeface="Calibri"/>
                <a:cs typeface="Calibri"/>
              </a:rPr>
              <a:t>ork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5306358" y="6304861"/>
            <a:ext cx="569483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22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5" dirty="0">
                <a:latin typeface="Calibri"/>
                <a:cs typeface="Calibri"/>
              </a:rPr>
              <a:t>24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64598" y="6595723"/>
            <a:ext cx="314982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ud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Ea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d </a:t>
            </a:r>
            <a:r>
              <a:rPr sz="1400" spc="-10" dirty="0">
                <a:latin typeface="Calibri"/>
                <a:cs typeface="Calibri"/>
              </a:rPr>
              <a:t>I</a:t>
            </a:r>
            <a:r>
              <a:rPr sz="1400" spc="5" dirty="0">
                <a:latin typeface="Calibri"/>
                <a:cs typeface="Calibri"/>
              </a:rPr>
              <a:t>n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x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sion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5306126" y="6595723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25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64367" y="6886584"/>
            <a:ext cx="219904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How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 a</a:t>
            </a:r>
            <a:r>
              <a:rPr sz="1400" spc="-10" dirty="0">
                <a:latin typeface="Calibri"/>
                <a:cs typeface="Calibri"/>
              </a:rPr>
              <a:t>pp</a:t>
            </a:r>
            <a:r>
              <a:rPr sz="1400" dirty="0">
                <a:latin typeface="Calibri"/>
                <a:cs typeface="Calibri"/>
              </a:rPr>
              <a:t>ly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</a:t>
            </a:r>
            <a:r>
              <a:rPr sz="1400" spc="-10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1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I</a:t>
            </a:r>
            <a:r>
              <a:rPr sz="1400" dirty="0">
                <a:latin typeface="Calibri"/>
                <a:cs typeface="Calibri"/>
              </a:rPr>
              <a:t>E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5306126" y="6886584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26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183341" y="706582"/>
            <a:ext cx="1738031" cy="10377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4795" y="2024720"/>
            <a:ext cx="7686787" cy="30139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85950">
              <a:lnSpc>
                <a:spcPct val="100000"/>
              </a:lnSpc>
            </a:pPr>
            <a:r>
              <a:rPr sz="1100" b="1" u="sng" spc="-5" dirty="0">
                <a:latin typeface="Cambria"/>
                <a:cs typeface="Cambria"/>
              </a:rPr>
              <a:t>J</a:t>
            </a:r>
            <a:r>
              <a:rPr sz="1100" b="1" u="sng" dirty="0">
                <a:latin typeface="Cambria"/>
                <a:cs typeface="Cambria"/>
              </a:rPr>
              <a:t>OB</a:t>
            </a:r>
            <a:r>
              <a:rPr sz="1100" b="1" u="sng" spc="-5" dirty="0">
                <a:latin typeface="Cambria"/>
                <a:cs typeface="Cambria"/>
              </a:rPr>
              <a:t> </a:t>
            </a:r>
            <a:r>
              <a:rPr sz="1100" b="1" u="sng" dirty="0">
                <a:latin typeface="Cambria"/>
                <a:cs typeface="Cambria"/>
              </a:rPr>
              <a:t>CO</a:t>
            </a:r>
            <a:r>
              <a:rPr sz="1100" b="1" u="sng" spc="-15" dirty="0">
                <a:latin typeface="Cambria"/>
                <a:cs typeface="Cambria"/>
              </a:rPr>
              <a:t>A</a:t>
            </a:r>
            <a:r>
              <a:rPr sz="1100" b="1" u="sng" dirty="0">
                <a:latin typeface="Cambria"/>
                <a:cs typeface="Cambria"/>
              </a:rPr>
              <a:t>C</a:t>
            </a:r>
            <a:r>
              <a:rPr sz="1100" b="1" u="sng" spc="-5" dirty="0">
                <a:latin typeface="Cambria"/>
                <a:cs typeface="Cambria"/>
              </a:rPr>
              <a:t>HI</a:t>
            </a:r>
            <a:r>
              <a:rPr sz="1100" b="1" u="sng" spc="-10" dirty="0">
                <a:latin typeface="Cambria"/>
                <a:cs typeface="Cambria"/>
              </a:rPr>
              <a:t>N</a:t>
            </a:r>
            <a:r>
              <a:rPr sz="1100" b="1" u="sng" dirty="0">
                <a:latin typeface="Cambria"/>
                <a:cs typeface="Cambria"/>
              </a:rPr>
              <a:t>G</a:t>
            </a:r>
            <a:r>
              <a:rPr sz="1100" b="1" u="sng" spc="-10" dirty="0">
                <a:latin typeface="Cambria"/>
                <a:cs typeface="Cambria"/>
              </a:rPr>
              <a:t> </a:t>
            </a:r>
            <a:r>
              <a:rPr sz="1100" b="1" u="sng" dirty="0">
                <a:latin typeface="Cambria"/>
                <a:cs typeface="Cambria"/>
              </a:rPr>
              <a:t>CO</a:t>
            </a:r>
            <a:r>
              <a:rPr sz="1100" b="1" u="sng" spc="-10" dirty="0">
                <a:latin typeface="Cambria"/>
                <a:cs typeface="Cambria"/>
              </a:rPr>
              <a:t>N</a:t>
            </a:r>
            <a:r>
              <a:rPr sz="1100" b="1" u="sng" dirty="0">
                <a:latin typeface="Cambria"/>
                <a:cs typeface="Cambria"/>
              </a:rPr>
              <a:t>TR</a:t>
            </a:r>
            <a:r>
              <a:rPr sz="1100" b="1" u="sng" spc="-15" dirty="0">
                <a:latin typeface="Cambria"/>
                <a:cs typeface="Cambria"/>
              </a:rPr>
              <a:t>A</a:t>
            </a:r>
            <a:r>
              <a:rPr sz="1100" b="1" u="sng" dirty="0">
                <a:latin typeface="Cambria"/>
                <a:cs typeface="Cambria"/>
              </a:rPr>
              <a:t>CT</a:t>
            </a:r>
            <a:r>
              <a:rPr sz="1100" b="1" spc="-5" dirty="0">
                <a:latin typeface="Cambria"/>
                <a:cs typeface="Cambria"/>
              </a:rPr>
              <a:t> </a:t>
            </a:r>
            <a:r>
              <a:rPr sz="1100" b="1" spc="5" dirty="0">
                <a:latin typeface="Cambria"/>
                <a:cs typeface="Cambria"/>
              </a:rPr>
              <a:t>(</a:t>
            </a:r>
            <a:r>
              <a:rPr sz="1100" b="1" spc="-15" dirty="0">
                <a:latin typeface="Cambria"/>
                <a:cs typeface="Cambria"/>
              </a:rPr>
              <a:t>I</a:t>
            </a:r>
            <a:r>
              <a:rPr sz="1100" b="1" dirty="0">
                <a:latin typeface="Cambria"/>
                <a:cs typeface="Cambria"/>
              </a:rPr>
              <a:t>R</a:t>
            </a:r>
            <a:r>
              <a:rPr sz="1100" b="1" spc="-10" dirty="0">
                <a:latin typeface="Cambria"/>
                <a:cs typeface="Cambria"/>
              </a:rPr>
              <a:t>W</a:t>
            </a:r>
            <a:r>
              <a:rPr sz="1100" b="1" spc="-5" dirty="0">
                <a:latin typeface="Cambria"/>
                <a:cs typeface="Cambria"/>
              </a:rPr>
              <a:t>E</a:t>
            </a:r>
            <a:r>
              <a:rPr sz="1100" b="1" dirty="0">
                <a:latin typeface="Cambria"/>
                <a:cs typeface="Cambria"/>
              </a:rPr>
              <a:t>)</a:t>
            </a:r>
            <a:endParaRPr sz="1100" dirty="0">
              <a:latin typeface="Cambria"/>
              <a:cs typeface="Cambria"/>
            </a:endParaRPr>
          </a:p>
          <a:p>
            <a:pPr marL="12700" marR="88265">
              <a:lnSpc>
                <a:spcPct val="196400"/>
              </a:lnSpc>
              <a:spcBef>
                <a:spcPts val="969"/>
              </a:spcBef>
              <a:tabLst>
                <a:tab pos="1931035" algn="l"/>
              </a:tabLst>
            </a:pPr>
            <a:r>
              <a:rPr sz="1100" dirty="0">
                <a:latin typeface="Cambria"/>
                <a:cs typeface="Cambria"/>
              </a:rPr>
              <a:t>I,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u="sng" dirty="0">
                <a:latin typeface="Cambria"/>
                <a:cs typeface="Cambria"/>
              </a:rPr>
              <a:t> 	</a:t>
            </a:r>
            <a:r>
              <a:rPr sz="1100" dirty="0">
                <a:latin typeface="Cambria"/>
                <a:cs typeface="Cambria"/>
              </a:rPr>
              <a:t>,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am 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n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spc="-15" dirty="0">
                <a:latin typeface="Cambria"/>
                <a:cs typeface="Cambria"/>
              </a:rPr>
              <a:t>e</a:t>
            </a:r>
            <a:r>
              <a:rPr sz="1100" dirty="0">
                <a:latin typeface="Cambria"/>
                <a:cs typeface="Cambria"/>
              </a:rPr>
              <a:t>ed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of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j</a:t>
            </a:r>
            <a:r>
              <a:rPr sz="1100" dirty="0">
                <a:latin typeface="Cambria"/>
                <a:cs typeface="Cambria"/>
              </a:rPr>
              <a:t>ob</a:t>
            </a:r>
            <a:r>
              <a:rPr sz="1100" spc="-10" dirty="0">
                <a:latin typeface="Cambria"/>
                <a:cs typeface="Cambria"/>
              </a:rPr>
              <a:t> c</a:t>
            </a:r>
            <a:r>
              <a:rPr sz="1100" dirty="0">
                <a:latin typeface="Cambria"/>
                <a:cs typeface="Cambria"/>
              </a:rPr>
              <a:t>oa</a:t>
            </a:r>
            <a:r>
              <a:rPr sz="1100" spc="-10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h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spc="-10" dirty="0">
                <a:latin typeface="Cambria"/>
                <a:cs typeface="Cambria"/>
              </a:rPr>
              <a:t>g</a:t>
            </a:r>
            <a:r>
              <a:rPr sz="1100" dirty="0">
                <a:latin typeface="Cambria"/>
                <a:cs typeface="Cambria"/>
              </a:rPr>
              <a:t>,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d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s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spc="-10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m</a:t>
            </a:r>
            <a:r>
              <a:rPr sz="1100" dirty="0">
                <a:latin typeface="Cambria"/>
                <a:cs typeface="Cambria"/>
              </a:rPr>
              <a:t>y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spc="-15" dirty="0">
                <a:latin typeface="Cambria"/>
                <a:cs typeface="Cambria"/>
              </a:rPr>
              <a:t>a</a:t>
            </a:r>
            <a:r>
              <a:rPr sz="1100" spc="-10" dirty="0">
                <a:latin typeface="Cambria"/>
                <a:cs typeface="Cambria"/>
              </a:rPr>
              <a:t>s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has </a:t>
            </a:r>
            <a:r>
              <a:rPr sz="1100" spc="-5" dirty="0">
                <a:latin typeface="Cambria"/>
                <a:cs typeface="Cambria"/>
              </a:rPr>
              <a:t>b</a:t>
            </a:r>
            <a:r>
              <a:rPr sz="1100" spc="-15" dirty="0">
                <a:latin typeface="Cambria"/>
                <a:cs typeface="Cambria"/>
              </a:rPr>
              <a:t>e</a:t>
            </a:r>
            <a:r>
              <a:rPr sz="1100" dirty="0">
                <a:latin typeface="Cambria"/>
                <a:cs typeface="Cambria"/>
              </a:rPr>
              <a:t>en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l</a:t>
            </a:r>
            <a:r>
              <a:rPr sz="1100" spc="-10" dirty="0">
                <a:latin typeface="Cambria"/>
                <a:cs typeface="Cambria"/>
              </a:rPr>
              <a:t>o</a:t>
            </a:r>
            <a:r>
              <a:rPr sz="1100" spc="5" dirty="0">
                <a:latin typeface="Cambria"/>
                <a:cs typeface="Cambria"/>
              </a:rPr>
              <a:t>s</a:t>
            </a:r>
            <a:r>
              <a:rPr sz="1100" dirty="0">
                <a:latin typeface="Cambria"/>
                <a:cs typeface="Cambria"/>
              </a:rPr>
              <a:t>ed</a:t>
            </a:r>
            <a:r>
              <a:rPr sz="1100" spc="-5" dirty="0">
                <a:latin typeface="Cambria"/>
                <a:cs typeface="Cambria"/>
              </a:rPr>
              <a:t> b</a:t>
            </a:r>
            <a:r>
              <a:rPr sz="1100" dirty="0">
                <a:latin typeface="Cambria"/>
                <a:cs typeface="Cambria"/>
              </a:rPr>
              <a:t>y 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he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De</a:t>
            </a:r>
            <a:r>
              <a:rPr sz="1100" spc="-5" dirty="0">
                <a:latin typeface="Cambria"/>
                <a:cs typeface="Cambria"/>
              </a:rPr>
              <a:t>p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spc="-15" dirty="0">
                <a:latin typeface="Cambria"/>
                <a:cs typeface="Cambria"/>
              </a:rPr>
              <a:t>t</a:t>
            </a:r>
            <a:r>
              <a:rPr sz="1100" spc="5" dirty="0">
                <a:latin typeface="Cambria"/>
                <a:cs typeface="Cambria"/>
              </a:rPr>
              <a:t>m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t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o</a:t>
            </a:r>
            <a:r>
              <a:rPr sz="1100" dirty="0">
                <a:latin typeface="Cambria"/>
                <a:cs typeface="Cambria"/>
              </a:rPr>
              <a:t>f</a:t>
            </a:r>
            <a:r>
              <a:rPr sz="1100" spc="-5" dirty="0">
                <a:latin typeface="Cambria"/>
                <a:cs typeface="Cambria"/>
              </a:rPr>
              <a:t> R</a:t>
            </a:r>
            <a:r>
              <a:rPr sz="1100" dirty="0">
                <a:latin typeface="Cambria"/>
                <a:cs typeface="Cambria"/>
              </a:rPr>
              <a:t>eha</a:t>
            </a:r>
            <a:r>
              <a:rPr sz="1100" spc="-20" dirty="0">
                <a:latin typeface="Cambria"/>
                <a:cs typeface="Cambria"/>
              </a:rPr>
              <a:t>b</a:t>
            </a:r>
            <a:r>
              <a:rPr sz="1100" spc="-10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l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spc="-10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,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a</a:t>
            </a:r>
            <a:r>
              <a:rPr sz="1100" dirty="0">
                <a:latin typeface="Cambria"/>
                <a:cs typeface="Cambria"/>
              </a:rPr>
              <a:t>m el</a:t>
            </a:r>
            <a:r>
              <a:rPr sz="1100" spc="-15" dirty="0">
                <a:latin typeface="Cambria"/>
                <a:cs typeface="Cambria"/>
              </a:rPr>
              <a:t>e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g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hi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e</a:t>
            </a:r>
          </a:p>
          <a:p>
            <a:pPr marL="12700" marR="5080">
              <a:lnSpc>
                <a:spcPct val="196400"/>
              </a:lnSpc>
              <a:spcBef>
                <a:spcPts val="969"/>
              </a:spcBef>
              <a:tabLst>
                <a:tab pos="1877695" algn="l"/>
                <a:tab pos="5019675" algn="l"/>
              </a:tabLst>
            </a:pPr>
            <a:r>
              <a:rPr sz="1100" u="sng" dirty="0">
                <a:latin typeface="Cambria"/>
                <a:cs typeface="Cambria"/>
              </a:rPr>
              <a:t> 	</a:t>
            </a:r>
            <a:r>
              <a:rPr sz="1100" dirty="0">
                <a:latin typeface="Cambria"/>
                <a:cs typeface="Cambria"/>
              </a:rPr>
              <a:t>,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j</a:t>
            </a:r>
            <a:r>
              <a:rPr sz="1100" dirty="0">
                <a:latin typeface="Cambria"/>
                <a:cs typeface="Cambria"/>
              </a:rPr>
              <a:t>ob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15" dirty="0">
                <a:latin typeface="Cambria"/>
                <a:cs typeface="Cambria"/>
              </a:rPr>
              <a:t>a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h 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h</a:t>
            </a:r>
            <a:r>
              <a:rPr sz="1100" spc="-1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ou</a:t>
            </a:r>
            <a:r>
              <a:rPr sz="1100" spc="-10" dirty="0">
                <a:latin typeface="Cambria"/>
                <a:cs typeface="Cambria"/>
              </a:rPr>
              <a:t>g</a:t>
            </a:r>
            <a:r>
              <a:rPr sz="1100" dirty="0">
                <a:latin typeface="Cambria"/>
                <a:cs typeface="Cambria"/>
              </a:rPr>
              <a:t>h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he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u="sng" dirty="0">
                <a:latin typeface="Cambria"/>
                <a:cs typeface="Cambria"/>
              </a:rPr>
              <a:t> 	</a:t>
            </a:r>
            <a:r>
              <a:rPr sz="1100" spc="-5" dirty="0">
                <a:latin typeface="Cambria"/>
                <a:cs typeface="Cambria"/>
              </a:rPr>
              <a:t>pr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10" dirty="0">
                <a:latin typeface="Cambria"/>
                <a:cs typeface="Cambria"/>
              </a:rPr>
              <a:t>g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5" dirty="0">
                <a:latin typeface="Cambria"/>
                <a:cs typeface="Cambria"/>
              </a:rPr>
              <a:t>m</a:t>
            </a:r>
            <a:r>
              <a:rPr sz="1100" dirty="0">
                <a:latin typeface="Cambria"/>
                <a:cs typeface="Cambria"/>
              </a:rPr>
              <a:t>. 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he fee</a:t>
            </a:r>
            <a:r>
              <a:rPr sz="1100" spc="-5" dirty="0">
                <a:latin typeface="Cambria"/>
                <a:cs typeface="Cambria"/>
              </a:rPr>
              <a:t> t</a:t>
            </a:r>
            <a:r>
              <a:rPr sz="1100" dirty="0">
                <a:latin typeface="Cambria"/>
                <a:cs typeface="Cambria"/>
              </a:rPr>
              <a:t>hat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w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ll</a:t>
            </a:r>
            <a:r>
              <a:rPr sz="1100" spc="-5" dirty="0">
                <a:latin typeface="Cambria"/>
                <a:cs typeface="Cambria"/>
              </a:rPr>
              <a:t> b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ha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spc="-10" dirty="0">
                <a:latin typeface="Cambria"/>
                <a:cs typeface="Cambria"/>
              </a:rPr>
              <a:t>g</a:t>
            </a:r>
            <a:r>
              <a:rPr sz="1100" dirty="0">
                <a:latin typeface="Cambria"/>
                <a:cs typeface="Cambria"/>
              </a:rPr>
              <a:t>ed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s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$</a:t>
            </a:r>
            <a:r>
              <a:rPr sz="1100" spc="-10" dirty="0">
                <a:latin typeface="Cambria"/>
                <a:cs typeface="Cambria"/>
              </a:rPr>
              <a:t>X</a:t>
            </a:r>
            <a:r>
              <a:rPr sz="1100" spc="5" dirty="0">
                <a:latin typeface="Cambria"/>
                <a:cs typeface="Cambria"/>
              </a:rPr>
              <a:t>X</a:t>
            </a:r>
            <a:r>
              <a:rPr sz="1100" spc="-15" dirty="0">
                <a:latin typeface="Cambria"/>
                <a:cs typeface="Cambria"/>
              </a:rPr>
              <a:t>.</a:t>
            </a:r>
            <a:r>
              <a:rPr sz="1100" spc="5" dirty="0">
                <a:latin typeface="Cambria"/>
                <a:cs typeface="Cambria"/>
              </a:rPr>
              <a:t>X</a:t>
            </a:r>
            <a:r>
              <a:rPr sz="1100" dirty="0">
                <a:latin typeface="Cambria"/>
                <a:cs typeface="Cambria"/>
              </a:rPr>
              <a:t>X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an</a:t>
            </a:r>
            <a:r>
              <a:rPr sz="1100" spc="-10" dirty="0">
                <a:latin typeface="Cambria"/>
                <a:cs typeface="Cambria"/>
              </a:rPr>
              <a:t> h</a:t>
            </a:r>
            <a:r>
              <a:rPr sz="1100" dirty="0">
                <a:latin typeface="Cambria"/>
                <a:cs typeface="Cambria"/>
              </a:rPr>
              <a:t>ou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. 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M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lea</a:t>
            </a:r>
            <a:r>
              <a:rPr sz="1100" spc="-5" dirty="0">
                <a:latin typeface="Cambria"/>
                <a:cs typeface="Cambria"/>
              </a:rPr>
              <a:t>g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w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ll</a:t>
            </a:r>
            <a:r>
              <a:rPr sz="1100" spc="-5" dirty="0">
                <a:latin typeface="Cambria"/>
                <a:cs typeface="Cambria"/>
              </a:rPr>
              <a:t> b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10" dirty="0">
                <a:latin typeface="Cambria"/>
                <a:cs typeface="Cambria"/>
              </a:rPr>
              <a:t>s</a:t>
            </a:r>
            <a:r>
              <a:rPr sz="1100" spc="5" dirty="0">
                <a:latin typeface="Cambria"/>
                <a:cs typeface="Cambria"/>
              </a:rPr>
              <a:t>s</a:t>
            </a:r>
            <a:r>
              <a:rPr sz="1100" spc="-15" dirty="0">
                <a:latin typeface="Cambria"/>
                <a:cs typeface="Cambria"/>
              </a:rPr>
              <a:t>e</a:t>
            </a:r>
            <a:r>
              <a:rPr sz="1100" spc="5" dirty="0">
                <a:latin typeface="Cambria"/>
                <a:cs typeface="Cambria"/>
              </a:rPr>
              <a:t>s</a:t>
            </a:r>
            <a:r>
              <a:rPr sz="1100" spc="-10" dirty="0">
                <a:latin typeface="Cambria"/>
                <a:cs typeface="Cambria"/>
              </a:rPr>
              <a:t>s</a:t>
            </a:r>
            <a:r>
              <a:rPr sz="1100" dirty="0">
                <a:latin typeface="Cambria"/>
                <a:cs typeface="Cambria"/>
              </a:rPr>
              <a:t>ed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at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u</a:t>
            </a:r>
            <a:r>
              <a:rPr sz="1100" spc="-5" dirty="0">
                <a:latin typeface="Cambria"/>
                <a:cs typeface="Cambria"/>
              </a:rPr>
              <a:t>rr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20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t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fe</a:t>
            </a:r>
            <a:r>
              <a:rPr sz="1100" spc="-5" dirty="0">
                <a:latin typeface="Cambria"/>
                <a:cs typeface="Cambria"/>
              </a:rPr>
              <a:t>d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al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mi</a:t>
            </a:r>
            <a:r>
              <a:rPr sz="1100" spc="-15" dirty="0">
                <a:latin typeface="Cambria"/>
                <a:cs typeface="Cambria"/>
              </a:rPr>
              <a:t>l</a:t>
            </a:r>
            <a:r>
              <a:rPr sz="1100" dirty="0">
                <a:latin typeface="Cambria"/>
                <a:cs typeface="Cambria"/>
              </a:rPr>
              <a:t>ea</a:t>
            </a:r>
            <a:r>
              <a:rPr sz="1100" spc="-10" dirty="0">
                <a:latin typeface="Cambria"/>
                <a:cs typeface="Cambria"/>
              </a:rPr>
              <a:t>g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le</a:t>
            </a:r>
            <a:r>
              <a:rPr sz="1100" spc="-5" dirty="0">
                <a:latin typeface="Cambria"/>
                <a:cs typeface="Cambria"/>
              </a:rPr>
              <a:t>v</a:t>
            </a:r>
            <a:r>
              <a:rPr sz="1100" dirty="0">
                <a:latin typeface="Cambria"/>
                <a:cs typeface="Cambria"/>
              </a:rPr>
              <a:t>el.</a:t>
            </a:r>
          </a:p>
          <a:p>
            <a:pPr marL="12700" marR="166370">
              <a:lnSpc>
                <a:spcPct val="195900"/>
              </a:lnSpc>
              <a:spcBef>
                <a:spcPts val="975"/>
              </a:spcBef>
              <a:tabLst>
                <a:tab pos="1931035" algn="l"/>
                <a:tab pos="2516505" algn="l"/>
              </a:tabLst>
            </a:pPr>
            <a:r>
              <a:rPr sz="1100" dirty="0">
                <a:latin typeface="Cambria"/>
                <a:cs typeface="Cambria"/>
              </a:rPr>
              <a:t>I,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u="sng" dirty="0">
                <a:latin typeface="Cambria"/>
                <a:cs typeface="Cambria"/>
              </a:rPr>
              <a:t> 	</a:t>
            </a:r>
            <a:r>
              <a:rPr sz="1100" dirty="0">
                <a:latin typeface="Cambria"/>
                <a:cs typeface="Cambria"/>
              </a:rPr>
              <a:t>,</a:t>
            </a:r>
            <a:r>
              <a:rPr sz="1100" spc="-5" dirty="0">
                <a:latin typeface="Cambria"/>
                <a:cs typeface="Cambria"/>
              </a:rPr>
              <a:t> w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ll</a:t>
            </a:r>
            <a:r>
              <a:rPr sz="1100" spc="-5" dirty="0">
                <a:latin typeface="Cambria"/>
                <a:cs typeface="Cambria"/>
              </a:rPr>
              <a:t> pr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20" dirty="0">
                <a:latin typeface="Cambria"/>
                <a:cs typeface="Cambria"/>
              </a:rPr>
              <a:t>v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d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j</a:t>
            </a:r>
            <a:r>
              <a:rPr sz="1100" dirty="0">
                <a:latin typeface="Cambria"/>
                <a:cs typeface="Cambria"/>
              </a:rPr>
              <a:t>ob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spc="-10" dirty="0">
                <a:latin typeface="Cambria"/>
                <a:cs typeface="Cambria"/>
              </a:rPr>
              <a:t>o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spc="-10" dirty="0">
                <a:latin typeface="Cambria"/>
                <a:cs typeface="Cambria"/>
              </a:rPr>
              <a:t>h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g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for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X</a:t>
            </a:r>
            <a:r>
              <a:rPr sz="1100" dirty="0">
                <a:latin typeface="Cambria"/>
                <a:cs typeface="Cambria"/>
              </a:rPr>
              <a:t>X</a:t>
            </a:r>
            <a:r>
              <a:rPr sz="1100" spc="-10" dirty="0">
                <a:latin typeface="Cambria"/>
                <a:cs typeface="Cambria"/>
              </a:rPr>
              <a:t> m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u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spc="-15" dirty="0">
                <a:latin typeface="Cambria"/>
                <a:cs typeface="Cambria"/>
              </a:rPr>
              <a:t>e</a:t>
            </a:r>
            <a:r>
              <a:rPr sz="1100" spc="5" dirty="0">
                <a:latin typeface="Cambria"/>
                <a:cs typeface="Cambria"/>
              </a:rPr>
              <a:t>s</a:t>
            </a:r>
            <a:r>
              <a:rPr sz="1100" spc="-5" dirty="0">
                <a:latin typeface="Cambria"/>
                <a:cs typeface="Cambria"/>
              </a:rPr>
              <a:t>/</a:t>
            </a:r>
            <a:r>
              <a:rPr sz="1100" spc="-10" dirty="0">
                <a:latin typeface="Cambria"/>
                <a:cs typeface="Cambria"/>
              </a:rPr>
              <a:t>ho</a:t>
            </a:r>
            <a:r>
              <a:rPr sz="1100" dirty="0">
                <a:latin typeface="Cambria"/>
                <a:cs typeface="Cambria"/>
              </a:rPr>
              <a:t>u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s a</a:t>
            </a:r>
            <a:r>
              <a:rPr sz="1100" spc="-5" dirty="0">
                <a:latin typeface="Cambria"/>
                <a:cs typeface="Cambria"/>
              </a:rPr>
              <a:t> w</a:t>
            </a:r>
            <a:r>
              <a:rPr sz="1100" spc="-15" dirty="0">
                <a:latin typeface="Cambria"/>
                <a:cs typeface="Cambria"/>
              </a:rPr>
              <a:t>e</a:t>
            </a:r>
            <a:r>
              <a:rPr sz="1100" dirty="0">
                <a:latin typeface="Cambria"/>
                <a:cs typeface="Cambria"/>
              </a:rPr>
              <a:t>ek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ea</a:t>
            </a:r>
            <a:r>
              <a:rPr sz="1100" spc="-10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h </a:t>
            </a:r>
            <a:r>
              <a:rPr sz="1100" spc="5" dirty="0">
                <a:latin typeface="Cambria"/>
                <a:cs typeface="Cambria"/>
              </a:rPr>
              <a:t>m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5" dirty="0">
                <a:latin typeface="Cambria"/>
                <a:cs typeface="Cambria"/>
              </a:rPr>
              <a:t>nt</a:t>
            </a:r>
            <a:r>
              <a:rPr sz="1100" spc="-10" dirty="0">
                <a:latin typeface="Cambria"/>
                <a:cs typeface="Cambria"/>
              </a:rPr>
              <a:t>h</a:t>
            </a:r>
            <a:r>
              <a:rPr sz="1100" dirty="0">
                <a:latin typeface="Cambria"/>
                <a:cs typeface="Cambria"/>
              </a:rPr>
              <a:t>,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s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spc="-15" dirty="0">
                <a:latin typeface="Cambria"/>
                <a:cs typeface="Cambria"/>
              </a:rPr>
              <a:t>t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g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u="sng" dirty="0">
                <a:latin typeface="Cambria"/>
                <a:cs typeface="Cambria"/>
              </a:rPr>
              <a:t> 		</a:t>
            </a:r>
            <a:r>
              <a:rPr sz="1100" dirty="0">
                <a:latin typeface="Cambria"/>
                <a:cs typeface="Cambria"/>
              </a:rPr>
              <a:t>. 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 w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ll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20" dirty="0">
                <a:latin typeface="Cambria"/>
                <a:cs typeface="Cambria"/>
              </a:rPr>
              <a:t>v</a:t>
            </a:r>
            <a:r>
              <a:rPr sz="1100" dirty="0">
                <a:latin typeface="Cambria"/>
                <a:cs typeface="Cambria"/>
              </a:rPr>
              <a:t>alua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 t</a:t>
            </a:r>
            <a:r>
              <a:rPr sz="1100" spc="-10" dirty="0">
                <a:latin typeface="Cambria"/>
                <a:cs typeface="Cambria"/>
              </a:rPr>
              <a:t>h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spc="-15" dirty="0">
                <a:latin typeface="Cambria"/>
                <a:cs typeface="Cambria"/>
              </a:rPr>
              <a:t>l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nt’</a:t>
            </a:r>
            <a:r>
              <a:rPr sz="1100" dirty="0">
                <a:latin typeface="Cambria"/>
                <a:cs typeface="Cambria"/>
              </a:rPr>
              <a:t>s 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15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d</a:t>
            </a:r>
            <a:r>
              <a:rPr sz="1100" dirty="0">
                <a:latin typeface="Cambria"/>
                <a:cs typeface="Cambria"/>
              </a:rPr>
              <a:t>s </a:t>
            </a:r>
            <a:r>
              <a:rPr sz="1100" spc="-15" dirty="0">
                <a:latin typeface="Cambria"/>
                <a:cs typeface="Cambria"/>
              </a:rPr>
              <a:t>f</a:t>
            </a:r>
            <a:r>
              <a:rPr sz="1100" dirty="0">
                <a:latin typeface="Cambria"/>
                <a:cs typeface="Cambria"/>
              </a:rPr>
              <a:t>or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j</a:t>
            </a:r>
            <a:r>
              <a:rPr sz="1100" dirty="0">
                <a:latin typeface="Cambria"/>
                <a:cs typeface="Cambria"/>
              </a:rPr>
              <a:t>ob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15" dirty="0">
                <a:latin typeface="Cambria"/>
                <a:cs typeface="Cambria"/>
              </a:rPr>
              <a:t>a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spc="-10" dirty="0">
                <a:latin typeface="Cambria"/>
                <a:cs typeface="Cambria"/>
              </a:rPr>
              <a:t>h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g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on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 </a:t>
            </a:r>
            <a:r>
              <a:rPr sz="1100" spc="5" dirty="0">
                <a:latin typeface="Cambria"/>
                <a:cs typeface="Cambria"/>
              </a:rPr>
              <a:t>m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5" dirty="0">
                <a:latin typeface="Cambria"/>
                <a:cs typeface="Cambria"/>
              </a:rPr>
              <a:t>nt</a:t>
            </a:r>
            <a:r>
              <a:rPr sz="1100" dirty="0">
                <a:latin typeface="Cambria"/>
                <a:cs typeface="Cambria"/>
              </a:rPr>
              <a:t>h 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m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spc="-1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h </a:t>
            </a:r>
            <a:r>
              <a:rPr sz="1100" spc="-5" dirty="0">
                <a:latin typeface="Cambria"/>
                <a:cs typeface="Cambria"/>
              </a:rPr>
              <a:t>b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10" dirty="0">
                <a:latin typeface="Cambria"/>
                <a:cs typeface="Cambria"/>
              </a:rPr>
              <a:t>s</a:t>
            </a:r>
            <a:r>
              <a:rPr sz="1100" spc="5" dirty="0">
                <a:latin typeface="Cambria"/>
                <a:cs typeface="Cambria"/>
              </a:rPr>
              <a:t>is.</a:t>
            </a:r>
            <a:endParaRPr sz="11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Cambria"/>
                <a:cs typeface="Cambria"/>
              </a:rPr>
              <a:t>In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dd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15" dirty="0">
                <a:latin typeface="Cambria"/>
                <a:cs typeface="Cambria"/>
              </a:rPr>
              <a:t>t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,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 w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15" dirty="0">
                <a:latin typeface="Cambria"/>
                <a:cs typeface="Cambria"/>
              </a:rPr>
              <a:t>l</a:t>
            </a:r>
            <a:r>
              <a:rPr sz="1100" dirty="0">
                <a:latin typeface="Cambria"/>
                <a:cs typeface="Cambria"/>
              </a:rPr>
              <a:t>l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s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d</a:t>
            </a:r>
            <a:r>
              <a:rPr sz="1100" spc="-5" dirty="0">
                <a:latin typeface="Cambria"/>
                <a:cs typeface="Cambria"/>
              </a:rPr>
              <a:t> y</a:t>
            </a:r>
            <a:r>
              <a:rPr sz="1100" spc="-10" dirty="0">
                <a:latin typeface="Cambria"/>
                <a:cs typeface="Cambria"/>
              </a:rPr>
              <a:t>o</a:t>
            </a:r>
            <a:r>
              <a:rPr sz="1100" dirty="0">
                <a:latin typeface="Cambria"/>
                <a:cs typeface="Cambria"/>
              </a:rPr>
              <a:t>u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m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spc="-1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hly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nv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10" dirty="0">
                <a:latin typeface="Cambria"/>
                <a:cs typeface="Cambria"/>
              </a:rPr>
              <a:t>i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 t</a:t>
            </a:r>
            <a:r>
              <a:rPr sz="1100" dirty="0">
                <a:latin typeface="Cambria"/>
                <a:cs typeface="Cambria"/>
              </a:rPr>
              <a:t>o </a:t>
            </a:r>
            <a:r>
              <a:rPr sz="1100" spc="-5" dirty="0">
                <a:latin typeface="Cambria"/>
                <a:cs typeface="Cambria"/>
              </a:rPr>
              <a:t>b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tt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spc="-10" dirty="0">
                <a:latin typeface="Cambria"/>
                <a:cs typeface="Cambria"/>
              </a:rPr>
              <a:t>h</a:t>
            </a:r>
            <a:r>
              <a:rPr sz="1100" dirty="0">
                <a:latin typeface="Cambria"/>
                <a:cs typeface="Cambria"/>
              </a:rPr>
              <a:t>ed</a:t>
            </a:r>
            <a:r>
              <a:rPr sz="1100" spc="-5" dirty="0">
                <a:latin typeface="Cambria"/>
                <a:cs typeface="Cambria"/>
              </a:rPr>
              <a:t> t</a:t>
            </a:r>
            <a:r>
              <a:rPr sz="1100" dirty="0">
                <a:latin typeface="Cambria"/>
                <a:cs typeface="Cambria"/>
              </a:rPr>
              <a:t>o </a:t>
            </a:r>
            <a:r>
              <a:rPr sz="1100" spc="-5" dirty="0">
                <a:latin typeface="Cambria"/>
                <a:cs typeface="Cambria"/>
              </a:rPr>
              <a:t>y</a:t>
            </a:r>
            <a:r>
              <a:rPr sz="1100" dirty="0">
                <a:latin typeface="Cambria"/>
                <a:cs typeface="Cambria"/>
              </a:rPr>
              <a:t>our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m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spc="-1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hly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w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10" dirty="0">
                <a:latin typeface="Cambria"/>
                <a:cs typeface="Cambria"/>
              </a:rPr>
              <a:t>g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 r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p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t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for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SS</a:t>
            </a:r>
            <a:r>
              <a:rPr sz="1100" spc="-10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66543" y="5549118"/>
            <a:ext cx="126716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mbria"/>
                <a:cs typeface="Cambria"/>
              </a:rPr>
              <a:t>Cl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t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S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10" dirty="0">
                <a:latin typeface="Cambria"/>
                <a:cs typeface="Cambria"/>
              </a:rPr>
              <a:t>g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u</a:t>
            </a:r>
            <a:r>
              <a:rPr sz="1100" spc="-1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33320" y="5549118"/>
            <a:ext cx="391982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mbria"/>
                <a:cs typeface="Cambria"/>
              </a:rPr>
              <a:t>Da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66542" y="6252153"/>
            <a:ext cx="157285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Cambria"/>
                <a:cs typeface="Cambria"/>
              </a:rPr>
              <a:t>J</a:t>
            </a:r>
            <a:r>
              <a:rPr sz="1100" dirty="0">
                <a:latin typeface="Cambria"/>
                <a:cs typeface="Cambria"/>
              </a:rPr>
              <a:t>ob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Coa</a:t>
            </a:r>
            <a:r>
              <a:rPr sz="1100" spc="-10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h </a:t>
            </a:r>
            <a:r>
              <a:rPr sz="1100" spc="-10" dirty="0">
                <a:latin typeface="Cambria"/>
                <a:cs typeface="Cambria"/>
              </a:rPr>
              <a:t>S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10" dirty="0">
                <a:latin typeface="Cambria"/>
                <a:cs typeface="Cambria"/>
              </a:rPr>
              <a:t>g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u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533138" y="6252153"/>
            <a:ext cx="391982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mbria"/>
                <a:cs typeface="Cambria"/>
              </a:rPr>
              <a:t>Da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66362" y="6601882"/>
            <a:ext cx="6851052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Cambria"/>
                <a:cs typeface="Cambria"/>
              </a:rPr>
              <a:t>*H</a:t>
            </a:r>
            <a:r>
              <a:rPr sz="1100" dirty="0">
                <a:latin typeface="Cambria"/>
                <a:cs typeface="Cambria"/>
              </a:rPr>
              <a:t>ou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ly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 d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1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spc="-10" dirty="0">
                <a:latin typeface="Cambria"/>
                <a:cs typeface="Cambria"/>
              </a:rPr>
              <a:t>m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ed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b</a:t>
            </a:r>
            <a:r>
              <a:rPr sz="1100" dirty="0">
                <a:latin typeface="Cambria"/>
                <a:cs typeface="Cambria"/>
              </a:rPr>
              <a:t>y</a:t>
            </a:r>
            <a:r>
              <a:rPr sz="1100" spc="-10" dirty="0">
                <a:latin typeface="Cambria"/>
                <a:cs typeface="Cambria"/>
              </a:rPr>
              <a:t> j</a:t>
            </a:r>
            <a:r>
              <a:rPr sz="1100" dirty="0">
                <a:latin typeface="Cambria"/>
                <a:cs typeface="Cambria"/>
              </a:rPr>
              <a:t>ob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oa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h a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d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mi</a:t>
            </a:r>
            <a:r>
              <a:rPr sz="1100" spc="-15" dirty="0">
                <a:latin typeface="Cambria"/>
                <a:cs typeface="Cambria"/>
              </a:rPr>
              <a:t>l</a:t>
            </a:r>
            <a:r>
              <a:rPr sz="1100" dirty="0">
                <a:latin typeface="Cambria"/>
                <a:cs typeface="Cambria"/>
              </a:rPr>
              <a:t>ea</a:t>
            </a:r>
            <a:r>
              <a:rPr sz="1100" spc="-10" dirty="0">
                <a:latin typeface="Cambria"/>
                <a:cs typeface="Cambria"/>
              </a:rPr>
              <a:t>g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1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s </a:t>
            </a:r>
            <a:r>
              <a:rPr sz="1100" spc="-5" dirty="0">
                <a:latin typeface="Cambria"/>
                <a:cs typeface="Cambria"/>
              </a:rPr>
              <a:t>d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1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spc="-10" dirty="0">
                <a:latin typeface="Cambria"/>
                <a:cs typeface="Cambria"/>
              </a:rPr>
              <a:t>m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ed</a:t>
            </a:r>
            <a:r>
              <a:rPr sz="1100" spc="-5" dirty="0">
                <a:latin typeface="Cambria"/>
                <a:cs typeface="Cambria"/>
              </a:rPr>
              <a:t> b</a:t>
            </a:r>
            <a:r>
              <a:rPr sz="1100" dirty="0">
                <a:latin typeface="Cambria"/>
                <a:cs typeface="Cambria"/>
              </a:rPr>
              <a:t>y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S </a:t>
            </a:r>
            <a:r>
              <a:rPr sz="1100" spc="-15" dirty="0">
                <a:latin typeface="Cambria"/>
                <a:cs typeface="Cambria"/>
              </a:rPr>
              <a:t>f</a:t>
            </a:r>
            <a:r>
              <a:rPr sz="1100" dirty="0">
                <a:latin typeface="Cambria"/>
                <a:cs typeface="Cambria"/>
              </a:rPr>
              <a:t>or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u</a:t>
            </a:r>
            <a:r>
              <a:rPr sz="1100" spc="-5" dirty="0">
                <a:latin typeface="Cambria"/>
                <a:cs typeface="Cambria"/>
              </a:rPr>
              <a:t>rr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t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y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ar.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133935" y="706583"/>
            <a:ext cx="2140238" cy="11284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182978" y="5305501"/>
            <a:ext cx="2950957" cy="0"/>
          </a:xfrm>
          <a:custGeom>
            <a:avLst/>
            <a:gdLst/>
            <a:ahLst/>
            <a:cxnLst/>
            <a:rect l="l" t="t" r="r" b="b"/>
            <a:pathLst>
              <a:path w="2280285">
                <a:moveTo>
                  <a:pt x="0" y="0"/>
                </a:moveTo>
                <a:lnTo>
                  <a:pt x="2280245" y="0"/>
                </a:lnTo>
              </a:path>
            </a:pathLst>
          </a:custGeom>
          <a:ln w="79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182978" y="6007344"/>
            <a:ext cx="2950957" cy="0"/>
          </a:xfrm>
          <a:custGeom>
            <a:avLst/>
            <a:gdLst/>
            <a:ahLst/>
            <a:cxnLst/>
            <a:rect l="l" t="t" r="r" b="b"/>
            <a:pathLst>
              <a:path w="2280285">
                <a:moveTo>
                  <a:pt x="0" y="0"/>
                </a:moveTo>
                <a:lnTo>
                  <a:pt x="2280245" y="0"/>
                </a:lnTo>
              </a:path>
            </a:pathLst>
          </a:custGeom>
          <a:ln w="79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1166906" y="7298597"/>
            <a:ext cx="218589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38201" y="1280679"/>
            <a:ext cx="8201508" cy="5851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15745" marR="1432560" indent="-131445" algn="ctr">
              <a:lnSpc>
                <a:spcPts val="1870"/>
              </a:lnSpc>
            </a:pPr>
            <a:r>
              <a:rPr sz="1600" u="heavy" spc="-15" dirty="0">
                <a:latin typeface="Cambria"/>
                <a:cs typeface="Cambria"/>
              </a:rPr>
              <a:t>S</a:t>
            </a:r>
            <a:r>
              <a:rPr sz="1600" u="heavy" spc="-5" dirty="0">
                <a:latin typeface="Cambria"/>
                <a:cs typeface="Cambria"/>
              </a:rPr>
              <a:t>o</a:t>
            </a:r>
            <a:r>
              <a:rPr sz="1600" u="heavy" spc="-10" dirty="0">
                <a:latin typeface="Cambria"/>
                <a:cs typeface="Cambria"/>
              </a:rPr>
              <a:t>cial</a:t>
            </a:r>
            <a:r>
              <a:rPr sz="1600" u="heavy" spc="-15" dirty="0">
                <a:latin typeface="Cambria"/>
                <a:cs typeface="Cambria"/>
              </a:rPr>
              <a:t> S</a:t>
            </a:r>
            <a:r>
              <a:rPr sz="1600" u="heavy" spc="-10" dirty="0">
                <a:latin typeface="Cambria"/>
                <a:cs typeface="Cambria"/>
              </a:rPr>
              <a:t>ec</a:t>
            </a:r>
            <a:r>
              <a:rPr sz="1600" u="heavy" spc="-20" dirty="0">
                <a:latin typeface="Cambria"/>
                <a:cs typeface="Cambria"/>
              </a:rPr>
              <a:t>u</a:t>
            </a:r>
            <a:r>
              <a:rPr sz="1600" u="heavy" spc="-15" dirty="0">
                <a:latin typeface="Cambria"/>
                <a:cs typeface="Cambria"/>
              </a:rPr>
              <a:t>r</a:t>
            </a:r>
            <a:r>
              <a:rPr sz="1600" u="heavy" spc="-5" dirty="0">
                <a:latin typeface="Cambria"/>
                <a:cs typeface="Cambria"/>
              </a:rPr>
              <a:t>i</a:t>
            </a:r>
            <a:r>
              <a:rPr sz="1600" u="heavy" dirty="0">
                <a:latin typeface="Cambria"/>
                <a:cs typeface="Cambria"/>
              </a:rPr>
              <a:t>t</a:t>
            </a:r>
            <a:r>
              <a:rPr sz="1600" u="heavy" spc="-10" dirty="0">
                <a:latin typeface="Cambria"/>
                <a:cs typeface="Cambria"/>
              </a:rPr>
              <a:t>y </a:t>
            </a:r>
            <a:r>
              <a:rPr sz="1600" u="heavy" spc="0" dirty="0">
                <a:latin typeface="Cambria"/>
                <a:cs typeface="Cambria"/>
              </a:rPr>
              <a:t>E</a:t>
            </a:r>
            <a:r>
              <a:rPr sz="1600" u="heavy" spc="-15" dirty="0">
                <a:latin typeface="Cambria"/>
                <a:cs typeface="Cambria"/>
              </a:rPr>
              <a:t>mpl</a:t>
            </a:r>
            <a:r>
              <a:rPr sz="1600" u="heavy" spc="-10" dirty="0">
                <a:latin typeface="Cambria"/>
                <a:cs typeface="Cambria"/>
              </a:rPr>
              <a:t>oyme</a:t>
            </a:r>
            <a:r>
              <a:rPr sz="1600" u="heavy" spc="-15" dirty="0">
                <a:latin typeface="Cambria"/>
                <a:cs typeface="Cambria"/>
              </a:rPr>
              <a:t>n</a:t>
            </a:r>
            <a:r>
              <a:rPr sz="1600" u="heavy" spc="-10" dirty="0">
                <a:latin typeface="Cambria"/>
                <a:cs typeface="Cambria"/>
              </a:rPr>
              <a:t>t </a:t>
            </a:r>
            <a:r>
              <a:rPr sz="1600" u="heavy" dirty="0">
                <a:latin typeface="Cambria"/>
                <a:cs typeface="Cambria"/>
              </a:rPr>
              <a:t>S</a:t>
            </a:r>
            <a:r>
              <a:rPr sz="1600" u="heavy" spc="-20" dirty="0">
                <a:latin typeface="Cambria"/>
                <a:cs typeface="Cambria"/>
              </a:rPr>
              <a:t>u</a:t>
            </a:r>
            <a:r>
              <a:rPr sz="1600" u="heavy" spc="-15" dirty="0">
                <a:latin typeface="Cambria"/>
                <a:cs typeface="Cambria"/>
              </a:rPr>
              <a:t>p</a:t>
            </a:r>
            <a:r>
              <a:rPr sz="1600" u="heavy" dirty="0">
                <a:latin typeface="Cambria"/>
                <a:cs typeface="Cambria"/>
              </a:rPr>
              <a:t>p</a:t>
            </a:r>
            <a:r>
              <a:rPr sz="1600" u="heavy" spc="-10" dirty="0">
                <a:latin typeface="Cambria"/>
                <a:cs typeface="Cambria"/>
              </a:rPr>
              <a:t>orts</a:t>
            </a:r>
            <a:r>
              <a:rPr sz="1600" spc="-5" dirty="0">
                <a:latin typeface="Cambria"/>
                <a:cs typeface="Cambria"/>
              </a:rPr>
              <a:t> </a:t>
            </a:r>
            <a:endParaRPr lang="en-US" sz="1600" spc="-5" dirty="0" smtClean="0">
              <a:latin typeface="Cambria"/>
              <a:cs typeface="Cambria"/>
            </a:endParaRPr>
          </a:p>
          <a:p>
            <a:pPr marL="1515745" marR="1432560" indent="-131445" algn="ctr">
              <a:lnSpc>
                <a:spcPts val="1870"/>
              </a:lnSpc>
            </a:pPr>
            <a:r>
              <a:rPr sz="1600" u="heavy" spc="-5" dirty="0" smtClean="0">
                <a:latin typeface="Cambria"/>
                <a:cs typeface="Cambria"/>
              </a:rPr>
              <a:t>P</a:t>
            </a:r>
            <a:r>
              <a:rPr sz="1600" u="heavy" spc="-10" dirty="0" smtClean="0">
                <a:latin typeface="Cambria"/>
                <a:cs typeface="Cambria"/>
              </a:rPr>
              <a:t>l</a:t>
            </a:r>
            <a:r>
              <a:rPr sz="1600" u="heavy" dirty="0" smtClean="0">
                <a:latin typeface="Cambria"/>
                <a:cs typeface="Cambria"/>
              </a:rPr>
              <a:t>a</a:t>
            </a:r>
            <a:r>
              <a:rPr sz="1600" u="heavy" spc="-10" dirty="0" smtClean="0">
                <a:latin typeface="Cambria"/>
                <a:cs typeface="Cambria"/>
              </a:rPr>
              <a:t>n</a:t>
            </a:r>
            <a:r>
              <a:rPr sz="1600" u="heavy" spc="-15" dirty="0" smtClean="0">
                <a:latin typeface="Cambria"/>
                <a:cs typeface="Cambria"/>
              </a:rPr>
              <a:t> </a:t>
            </a:r>
            <a:r>
              <a:rPr sz="1600" u="heavy" spc="-15" dirty="0">
                <a:latin typeface="Cambria"/>
                <a:cs typeface="Cambria"/>
              </a:rPr>
              <a:t>to</a:t>
            </a:r>
            <a:r>
              <a:rPr sz="1600" u="heavy" spc="-10" dirty="0">
                <a:latin typeface="Cambria"/>
                <a:cs typeface="Cambria"/>
              </a:rPr>
              <a:t> A</a:t>
            </a:r>
            <a:r>
              <a:rPr sz="1600" u="heavy" spc="0" dirty="0">
                <a:latin typeface="Cambria"/>
                <a:cs typeface="Cambria"/>
              </a:rPr>
              <a:t>c</a:t>
            </a:r>
            <a:r>
              <a:rPr sz="1600" u="heavy" spc="-15" dirty="0">
                <a:latin typeface="Cambria"/>
                <a:cs typeface="Cambria"/>
              </a:rPr>
              <a:t>h</a:t>
            </a:r>
            <a:r>
              <a:rPr sz="1600" u="heavy" spc="-10" dirty="0">
                <a:latin typeface="Cambria"/>
                <a:cs typeface="Cambria"/>
              </a:rPr>
              <a:t>ieve</a:t>
            </a:r>
            <a:r>
              <a:rPr sz="1600" u="heavy" spc="-15" dirty="0">
                <a:latin typeface="Cambria"/>
                <a:cs typeface="Cambria"/>
              </a:rPr>
              <a:t> S</a:t>
            </a:r>
            <a:r>
              <a:rPr sz="1600" u="heavy" dirty="0">
                <a:latin typeface="Cambria"/>
                <a:cs typeface="Cambria"/>
              </a:rPr>
              <a:t>e</a:t>
            </a:r>
            <a:r>
              <a:rPr sz="1600" u="heavy" spc="-10" dirty="0">
                <a:latin typeface="Cambria"/>
                <a:cs typeface="Cambria"/>
              </a:rPr>
              <a:t>lf-</a:t>
            </a:r>
            <a:r>
              <a:rPr sz="1600" u="heavy" dirty="0">
                <a:latin typeface="Cambria"/>
                <a:cs typeface="Cambria"/>
              </a:rPr>
              <a:t> </a:t>
            </a:r>
            <a:r>
              <a:rPr sz="1600" u="heavy" spc="-15" dirty="0" smtClean="0">
                <a:latin typeface="Cambria"/>
                <a:cs typeface="Cambria"/>
              </a:rPr>
              <a:t>S</a:t>
            </a:r>
            <a:r>
              <a:rPr sz="1600" u="heavy" spc="-5" dirty="0" smtClean="0">
                <a:latin typeface="Cambria"/>
                <a:cs typeface="Cambria"/>
              </a:rPr>
              <a:t>u</a:t>
            </a:r>
            <a:r>
              <a:rPr sz="1600" u="heavy" spc="-15" dirty="0" smtClean="0">
                <a:latin typeface="Cambria"/>
                <a:cs typeface="Cambria"/>
              </a:rPr>
              <a:t>pp</a:t>
            </a:r>
            <a:r>
              <a:rPr sz="1600" u="heavy" spc="0" dirty="0" smtClean="0">
                <a:latin typeface="Cambria"/>
                <a:cs typeface="Cambria"/>
              </a:rPr>
              <a:t>o</a:t>
            </a:r>
            <a:r>
              <a:rPr sz="1600" u="heavy" spc="-15" dirty="0" smtClean="0">
                <a:latin typeface="Cambria"/>
                <a:cs typeface="Cambria"/>
              </a:rPr>
              <a:t>r</a:t>
            </a:r>
            <a:r>
              <a:rPr sz="1600" u="heavy" spc="-10" dirty="0" smtClean="0">
                <a:latin typeface="Cambria"/>
                <a:cs typeface="Cambria"/>
              </a:rPr>
              <a:t>t</a:t>
            </a:r>
            <a:r>
              <a:rPr lang="en-US" sz="1600" u="heavy" spc="-10" dirty="0" smtClean="0">
                <a:latin typeface="Cambria"/>
                <a:cs typeface="Cambria"/>
              </a:rPr>
              <a:t>  (</a:t>
            </a:r>
            <a:r>
              <a:rPr lang="en-US" sz="1600" u="heavy" spc="-5" dirty="0" smtClean="0">
                <a:latin typeface="Cambria"/>
                <a:cs typeface="Cambria"/>
              </a:rPr>
              <a:t>P</a:t>
            </a:r>
            <a:r>
              <a:rPr lang="en-US" sz="1600" u="heavy" spc="-10" dirty="0" smtClean="0">
                <a:latin typeface="Cambria"/>
                <a:cs typeface="Cambria"/>
              </a:rPr>
              <a:t>A</a:t>
            </a:r>
            <a:r>
              <a:rPr lang="en-US" sz="1600" u="heavy" spc="-15" dirty="0" smtClean="0">
                <a:latin typeface="Cambria"/>
                <a:cs typeface="Cambria"/>
              </a:rPr>
              <a:t>SS)</a:t>
            </a:r>
            <a:endParaRPr lang="en-US" sz="1600" u="heavy" spc="-15" dirty="0">
              <a:latin typeface="Cambria"/>
              <a:cs typeface="Cambria"/>
            </a:endParaRPr>
          </a:p>
          <a:p>
            <a:pPr marL="580390" indent="-285750">
              <a:lnSpc>
                <a:spcPts val="1800"/>
              </a:lnSpc>
              <a:buFont typeface="Wingdings" panose="05000000000000000000" pitchFamily="2" charset="2"/>
              <a:buChar char="q"/>
            </a:pPr>
            <a:r>
              <a:rPr sz="1400" b="1" spc="-10" dirty="0" smtClean="0">
                <a:latin typeface="Cambria"/>
                <a:cs typeface="Cambria"/>
              </a:rPr>
              <a:t>Will</a:t>
            </a:r>
            <a:r>
              <a:rPr sz="1400" b="1" spc="-5" dirty="0" smtClean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y</a:t>
            </a:r>
            <a:r>
              <a:rPr sz="1400" b="1" spc="-10" dirty="0">
                <a:latin typeface="Cambria"/>
                <a:cs typeface="Cambria"/>
              </a:rPr>
              <a:t>ou</a:t>
            </a:r>
            <a:r>
              <a:rPr sz="1400" b="1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h</a:t>
            </a:r>
            <a:r>
              <a:rPr sz="1400" b="1" spc="-15" dirty="0">
                <a:latin typeface="Cambria"/>
                <a:cs typeface="Cambria"/>
              </a:rPr>
              <a:t>a</a:t>
            </a:r>
            <a:r>
              <a:rPr sz="1400" b="1" spc="-5" dirty="0">
                <a:latin typeface="Cambria"/>
                <a:cs typeface="Cambria"/>
              </a:rPr>
              <a:t>v</a:t>
            </a:r>
            <a:r>
              <a:rPr sz="1400" b="1" spc="-10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spc="-15" dirty="0">
                <a:latin typeface="Cambria"/>
                <a:cs typeface="Cambria"/>
              </a:rPr>
              <a:t>d</a:t>
            </a:r>
            <a:r>
              <a:rPr sz="1400" b="1" spc="-5" dirty="0">
                <a:latin typeface="Cambria"/>
                <a:cs typeface="Cambria"/>
              </a:rPr>
              <a:t>u</a:t>
            </a:r>
            <a:r>
              <a:rPr sz="1400" b="1" spc="-15" dirty="0">
                <a:latin typeface="Cambria"/>
                <a:cs typeface="Cambria"/>
              </a:rPr>
              <a:t>ca</a:t>
            </a:r>
            <a:r>
              <a:rPr sz="1400" b="1" spc="-5" dirty="0">
                <a:latin typeface="Cambria"/>
                <a:cs typeface="Cambria"/>
              </a:rPr>
              <a:t>t</a:t>
            </a:r>
            <a:r>
              <a:rPr sz="1400" b="1" spc="-10" dirty="0">
                <a:latin typeface="Cambria"/>
                <a:cs typeface="Cambria"/>
              </a:rPr>
              <a:t>io</a:t>
            </a:r>
            <a:r>
              <a:rPr sz="1400" b="1" spc="-5" dirty="0">
                <a:latin typeface="Cambria"/>
                <a:cs typeface="Cambria"/>
              </a:rPr>
              <a:t>n</a:t>
            </a:r>
            <a:r>
              <a:rPr sz="1400" b="1" spc="-15" dirty="0">
                <a:latin typeface="Cambria"/>
                <a:cs typeface="Cambria"/>
              </a:rPr>
              <a:t>a</a:t>
            </a:r>
            <a:r>
              <a:rPr sz="1400" b="1" spc="-5" dirty="0">
                <a:latin typeface="Cambria"/>
                <a:cs typeface="Cambria"/>
              </a:rPr>
              <a:t>l e</a:t>
            </a:r>
            <a:r>
              <a:rPr sz="1400" b="1" spc="-10" dirty="0">
                <a:latin typeface="Cambria"/>
                <a:cs typeface="Cambria"/>
              </a:rPr>
              <a:t>x</a:t>
            </a:r>
            <a:r>
              <a:rPr sz="1400" b="1" spc="-15" dirty="0">
                <a:latin typeface="Cambria"/>
                <a:cs typeface="Cambria"/>
              </a:rPr>
              <a:t>p</a:t>
            </a:r>
            <a:r>
              <a:rPr sz="1400" b="1" spc="0" dirty="0">
                <a:latin typeface="Cambria"/>
                <a:cs typeface="Cambria"/>
              </a:rPr>
              <a:t>e</a:t>
            </a:r>
            <a:r>
              <a:rPr sz="1400" b="1" spc="-15" dirty="0">
                <a:latin typeface="Cambria"/>
                <a:cs typeface="Cambria"/>
              </a:rPr>
              <a:t>n</a:t>
            </a:r>
            <a:r>
              <a:rPr sz="1400" b="1" spc="-10" dirty="0">
                <a:latin typeface="Cambria"/>
                <a:cs typeface="Cambria"/>
              </a:rPr>
              <a:t>ses</a:t>
            </a:r>
            <a:r>
              <a:rPr sz="1400" b="1" spc="-5" dirty="0">
                <a:latin typeface="Cambria"/>
                <a:cs typeface="Cambria"/>
              </a:rPr>
              <a:t> t</a:t>
            </a:r>
            <a:r>
              <a:rPr sz="1400" b="1" spc="-10" dirty="0">
                <a:latin typeface="Cambria"/>
                <a:cs typeface="Cambria"/>
              </a:rPr>
              <a:t>o</a:t>
            </a:r>
            <a:r>
              <a:rPr sz="1400" b="1" spc="-20" dirty="0">
                <a:latin typeface="Cambria"/>
                <a:cs typeface="Cambria"/>
              </a:rPr>
              <a:t>w</a:t>
            </a:r>
            <a:r>
              <a:rPr sz="1400" b="1" spc="-5" dirty="0">
                <a:latin typeface="Cambria"/>
                <a:cs typeface="Cambria"/>
              </a:rPr>
              <a:t>ar</a:t>
            </a:r>
            <a:r>
              <a:rPr sz="1400" b="1" spc="-10" dirty="0">
                <a:latin typeface="Cambria"/>
                <a:cs typeface="Cambria"/>
              </a:rPr>
              <a:t>d</a:t>
            </a:r>
            <a:r>
              <a:rPr sz="1400" b="1" dirty="0">
                <a:latin typeface="Cambria"/>
                <a:cs typeface="Cambria"/>
              </a:rPr>
              <a:t> </a:t>
            </a:r>
            <a:r>
              <a:rPr sz="1400" b="1" spc="-20" dirty="0">
                <a:latin typeface="Cambria"/>
                <a:cs typeface="Cambria"/>
              </a:rPr>
              <a:t>m</a:t>
            </a:r>
            <a:r>
              <a:rPr sz="1400" b="1" spc="-5" dirty="0">
                <a:latin typeface="Cambria"/>
                <a:cs typeface="Cambria"/>
              </a:rPr>
              <a:t>eeti</a:t>
            </a:r>
            <a:r>
              <a:rPr sz="1400" b="1" spc="-15" dirty="0">
                <a:latin typeface="Cambria"/>
                <a:cs typeface="Cambria"/>
              </a:rPr>
              <a:t>n</a:t>
            </a:r>
            <a:r>
              <a:rPr sz="1400" b="1" spc="-10" dirty="0">
                <a:latin typeface="Cambria"/>
                <a:cs typeface="Cambria"/>
              </a:rPr>
              <a:t>g </a:t>
            </a:r>
            <a:r>
              <a:rPr sz="1400" b="1" spc="-10" dirty="0" smtClean="0">
                <a:latin typeface="Cambria"/>
                <a:cs typeface="Cambria"/>
              </a:rPr>
              <a:t>yo</a:t>
            </a:r>
            <a:r>
              <a:rPr sz="1400" b="1" spc="-15" dirty="0" smtClean="0">
                <a:latin typeface="Cambria"/>
                <a:cs typeface="Cambria"/>
              </a:rPr>
              <a:t>ur</a:t>
            </a:r>
            <a:r>
              <a:rPr lang="en-US" sz="1400" b="1" spc="-15" dirty="0" smtClean="0">
                <a:latin typeface="Cambria"/>
                <a:cs typeface="Cambria"/>
              </a:rPr>
              <a:t> e</a:t>
            </a:r>
            <a:r>
              <a:rPr sz="1400" b="1" spc="-20" dirty="0" smtClean="0">
                <a:latin typeface="Cambria"/>
                <a:cs typeface="Cambria"/>
              </a:rPr>
              <a:t>mp</a:t>
            </a:r>
            <a:r>
              <a:rPr sz="1400" b="1" spc="-10" dirty="0" smtClean="0">
                <a:latin typeface="Cambria"/>
                <a:cs typeface="Cambria"/>
              </a:rPr>
              <a:t>lo</a:t>
            </a:r>
            <a:r>
              <a:rPr sz="1400" b="1" spc="0" dirty="0" smtClean="0">
                <a:latin typeface="Cambria"/>
                <a:cs typeface="Cambria"/>
              </a:rPr>
              <a:t>y</a:t>
            </a:r>
            <a:r>
              <a:rPr lang="en-US" sz="1400" b="1" spc="-20" dirty="0" smtClean="0">
                <a:latin typeface="Cambria"/>
                <a:cs typeface="Cambria"/>
              </a:rPr>
              <a:t>ment goal?</a:t>
            </a:r>
            <a:endParaRPr sz="1400" dirty="0">
              <a:latin typeface="Cambria"/>
              <a:cs typeface="Cambria"/>
            </a:endParaRPr>
          </a:p>
          <a:p>
            <a:pPr marL="579755" marR="183515" indent="-285750">
              <a:lnSpc>
                <a:spcPts val="1870"/>
              </a:lnSpc>
              <a:spcBef>
                <a:spcPts val="80"/>
              </a:spcBef>
              <a:buFont typeface="Wingdings" panose="05000000000000000000" pitchFamily="2" charset="2"/>
              <a:buChar char="q"/>
            </a:pPr>
            <a:r>
              <a:rPr sz="1400" b="1" spc="-10" dirty="0">
                <a:latin typeface="Cambria"/>
                <a:cs typeface="Cambria"/>
              </a:rPr>
              <a:t>Will</a:t>
            </a:r>
            <a:r>
              <a:rPr sz="1400" b="1" spc="-5" dirty="0">
                <a:latin typeface="Cambria"/>
                <a:cs typeface="Cambria"/>
              </a:rPr>
              <a:t> y</a:t>
            </a:r>
            <a:r>
              <a:rPr sz="1400" b="1" spc="-10" dirty="0">
                <a:latin typeface="Cambria"/>
                <a:cs typeface="Cambria"/>
              </a:rPr>
              <a:t>ou</a:t>
            </a:r>
            <a:r>
              <a:rPr sz="1400" b="1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h</a:t>
            </a:r>
            <a:r>
              <a:rPr sz="1400" b="1" spc="-15" dirty="0">
                <a:latin typeface="Cambria"/>
                <a:cs typeface="Cambria"/>
              </a:rPr>
              <a:t>a</a:t>
            </a:r>
            <a:r>
              <a:rPr sz="1400" b="1" spc="-5" dirty="0">
                <a:latin typeface="Cambria"/>
                <a:cs typeface="Cambria"/>
              </a:rPr>
              <a:t>v</a:t>
            </a:r>
            <a:r>
              <a:rPr sz="1400" b="1" spc="-10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spc="-10" dirty="0">
                <a:latin typeface="Cambria"/>
                <a:cs typeface="Cambria"/>
              </a:rPr>
              <a:t>x</a:t>
            </a:r>
            <a:r>
              <a:rPr sz="1400" b="1" spc="-15" dirty="0">
                <a:latin typeface="Cambria"/>
                <a:cs typeface="Cambria"/>
              </a:rPr>
              <a:t>p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spc="-15" dirty="0">
                <a:latin typeface="Cambria"/>
                <a:cs typeface="Cambria"/>
              </a:rPr>
              <a:t>ns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spc="-10" dirty="0">
                <a:latin typeface="Cambria"/>
                <a:cs typeface="Cambria"/>
              </a:rPr>
              <a:t>s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15" dirty="0">
                <a:latin typeface="Cambria"/>
                <a:cs typeface="Cambria"/>
              </a:rPr>
              <a:t>fr</a:t>
            </a:r>
            <a:r>
              <a:rPr sz="1400" b="1" spc="0" dirty="0">
                <a:latin typeface="Cambria"/>
                <a:cs typeface="Cambria"/>
              </a:rPr>
              <a:t>o</a:t>
            </a:r>
            <a:r>
              <a:rPr sz="1400" b="1" spc="-15" dirty="0">
                <a:latin typeface="Cambria"/>
                <a:cs typeface="Cambria"/>
              </a:rPr>
              <a:t>m</a:t>
            </a:r>
            <a:r>
              <a:rPr sz="1400" b="1" dirty="0">
                <a:latin typeface="Cambria"/>
                <a:cs typeface="Cambria"/>
              </a:rPr>
              <a:t> </a:t>
            </a:r>
            <a:r>
              <a:rPr sz="1400" b="1" spc="-10" dirty="0">
                <a:latin typeface="Cambria"/>
                <a:cs typeface="Cambria"/>
              </a:rPr>
              <a:t>a </a:t>
            </a:r>
            <a:r>
              <a:rPr sz="1400" b="1" spc="0" dirty="0">
                <a:latin typeface="Cambria"/>
                <a:cs typeface="Cambria"/>
              </a:rPr>
              <a:t>t</a:t>
            </a:r>
            <a:r>
              <a:rPr sz="1400" b="1" spc="-15" dirty="0">
                <a:latin typeface="Cambria"/>
                <a:cs typeface="Cambria"/>
              </a:rPr>
              <a:t>ra</a:t>
            </a:r>
            <a:r>
              <a:rPr sz="1400" b="1" spc="-5" dirty="0">
                <a:latin typeface="Cambria"/>
                <a:cs typeface="Cambria"/>
              </a:rPr>
              <a:t>i</a:t>
            </a:r>
            <a:r>
              <a:rPr sz="1400" b="1" spc="-15" dirty="0">
                <a:latin typeface="Cambria"/>
                <a:cs typeface="Cambria"/>
              </a:rPr>
              <a:t>n</a:t>
            </a:r>
            <a:r>
              <a:rPr sz="1400" b="1" spc="0" dirty="0">
                <a:latin typeface="Cambria"/>
                <a:cs typeface="Cambria"/>
              </a:rPr>
              <a:t>i</a:t>
            </a:r>
            <a:r>
              <a:rPr sz="1400" b="1" spc="-15" dirty="0">
                <a:latin typeface="Cambria"/>
                <a:cs typeface="Cambria"/>
              </a:rPr>
              <a:t>n</a:t>
            </a:r>
            <a:r>
              <a:rPr sz="1400" b="1" spc="-10" dirty="0">
                <a:latin typeface="Cambria"/>
                <a:cs typeface="Cambria"/>
              </a:rPr>
              <a:t>g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p</a:t>
            </a:r>
            <a:r>
              <a:rPr sz="1400" b="1" spc="-15" dirty="0">
                <a:latin typeface="Cambria"/>
                <a:cs typeface="Cambria"/>
              </a:rPr>
              <a:t>r</a:t>
            </a:r>
            <a:r>
              <a:rPr sz="1400" b="1" spc="-10" dirty="0">
                <a:latin typeface="Cambria"/>
                <a:cs typeface="Cambria"/>
              </a:rPr>
              <a:t>o</a:t>
            </a:r>
            <a:r>
              <a:rPr sz="1400" b="1" spc="-15" dirty="0">
                <a:latin typeface="Cambria"/>
                <a:cs typeface="Cambria"/>
              </a:rPr>
              <a:t>g</a:t>
            </a:r>
            <a:r>
              <a:rPr sz="1400" b="1" spc="-5" dirty="0">
                <a:latin typeface="Cambria"/>
                <a:cs typeface="Cambria"/>
              </a:rPr>
              <a:t>r</a:t>
            </a:r>
            <a:r>
              <a:rPr sz="1400" b="1" spc="-15" dirty="0">
                <a:latin typeface="Cambria"/>
                <a:cs typeface="Cambria"/>
              </a:rPr>
              <a:t>am</a:t>
            </a:r>
            <a:r>
              <a:rPr sz="1400" b="1" dirty="0">
                <a:latin typeface="Cambria"/>
                <a:cs typeface="Cambria"/>
              </a:rPr>
              <a:t> </a:t>
            </a:r>
            <a:r>
              <a:rPr sz="1400" b="1" spc="-15" dirty="0">
                <a:latin typeface="Cambria"/>
                <a:cs typeface="Cambria"/>
              </a:rPr>
              <a:t>r</a:t>
            </a:r>
            <a:r>
              <a:rPr sz="1400" b="1" spc="-10" dirty="0">
                <a:latin typeface="Cambria"/>
                <a:cs typeface="Cambria"/>
              </a:rPr>
              <a:t>eq</a:t>
            </a:r>
            <a:r>
              <a:rPr sz="1400" b="1" spc="-15" dirty="0">
                <a:latin typeface="Cambria"/>
                <a:cs typeface="Cambria"/>
              </a:rPr>
              <a:t>u</a:t>
            </a:r>
            <a:r>
              <a:rPr sz="1400" b="1" spc="0" dirty="0">
                <a:latin typeface="Cambria"/>
                <a:cs typeface="Cambria"/>
              </a:rPr>
              <a:t>i</a:t>
            </a:r>
            <a:r>
              <a:rPr sz="1400" b="1" spc="-15" dirty="0">
                <a:latin typeface="Cambria"/>
                <a:cs typeface="Cambria"/>
              </a:rPr>
              <a:t>r</a:t>
            </a:r>
            <a:r>
              <a:rPr sz="1400" b="1" spc="-10" dirty="0">
                <a:latin typeface="Cambria"/>
                <a:cs typeface="Cambria"/>
              </a:rPr>
              <a:t>ed </a:t>
            </a:r>
            <a:r>
              <a:rPr sz="1400" b="1" spc="-5" dirty="0">
                <a:latin typeface="Cambria"/>
                <a:cs typeface="Cambria"/>
              </a:rPr>
              <a:t>t</a:t>
            </a:r>
            <a:r>
              <a:rPr sz="1400" b="1" spc="-10" dirty="0">
                <a:latin typeface="Cambria"/>
                <a:cs typeface="Cambria"/>
              </a:rPr>
              <a:t>o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spc="-20" dirty="0">
                <a:latin typeface="Cambria"/>
                <a:cs typeface="Cambria"/>
              </a:rPr>
              <a:t>m</a:t>
            </a:r>
            <a:r>
              <a:rPr sz="1400" b="1" spc="-5" dirty="0">
                <a:latin typeface="Cambria"/>
                <a:cs typeface="Cambria"/>
              </a:rPr>
              <a:t>ee</a:t>
            </a:r>
            <a:r>
              <a:rPr sz="1400" b="1" spc="-10" dirty="0">
                <a:latin typeface="Cambria"/>
                <a:cs typeface="Cambria"/>
              </a:rPr>
              <a:t>t</a:t>
            </a:r>
            <a:r>
              <a:rPr sz="1400" b="1" spc="-5" dirty="0">
                <a:latin typeface="Cambria"/>
                <a:cs typeface="Cambria"/>
              </a:rPr>
              <a:t> y</a:t>
            </a:r>
            <a:r>
              <a:rPr sz="1400" b="1" spc="-10" dirty="0">
                <a:latin typeface="Cambria"/>
                <a:cs typeface="Cambria"/>
              </a:rPr>
              <a:t>o</a:t>
            </a:r>
            <a:r>
              <a:rPr sz="1400" b="1" spc="-15" dirty="0">
                <a:latin typeface="Cambria"/>
                <a:cs typeface="Cambria"/>
              </a:rPr>
              <a:t>u</a:t>
            </a:r>
            <a:r>
              <a:rPr sz="1400" b="1" spc="-10" dirty="0">
                <a:latin typeface="Cambria"/>
                <a:cs typeface="Cambria"/>
              </a:rPr>
              <a:t>r</a:t>
            </a:r>
            <a:r>
              <a:rPr sz="1400" b="1" dirty="0">
                <a:latin typeface="Cambria"/>
                <a:cs typeface="Cambria"/>
              </a:rPr>
              <a:t> </a:t>
            </a:r>
            <a:r>
              <a:rPr sz="1400" b="1" spc="-10" dirty="0">
                <a:latin typeface="Cambria"/>
                <a:cs typeface="Cambria"/>
              </a:rPr>
              <a:t>em</a:t>
            </a:r>
            <a:r>
              <a:rPr sz="1400" b="1" spc="-20" dirty="0">
                <a:latin typeface="Cambria"/>
                <a:cs typeface="Cambria"/>
              </a:rPr>
              <a:t>p</a:t>
            </a:r>
            <a:r>
              <a:rPr sz="1400" b="1" spc="0" dirty="0">
                <a:latin typeface="Cambria"/>
                <a:cs typeface="Cambria"/>
              </a:rPr>
              <a:t>l</a:t>
            </a:r>
            <a:r>
              <a:rPr sz="1400" b="1" spc="-10" dirty="0">
                <a:latin typeface="Cambria"/>
                <a:cs typeface="Cambria"/>
              </a:rPr>
              <a:t>o</a:t>
            </a:r>
            <a:r>
              <a:rPr sz="1400" b="1" spc="-5" dirty="0">
                <a:latin typeface="Cambria"/>
                <a:cs typeface="Cambria"/>
              </a:rPr>
              <a:t>y</a:t>
            </a:r>
            <a:r>
              <a:rPr sz="1400" b="1" spc="-20" dirty="0">
                <a:latin typeface="Cambria"/>
                <a:cs typeface="Cambria"/>
              </a:rPr>
              <a:t>m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spc="-15" dirty="0">
                <a:latin typeface="Cambria"/>
                <a:cs typeface="Cambria"/>
              </a:rPr>
              <a:t>n</a:t>
            </a:r>
            <a:r>
              <a:rPr sz="1400" b="1" spc="-10" dirty="0">
                <a:latin typeface="Cambria"/>
                <a:cs typeface="Cambria"/>
              </a:rPr>
              <a:t>t</a:t>
            </a:r>
            <a:r>
              <a:rPr sz="1400" b="1" dirty="0">
                <a:latin typeface="Cambria"/>
                <a:cs typeface="Cambria"/>
              </a:rPr>
              <a:t> </a:t>
            </a:r>
            <a:r>
              <a:rPr sz="1400" b="1" spc="-15" dirty="0">
                <a:latin typeface="Cambria"/>
                <a:cs typeface="Cambria"/>
              </a:rPr>
              <a:t>g</a:t>
            </a:r>
            <a:r>
              <a:rPr sz="1400" b="1" spc="-10" dirty="0">
                <a:latin typeface="Cambria"/>
                <a:cs typeface="Cambria"/>
              </a:rPr>
              <a:t>o</a:t>
            </a:r>
            <a:r>
              <a:rPr sz="1400" b="1" spc="-15" dirty="0">
                <a:latin typeface="Cambria"/>
                <a:cs typeface="Cambria"/>
              </a:rPr>
              <a:t>a</a:t>
            </a:r>
            <a:r>
              <a:rPr sz="1400" b="1" spc="0" dirty="0">
                <a:latin typeface="Cambria"/>
                <a:cs typeface="Cambria"/>
              </a:rPr>
              <a:t>l</a:t>
            </a:r>
            <a:r>
              <a:rPr sz="1400" b="1" spc="-10" dirty="0">
                <a:latin typeface="Cambria"/>
                <a:cs typeface="Cambria"/>
              </a:rPr>
              <a:t>?</a:t>
            </a:r>
            <a:endParaRPr sz="1400" dirty="0">
              <a:latin typeface="Cambria"/>
              <a:cs typeface="Cambria"/>
            </a:endParaRPr>
          </a:p>
          <a:p>
            <a:pPr marL="527050" marR="1772920" indent="-285750">
              <a:lnSpc>
                <a:spcPts val="1870"/>
              </a:lnSpc>
              <a:spcBef>
                <a:spcPts val="15"/>
              </a:spcBef>
              <a:buFont typeface="Wingdings" panose="05000000000000000000" pitchFamily="2" charset="2"/>
              <a:buChar char="q"/>
            </a:pPr>
            <a:r>
              <a:rPr sz="1400" b="1" spc="-15" dirty="0">
                <a:latin typeface="Cambria"/>
                <a:cs typeface="Cambria"/>
              </a:rPr>
              <a:t>Wou</a:t>
            </a:r>
            <a:r>
              <a:rPr sz="1400" b="1" spc="0" dirty="0">
                <a:latin typeface="Cambria"/>
                <a:cs typeface="Cambria"/>
              </a:rPr>
              <a:t>l</a:t>
            </a:r>
            <a:r>
              <a:rPr sz="1400" b="1" spc="-10" dirty="0">
                <a:latin typeface="Cambria"/>
                <a:cs typeface="Cambria"/>
              </a:rPr>
              <a:t>d </a:t>
            </a:r>
            <a:r>
              <a:rPr sz="1400" b="1" spc="-5" dirty="0">
                <a:latin typeface="Cambria"/>
                <a:cs typeface="Cambria"/>
              </a:rPr>
              <a:t>y</a:t>
            </a:r>
            <a:r>
              <a:rPr sz="1400" b="1" spc="0" dirty="0">
                <a:latin typeface="Cambria"/>
                <a:cs typeface="Cambria"/>
              </a:rPr>
              <a:t>o</a:t>
            </a:r>
            <a:r>
              <a:rPr sz="1400" b="1" spc="-10" dirty="0">
                <a:latin typeface="Cambria"/>
                <a:cs typeface="Cambria"/>
              </a:rPr>
              <a:t>u like</a:t>
            </a:r>
            <a:r>
              <a:rPr sz="1400" b="1" spc="10" dirty="0">
                <a:latin typeface="Cambria"/>
                <a:cs typeface="Cambria"/>
              </a:rPr>
              <a:t> </a:t>
            </a:r>
            <a:r>
              <a:rPr sz="1400" b="1" spc="-10" dirty="0">
                <a:latin typeface="Cambria"/>
                <a:cs typeface="Cambria"/>
              </a:rPr>
              <a:t>to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spc="-15" dirty="0">
                <a:latin typeface="Cambria"/>
                <a:cs typeface="Cambria"/>
              </a:rPr>
              <a:t>s</a:t>
            </a:r>
            <a:r>
              <a:rPr sz="1400" b="1" spc="-10" dirty="0">
                <a:latin typeface="Cambria"/>
                <a:cs typeface="Cambria"/>
              </a:rPr>
              <a:t>t</a:t>
            </a:r>
            <a:r>
              <a:rPr sz="1400" b="1" spc="-15" dirty="0">
                <a:latin typeface="Cambria"/>
                <a:cs typeface="Cambria"/>
              </a:rPr>
              <a:t>ar</a:t>
            </a:r>
            <a:r>
              <a:rPr sz="1400" b="1" spc="-10" dirty="0">
                <a:latin typeface="Cambria"/>
                <a:cs typeface="Cambria"/>
              </a:rPr>
              <a:t>t</a:t>
            </a:r>
            <a:r>
              <a:rPr sz="1400" b="1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y</a:t>
            </a:r>
            <a:r>
              <a:rPr sz="1400" b="1" spc="-10" dirty="0">
                <a:latin typeface="Cambria"/>
                <a:cs typeface="Cambria"/>
              </a:rPr>
              <a:t>o</a:t>
            </a:r>
            <a:r>
              <a:rPr sz="1400" b="1" spc="-5" dirty="0">
                <a:latin typeface="Cambria"/>
                <a:cs typeface="Cambria"/>
              </a:rPr>
              <a:t>u</a:t>
            </a:r>
            <a:r>
              <a:rPr sz="1400" b="1" spc="-10" dirty="0">
                <a:latin typeface="Cambria"/>
                <a:cs typeface="Cambria"/>
              </a:rPr>
              <a:t>r o</a:t>
            </a:r>
            <a:r>
              <a:rPr sz="1400" b="1" spc="-5" dirty="0">
                <a:latin typeface="Cambria"/>
                <a:cs typeface="Cambria"/>
              </a:rPr>
              <a:t>w</a:t>
            </a:r>
            <a:r>
              <a:rPr sz="1400" b="1" spc="-10" dirty="0">
                <a:latin typeface="Cambria"/>
                <a:cs typeface="Cambria"/>
              </a:rPr>
              <a:t>n b</a:t>
            </a:r>
            <a:r>
              <a:rPr sz="1400" b="1" spc="-5" dirty="0">
                <a:latin typeface="Cambria"/>
                <a:cs typeface="Cambria"/>
              </a:rPr>
              <a:t>u</a:t>
            </a:r>
            <a:r>
              <a:rPr sz="1400" b="1" spc="-15" dirty="0">
                <a:latin typeface="Cambria"/>
                <a:cs typeface="Cambria"/>
              </a:rPr>
              <a:t>s</a:t>
            </a:r>
            <a:r>
              <a:rPr sz="1400" b="1" spc="-5" dirty="0">
                <a:latin typeface="Cambria"/>
                <a:cs typeface="Cambria"/>
              </a:rPr>
              <a:t>i</a:t>
            </a:r>
            <a:r>
              <a:rPr sz="1400" b="1" spc="-15" dirty="0">
                <a:latin typeface="Cambria"/>
                <a:cs typeface="Cambria"/>
              </a:rPr>
              <a:t>n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spc="-15" dirty="0">
                <a:latin typeface="Cambria"/>
                <a:cs typeface="Cambria"/>
              </a:rPr>
              <a:t>ss</a:t>
            </a:r>
            <a:r>
              <a:rPr sz="1400" b="1" spc="-10" dirty="0">
                <a:latin typeface="Cambria"/>
                <a:cs typeface="Cambria"/>
              </a:rPr>
              <a:t>?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spc="-20" dirty="0">
                <a:latin typeface="Cambria"/>
                <a:cs typeface="Cambria"/>
              </a:rPr>
              <a:t>I</a:t>
            </a:r>
            <a:r>
              <a:rPr sz="1400" b="1" spc="-10" dirty="0">
                <a:latin typeface="Cambria"/>
                <a:cs typeface="Cambria"/>
              </a:rPr>
              <a:t>f </a:t>
            </a:r>
            <a:r>
              <a:rPr sz="1400" b="1" spc="-5" dirty="0">
                <a:latin typeface="Cambria"/>
                <a:cs typeface="Cambria"/>
              </a:rPr>
              <a:t>y</a:t>
            </a:r>
            <a:r>
              <a:rPr sz="1400" b="1" spc="0" dirty="0">
                <a:latin typeface="Cambria"/>
                <a:cs typeface="Cambria"/>
              </a:rPr>
              <a:t>o</a:t>
            </a:r>
            <a:r>
              <a:rPr sz="1400" b="1" spc="-10" dirty="0">
                <a:latin typeface="Cambria"/>
                <a:cs typeface="Cambria"/>
              </a:rPr>
              <a:t>u</a:t>
            </a:r>
            <a:r>
              <a:rPr sz="1400" b="1" dirty="0">
                <a:latin typeface="Cambria"/>
                <a:cs typeface="Cambria"/>
              </a:rPr>
              <a:t> </a:t>
            </a:r>
            <a:r>
              <a:rPr sz="1400" b="1" spc="-15" dirty="0">
                <a:latin typeface="Cambria"/>
                <a:cs typeface="Cambria"/>
              </a:rPr>
              <a:t>ch</a:t>
            </a:r>
            <a:r>
              <a:rPr sz="1400" b="1" spc="0" dirty="0">
                <a:latin typeface="Cambria"/>
                <a:cs typeface="Cambria"/>
              </a:rPr>
              <a:t>e</a:t>
            </a:r>
            <a:r>
              <a:rPr sz="1400" b="1" spc="-15" dirty="0">
                <a:latin typeface="Cambria"/>
                <a:cs typeface="Cambria"/>
              </a:rPr>
              <a:t>c</a:t>
            </a:r>
            <a:r>
              <a:rPr sz="1400" b="1" spc="-10" dirty="0">
                <a:latin typeface="Cambria"/>
                <a:cs typeface="Cambria"/>
              </a:rPr>
              <a:t>ked</a:t>
            </a:r>
            <a:r>
              <a:rPr sz="1400" b="1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a</a:t>
            </a:r>
            <a:r>
              <a:rPr sz="1400" b="1" spc="-15" dirty="0">
                <a:latin typeface="Cambria"/>
                <a:cs typeface="Cambria"/>
              </a:rPr>
              <a:t>n</a:t>
            </a:r>
            <a:r>
              <a:rPr sz="1400" b="1" spc="-10" dirty="0">
                <a:latin typeface="Cambria"/>
                <a:cs typeface="Cambria"/>
              </a:rPr>
              <a:t>y</a:t>
            </a:r>
            <a:r>
              <a:rPr sz="1400" b="1" dirty="0">
                <a:latin typeface="Cambria"/>
                <a:cs typeface="Cambria"/>
              </a:rPr>
              <a:t> </a:t>
            </a:r>
            <a:r>
              <a:rPr sz="1400" b="1" spc="-10" dirty="0">
                <a:latin typeface="Cambria"/>
                <a:cs typeface="Cambria"/>
              </a:rPr>
              <a:t>box</a:t>
            </a:r>
            <a:r>
              <a:rPr sz="1400" b="1" spc="-5" dirty="0">
                <a:latin typeface="Cambria"/>
                <a:cs typeface="Cambria"/>
              </a:rPr>
              <a:t> a</a:t>
            </a:r>
            <a:r>
              <a:rPr sz="1400" b="1" spc="-15" dirty="0">
                <a:latin typeface="Cambria"/>
                <a:cs typeface="Cambria"/>
              </a:rPr>
              <a:t>n</a:t>
            </a:r>
            <a:r>
              <a:rPr sz="1400" b="1" spc="-5" dirty="0">
                <a:latin typeface="Cambria"/>
                <a:cs typeface="Cambria"/>
              </a:rPr>
              <a:t>d:</a:t>
            </a:r>
            <a:endParaRPr sz="1400" dirty="0">
              <a:latin typeface="Cambria"/>
              <a:cs typeface="Cambria"/>
            </a:endParaRPr>
          </a:p>
          <a:p>
            <a:pPr marL="469900" indent="-228600">
              <a:lnSpc>
                <a:spcPts val="1905"/>
              </a:lnSpc>
              <a:buFont typeface="Symbol"/>
              <a:buChar char=""/>
              <a:tabLst>
                <a:tab pos="470534" algn="l"/>
              </a:tabLst>
            </a:pPr>
            <a:r>
              <a:rPr sz="1600" b="1" spc="-20" dirty="0">
                <a:latin typeface="Cambria"/>
                <a:cs typeface="Cambria"/>
              </a:rPr>
              <a:t>Y</a:t>
            </a:r>
            <a:r>
              <a:rPr sz="1600" b="1" spc="-10" dirty="0">
                <a:latin typeface="Cambria"/>
                <a:cs typeface="Cambria"/>
              </a:rPr>
              <a:t>ou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ha</a:t>
            </a:r>
            <a:r>
              <a:rPr sz="1600" b="1" spc="-5" dirty="0">
                <a:latin typeface="Cambria"/>
                <a:cs typeface="Cambria"/>
              </a:rPr>
              <a:t>v</a:t>
            </a:r>
            <a:r>
              <a:rPr sz="1600" b="1" spc="-10" dirty="0">
                <a:latin typeface="Cambria"/>
                <a:cs typeface="Cambria"/>
              </a:rPr>
              <a:t>e</a:t>
            </a:r>
            <a:r>
              <a:rPr sz="1600" b="1" spc="10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a</a:t>
            </a:r>
            <a:r>
              <a:rPr sz="1600" b="1" spc="5" dirty="0">
                <a:latin typeface="Cambria"/>
                <a:cs typeface="Cambria"/>
              </a:rPr>
              <a:t> </a:t>
            </a:r>
            <a:r>
              <a:rPr sz="1600" b="1" spc="-20" dirty="0">
                <a:latin typeface="Cambria"/>
                <a:cs typeface="Cambria"/>
              </a:rPr>
              <a:t>w</a:t>
            </a:r>
            <a:r>
              <a:rPr sz="1600" b="1" spc="-10" dirty="0">
                <a:latin typeface="Cambria"/>
                <a:cs typeface="Cambria"/>
              </a:rPr>
              <a:t>o</a:t>
            </a:r>
            <a:r>
              <a:rPr sz="1600" b="1" spc="-15" dirty="0">
                <a:latin typeface="Cambria"/>
                <a:cs typeface="Cambria"/>
              </a:rPr>
              <a:t>r</a:t>
            </a:r>
            <a:r>
              <a:rPr sz="1600" b="1" spc="-10" dirty="0">
                <a:latin typeface="Cambria"/>
                <a:cs typeface="Cambria"/>
              </a:rPr>
              <a:t>k</a:t>
            </a:r>
            <a:r>
              <a:rPr sz="1600" b="1" spc="10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g</a:t>
            </a:r>
            <a:r>
              <a:rPr sz="1600" b="1" spc="-10" dirty="0">
                <a:latin typeface="Cambria"/>
                <a:cs typeface="Cambria"/>
              </a:rPr>
              <a:t>o</a:t>
            </a:r>
            <a:r>
              <a:rPr sz="1600" b="1" spc="-15" dirty="0">
                <a:latin typeface="Cambria"/>
                <a:cs typeface="Cambria"/>
              </a:rPr>
              <a:t>a</a:t>
            </a:r>
            <a:r>
              <a:rPr sz="1600" b="1" spc="-5" dirty="0">
                <a:latin typeface="Cambria"/>
                <a:cs typeface="Cambria"/>
              </a:rPr>
              <a:t>l,</a:t>
            </a:r>
            <a:endParaRPr sz="1600" dirty="0">
              <a:latin typeface="Cambria"/>
              <a:cs typeface="Cambria"/>
            </a:endParaRPr>
          </a:p>
          <a:p>
            <a:pPr marL="469900" marR="984885" indent="-228600">
              <a:lnSpc>
                <a:spcPts val="1880"/>
              </a:lnSpc>
              <a:spcBef>
                <a:spcPts val="140"/>
              </a:spcBef>
              <a:buFont typeface="Symbol"/>
              <a:buChar char=""/>
              <a:tabLst>
                <a:tab pos="470534" algn="l"/>
              </a:tabLst>
            </a:pPr>
            <a:r>
              <a:rPr sz="1600" b="1" spc="-20" dirty="0">
                <a:latin typeface="Cambria"/>
                <a:cs typeface="Cambria"/>
              </a:rPr>
              <a:t>Y</a:t>
            </a:r>
            <a:r>
              <a:rPr sz="1600" b="1" spc="-10" dirty="0">
                <a:latin typeface="Cambria"/>
                <a:cs typeface="Cambria"/>
              </a:rPr>
              <a:t>ou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ar</a:t>
            </a:r>
            <a:r>
              <a:rPr sz="1600" b="1" spc="-10" dirty="0">
                <a:latin typeface="Cambria"/>
                <a:cs typeface="Cambria"/>
              </a:rPr>
              <a:t>e</a:t>
            </a:r>
            <a:r>
              <a:rPr sz="1600" b="1" spc="10" dirty="0">
                <a:latin typeface="Cambria"/>
                <a:cs typeface="Cambria"/>
              </a:rPr>
              <a:t> </a:t>
            </a:r>
            <a:r>
              <a:rPr sz="1600" b="1" spc="-20" dirty="0">
                <a:latin typeface="Cambria"/>
                <a:cs typeface="Cambria"/>
              </a:rPr>
              <a:t>w</a:t>
            </a:r>
            <a:r>
              <a:rPr sz="1600" b="1" spc="-10" dirty="0">
                <a:latin typeface="Cambria"/>
                <a:cs typeface="Cambria"/>
              </a:rPr>
              <a:t>o</a:t>
            </a:r>
            <a:r>
              <a:rPr sz="1600" b="1" spc="-15" dirty="0">
                <a:latin typeface="Cambria"/>
                <a:cs typeface="Cambria"/>
              </a:rPr>
              <a:t>r</a:t>
            </a:r>
            <a:r>
              <a:rPr sz="1600" b="1" spc="-10" dirty="0">
                <a:latin typeface="Cambria"/>
                <a:cs typeface="Cambria"/>
              </a:rPr>
              <a:t>k</a:t>
            </a:r>
            <a:r>
              <a:rPr sz="1600" b="1" spc="0" dirty="0">
                <a:latin typeface="Cambria"/>
                <a:cs typeface="Cambria"/>
              </a:rPr>
              <a:t>i</a:t>
            </a:r>
            <a:r>
              <a:rPr sz="1600" b="1" spc="-15" dirty="0">
                <a:latin typeface="Cambria"/>
                <a:cs typeface="Cambria"/>
              </a:rPr>
              <a:t>n</a:t>
            </a:r>
            <a:r>
              <a:rPr sz="1600" b="1" spc="-10" dirty="0">
                <a:latin typeface="Cambria"/>
                <a:cs typeface="Cambria"/>
              </a:rPr>
              <a:t>g</a:t>
            </a:r>
            <a:r>
              <a:rPr sz="1600" b="1" spc="5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or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ha</a:t>
            </a:r>
            <a:r>
              <a:rPr sz="1600" b="1" spc="-5" dirty="0">
                <a:latin typeface="Cambria"/>
                <a:cs typeface="Cambria"/>
              </a:rPr>
              <a:t>v</a:t>
            </a:r>
            <a:r>
              <a:rPr sz="1600" b="1" spc="-10" dirty="0">
                <a:latin typeface="Cambria"/>
                <a:cs typeface="Cambria"/>
              </a:rPr>
              <a:t>e</a:t>
            </a:r>
            <a:r>
              <a:rPr sz="1600" b="1" spc="10" dirty="0">
                <a:latin typeface="Cambria"/>
                <a:cs typeface="Cambria"/>
              </a:rPr>
              <a:t> </a:t>
            </a:r>
            <a:r>
              <a:rPr sz="1600" b="1" spc="-20" dirty="0">
                <a:latin typeface="Cambria"/>
                <a:cs typeface="Cambria"/>
              </a:rPr>
              <a:t>m</a:t>
            </a:r>
            <a:r>
              <a:rPr sz="1600" b="1" spc="-10" dirty="0">
                <a:latin typeface="Cambria"/>
                <a:cs typeface="Cambria"/>
              </a:rPr>
              <a:t>o</a:t>
            </a:r>
            <a:r>
              <a:rPr sz="1600" b="1" spc="-15" dirty="0">
                <a:latin typeface="Cambria"/>
                <a:cs typeface="Cambria"/>
              </a:rPr>
              <a:t>n</a:t>
            </a:r>
            <a:r>
              <a:rPr sz="1600" b="1" spc="-10" dirty="0">
                <a:latin typeface="Cambria"/>
                <a:cs typeface="Cambria"/>
              </a:rPr>
              <a:t>e</a:t>
            </a:r>
            <a:r>
              <a:rPr sz="1600" b="1" spc="-5" dirty="0">
                <a:latin typeface="Cambria"/>
                <a:cs typeface="Cambria"/>
              </a:rPr>
              <a:t>y,</a:t>
            </a:r>
            <a:r>
              <a:rPr sz="1600" b="1" spc="10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o</a:t>
            </a:r>
            <a:r>
              <a:rPr sz="1600" b="1" spc="-5" dirty="0">
                <a:latin typeface="Cambria"/>
                <a:cs typeface="Cambria"/>
              </a:rPr>
              <a:t>t</a:t>
            </a:r>
            <a:r>
              <a:rPr sz="1600" b="1" spc="-15" dirty="0">
                <a:latin typeface="Cambria"/>
                <a:cs typeface="Cambria"/>
              </a:rPr>
              <a:t>h</a:t>
            </a:r>
            <a:r>
              <a:rPr sz="1600" b="1" spc="-5" dirty="0">
                <a:latin typeface="Cambria"/>
                <a:cs typeface="Cambria"/>
              </a:rPr>
              <a:t>e</a:t>
            </a:r>
            <a:r>
              <a:rPr sz="1600" b="1" spc="-10" dirty="0">
                <a:latin typeface="Cambria"/>
                <a:cs typeface="Cambria"/>
              </a:rPr>
              <a:t>r </a:t>
            </a:r>
            <a:r>
              <a:rPr sz="1600" b="1" spc="-5" dirty="0">
                <a:latin typeface="Cambria"/>
                <a:cs typeface="Cambria"/>
              </a:rPr>
              <a:t>t</a:t>
            </a:r>
            <a:r>
              <a:rPr sz="1600" b="1" spc="-15" dirty="0">
                <a:latin typeface="Cambria"/>
                <a:cs typeface="Cambria"/>
              </a:rPr>
              <a:t>h</a:t>
            </a:r>
            <a:r>
              <a:rPr sz="1600" b="1" spc="-5" dirty="0">
                <a:latin typeface="Cambria"/>
                <a:cs typeface="Cambria"/>
              </a:rPr>
              <a:t>a</a:t>
            </a:r>
            <a:r>
              <a:rPr sz="1600" b="1" spc="-10" dirty="0">
                <a:latin typeface="Cambria"/>
                <a:cs typeface="Cambria"/>
              </a:rPr>
              <a:t>n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S</a:t>
            </a:r>
            <a:r>
              <a:rPr sz="1600" b="1" spc="-5" dirty="0">
                <a:latin typeface="Cambria"/>
                <a:cs typeface="Cambria"/>
              </a:rPr>
              <a:t>S</a:t>
            </a:r>
            <a:r>
              <a:rPr sz="1600" b="1" spc="-15" dirty="0">
                <a:latin typeface="Cambria"/>
                <a:cs typeface="Cambria"/>
              </a:rPr>
              <a:t>I…</a:t>
            </a:r>
            <a:r>
              <a:rPr sz="1600" b="1" spc="0" dirty="0">
                <a:latin typeface="Cambria"/>
                <a:cs typeface="Cambria"/>
              </a:rPr>
              <a:t>.</a:t>
            </a:r>
            <a:r>
              <a:rPr sz="1600" b="1" spc="-5" dirty="0">
                <a:latin typeface="Cambria"/>
                <a:cs typeface="Cambria"/>
              </a:rPr>
              <a:t>. </a:t>
            </a:r>
            <a:r>
              <a:rPr sz="1600" b="1" u="heavy" spc="-15" dirty="0">
                <a:latin typeface="Cambria"/>
                <a:cs typeface="Cambria"/>
              </a:rPr>
              <a:t>A</a:t>
            </a:r>
            <a:r>
              <a:rPr sz="1600" b="1" u="heavy" spc="-5" dirty="0">
                <a:latin typeface="Cambria"/>
                <a:cs typeface="Cambria"/>
              </a:rPr>
              <a:t> </a:t>
            </a:r>
            <a:r>
              <a:rPr sz="1600" b="1" u="heavy" spc="-10" dirty="0">
                <a:latin typeface="Cambria"/>
                <a:cs typeface="Cambria"/>
              </a:rPr>
              <a:t>P</a:t>
            </a:r>
            <a:r>
              <a:rPr sz="1600" b="1" u="heavy" spc="-15" dirty="0">
                <a:latin typeface="Cambria"/>
                <a:cs typeface="Cambria"/>
              </a:rPr>
              <a:t>AS</a:t>
            </a:r>
            <a:r>
              <a:rPr sz="1600" b="1" u="heavy" spc="-10" dirty="0">
                <a:latin typeface="Cambria"/>
                <a:cs typeface="Cambria"/>
              </a:rPr>
              <a:t>S</a:t>
            </a:r>
            <a:r>
              <a:rPr sz="1600" b="1" u="heavy" dirty="0">
                <a:latin typeface="Cambria"/>
                <a:cs typeface="Cambria"/>
              </a:rPr>
              <a:t> </a:t>
            </a:r>
            <a:r>
              <a:rPr sz="1600" b="1" u="heavy" spc="-20" dirty="0">
                <a:latin typeface="Cambria"/>
                <a:cs typeface="Cambria"/>
              </a:rPr>
              <a:t>m</a:t>
            </a:r>
            <a:r>
              <a:rPr sz="1600" b="1" u="heavy" spc="-15" dirty="0">
                <a:latin typeface="Cambria"/>
                <a:cs typeface="Cambria"/>
              </a:rPr>
              <a:t>a</a:t>
            </a:r>
            <a:r>
              <a:rPr sz="1600" b="1" u="heavy" spc="-10" dirty="0">
                <a:latin typeface="Cambria"/>
                <a:cs typeface="Cambria"/>
              </a:rPr>
              <a:t>y</a:t>
            </a:r>
            <a:r>
              <a:rPr sz="1600" b="1" u="heavy" spc="-5" dirty="0">
                <a:latin typeface="Cambria"/>
                <a:cs typeface="Cambria"/>
              </a:rPr>
              <a:t> </a:t>
            </a:r>
            <a:r>
              <a:rPr sz="1600" b="1" u="heavy" spc="-10" dirty="0">
                <a:latin typeface="Cambria"/>
                <a:cs typeface="Cambria"/>
              </a:rPr>
              <a:t>be</a:t>
            </a:r>
            <a:r>
              <a:rPr sz="1600" b="1" u="heavy" spc="0" dirty="0">
                <a:latin typeface="Cambria"/>
                <a:cs typeface="Cambria"/>
              </a:rPr>
              <a:t> </a:t>
            </a:r>
            <a:r>
              <a:rPr sz="1600" b="1" u="heavy" dirty="0">
                <a:latin typeface="Cambria"/>
                <a:cs typeface="Cambria"/>
              </a:rPr>
              <a:t>a</a:t>
            </a:r>
            <a:r>
              <a:rPr sz="1600" b="1" u="heavy" spc="-10" dirty="0">
                <a:latin typeface="Cambria"/>
                <a:cs typeface="Cambria"/>
              </a:rPr>
              <a:t>n</a:t>
            </a:r>
            <a:r>
              <a:rPr sz="1600" b="1" u="heavy" spc="-15" dirty="0">
                <a:latin typeface="Cambria"/>
                <a:cs typeface="Cambria"/>
              </a:rPr>
              <a:t> </a:t>
            </a:r>
            <a:r>
              <a:rPr sz="1600" b="1" u="heavy" spc="-5" dirty="0">
                <a:latin typeface="Cambria"/>
                <a:cs typeface="Cambria"/>
              </a:rPr>
              <a:t>e</a:t>
            </a:r>
            <a:r>
              <a:rPr sz="1600" b="1" u="heavy" spc="-10" dirty="0">
                <a:latin typeface="Cambria"/>
                <a:cs typeface="Cambria"/>
              </a:rPr>
              <a:t>x</a:t>
            </a:r>
            <a:r>
              <a:rPr sz="1600" b="1" u="heavy" spc="-15" dirty="0">
                <a:latin typeface="Cambria"/>
                <a:cs typeface="Cambria"/>
              </a:rPr>
              <a:t>c</a:t>
            </a:r>
            <a:r>
              <a:rPr sz="1600" b="1" u="heavy" spc="-5" dirty="0">
                <a:latin typeface="Cambria"/>
                <a:cs typeface="Cambria"/>
              </a:rPr>
              <a:t>elle</a:t>
            </a:r>
            <a:r>
              <a:rPr sz="1600" b="1" u="heavy" spc="-15" dirty="0">
                <a:latin typeface="Cambria"/>
                <a:cs typeface="Cambria"/>
              </a:rPr>
              <a:t>n</a:t>
            </a:r>
            <a:r>
              <a:rPr sz="1600" b="1" u="heavy" spc="-10" dirty="0">
                <a:latin typeface="Cambria"/>
                <a:cs typeface="Cambria"/>
              </a:rPr>
              <a:t>t</a:t>
            </a:r>
            <a:r>
              <a:rPr sz="1600" b="1" u="heavy" spc="-5" dirty="0">
                <a:latin typeface="Cambria"/>
                <a:cs typeface="Cambria"/>
              </a:rPr>
              <a:t> </a:t>
            </a:r>
            <a:r>
              <a:rPr sz="1600" b="1" u="heavy" spc="0" dirty="0">
                <a:latin typeface="Cambria"/>
                <a:cs typeface="Cambria"/>
              </a:rPr>
              <a:t>o</a:t>
            </a:r>
            <a:r>
              <a:rPr sz="1600" b="1" u="heavy" spc="-15" dirty="0">
                <a:latin typeface="Cambria"/>
                <a:cs typeface="Cambria"/>
              </a:rPr>
              <a:t>p</a:t>
            </a:r>
            <a:r>
              <a:rPr sz="1600" b="1" u="heavy" spc="-10" dirty="0">
                <a:latin typeface="Cambria"/>
                <a:cs typeface="Cambria"/>
              </a:rPr>
              <a:t>ti</a:t>
            </a:r>
            <a:r>
              <a:rPr sz="1600" b="1" u="heavy" spc="0" dirty="0">
                <a:latin typeface="Cambria"/>
                <a:cs typeface="Cambria"/>
              </a:rPr>
              <a:t>o</a:t>
            </a:r>
            <a:r>
              <a:rPr sz="1600" b="1" u="heavy" spc="-10" dirty="0">
                <a:latin typeface="Cambria"/>
                <a:cs typeface="Cambria"/>
              </a:rPr>
              <a:t>n</a:t>
            </a:r>
            <a:r>
              <a:rPr sz="1600" b="1" u="heavy" spc="-15" dirty="0">
                <a:latin typeface="Cambria"/>
                <a:cs typeface="Cambria"/>
              </a:rPr>
              <a:t> f</a:t>
            </a:r>
            <a:r>
              <a:rPr sz="1600" b="1" u="heavy" spc="0" dirty="0">
                <a:latin typeface="Cambria"/>
                <a:cs typeface="Cambria"/>
              </a:rPr>
              <a:t>o</a:t>
            </a:r>
            <a:r>
              <a:rPr sz="1600" b="1" u="heavy" spc="-10" dirty="0">
                <a:latin typeface="Cambria"/>
                <a:cs typeface="Cambria"/>
              </a:rPr>
              <a:t>r</a:t>
            </a:r>
            <a:r>
              <a:rPr sz="1600" b="1" u="heavy" spc="-15" dirty="0">
                <a:latin typeface="Cambria"/>
                <a:cs typeface="Cambria"/>
              </a:rPr>
              <a:t> </a:t>
            </a:r>
            <a:r>
              <a:rPr sz="1600" b="1" u="heavy" spc="-5" dirty="0">
                <a:latin typeface="Cambria"/>
                <a:cs typeface="Cambria"/>
              </a:rPr>
              <a:t>y</a:t>
            </a:r>
            <a:r>
              <a:rPr sz="1600" b="1" u="heavy" spc="-10" dirty="0">
                <a:latin typeface="Cambria"/>
                <a:cs typeface="Cambria"/>
              </a:rPr>
              <a:t>o</a:t>
            </a:r>
            <a:r>
              <a:rPr sz="1600" b="1" u="heavy" spc="-15" dirty="0">
                <a:latin typeface="Cambria"/>
                <a:cs typeface="Cambria"/>
              </a:rPr>
              <a:t>u</a:t>
            </a:r>
            <a:r>
              <a:rPr sz="1600" b="1" spc="-10" dirty="0">
                <a:latin typeface="Cambria"/>
                <a:cs typeface="Cambria"/>
              </a:rPr>
              <a:t>!</a:t>
            </a:r>
            <a:endParaRPr sz="1600" dirty="0">
              <a:latin typeface="Cambria"/>
              <a:cs typeface="Cambria"/>
            </a:endParaRPr>
          </a:p>
          <a:p>
            <a:pPr marL="12700">
              <a:lnSpc>
                <a:spcPts val="1789"/>
              </a:lnSpc>
            </a:pPr>
            <a:r>
              <a:rPr sz="1400" b="1" i="1" spc="-10" dirty="0">
                <a:latin typeface="Cambria"/>
                <a:cs typeface="Cambria"/>
              </a:rPr>
              <a:t>A</a:t>
            </a:r>
            <a:r>
              <a:rPr sz="1400" b="1" i="1" spc="-5" dirty="0">
                <a:latin typeface="Cambria"/>
                <a:cs typeface="Cambria"/>
              </a:rPr>
              <a:t> </a:t>
            </a:r>
            <a:r>
              <a:rPr sz="1400" b="1" i="1" spc="-15" dirty="0">
                <a:latin typeface="Cambria"/>
                <a:cs typeface="Cambria"/>
              </a:rPr>
              <a:t>Pl</a:t>
            </a:r>
            <a:r>
              <a:rPr sz="1400" b="1" i="1" spc="-10" dirty="0">
                <a:latin typeface="Cambria"/>
                <a:cs typeface="Cambria"/>
              </a:rPr>
              <a:t>an</a:t>
            </a:r>
            <a:r>
              <a:rPr sz="1400" b="1" i="1" spc="5" dirty="0">
                <a:latin typeface="Cambria"/>
                <a:cs typeface="Cambria"/>
              </a:rPr>
              <a:t> </a:t>
            </a:r>
            <a:r>
              <a:rPr sz="1400" b="1" i="1" spc="-15" dirty="0">
                <a:latin typeface="Cambria"/>
                <a:cs typeface="Cambria"/>
              </a:rPr>
              <a:t>t</a:t>
            </a:r>
            <a:r>
              <a:rPr sz="1400" b="1" i="1" spc="-10" dirty="0">
                <a:latin typeface="Cambria"/>
                <a:cs typeface="Cambria"/>
              </a:rPr>
              <a:t>o</a:t>
            </a:r>
            <a:r>
              <a:rPr sz="1400" b="1" i="1" spc="10" dirty="0">
                <a:latin typeface="Cambria"/>
                <a:cs typeface="Cambria"/>
              </a:rPr>
              <a:t> </a:t>
            </a:r>
            <a:r>
              <a:rPr sz="1400" b="1" i="1" spc="-10" dirty="0">
                <a:latin typeface="Cambria"/>
                <a:cs typeface="Cambria"/>
              </a:rPr>
              <a:t>A</a:t>
            </a:r>
            <a:r>
              <a:rPr sz="1400" b="1" i="1" spc="-15" dirty="0">
                <a:latin typeface="Cambria"/>
                <a:cs typeface="Cambria"/>
              </a:rPr>
              <a:t>ch</a:t>
            </a:r>
            <a:r>
              <a:rPr sz="1400" b="1" i="1" dirty="0">
                <a:latin typeface="Cambria"/>
                <a:cs typeface="Cambria"/>
              </a:rPr>
              <a:t>i</a:t>
            </a:r>
            <a:r>
              <a:rPr sz="1400" b="1" i="1" spc="-15" dirty="0">
                <a:latin typeface="Cambria"/>
                <a:cs typeface="Cambria"/>
              </a:rPr>
              <a:t>e</a:t>
            </a:r>
            <a:r>
              <a:rPr sz="1400" b="1" i="1" spc="-5" dirty="0">
                <a:latin typeface="Cambria"/>
                <a:cs typeface="Cambria"/>
              </a:rPr>
              <a:t>v</a:t>
            </a:r>
            <a:r>
              <a:rPr sz="1400" b="1" i="1" spc="-10" dirty="0">
                <a:latin typeface="Cambria"/>
                <a:cs typeface="Cambria"/>
              </a:rPr>
              <a:t>e</a:t>
            </a:r>
            <a:r>
              <a:rPr sz="1400" b="1" i="1" dirty="0">
                <a:latin typeface="Cambria"/>
                <a:cs typeface="Cambria"/>
              </a:rPr>
              <a:t> </a:t>
            </a:r>
            <a:r>
              <a:rPr sz="1400" b="1" i="1" spc="-10" dirty="0">
                <a:latin typeface="Cambria"/>
                <a:cs typeface="Cambria"/>
              </a:rPr>
              <a:t>S</a:t>
            </a:r>
            <a:r>
              <a:rPr sz="1400" b="1" i="1" spc="-15" dirty="0">
                <a:latin typeface="Cambria"/>
                <a:cs typeface="Cambria"/>
              </a:rPr>
              <a:t>el</a:t>
            </a:r>
            <a:r>
              <a:rPr sz="1400" b="1" i="1" spc="-10" dirty="0">
                <a:latin typeface="Cambria"/>
                <a:cs typeface="Cambria"/>
              </a:rPr>
              <a:t>f</a:t>
            </a:r>
            <a:r>
              <a:rPr sz="1400" b="1" i="1" spc="-15" dirty="0">
                <a:latin typeface="Cambria"/>
                <a:cs typeface="Cambria"/>
              </a:rPr>
              <a:t>-</a:t>
            </a:r>
            <a:r>
              <a:rPr sz="1400" b="1" i="1" spc="-10" dirty="0">
                <a:latin typeface="Cambria"/>
                <a:cs typeface="Cambria"/>
              </a:rPr>
              <a:t>Suppo</a:t>
            </a:r>
            <a:r>
              <a:rPr sz="1400" b="1" i="1" spc="0" dirty="0">
                <a:latin typeface="Cambria"/>
                <a:cs typeface="Cambria"/>
              </a:rPr>
              <a:t>r</a:t>
            </a:r>
            <a:r>
              <a:rPr sz="1400" b="1" i="1" spc="-10" dirty="0">
                <a:latin typeface="Cambria"/>
                <a:cs typeface="Cambria"/>
              </a:rPr>
              <a:t>t (</a:t>
            </a:r>
            <a:r>
              <a:rPr sz="1400" b="1" i="1" spc="-15" dirty="0">
                <a:latin typeface="Cambria"/>
                <a:cs typeface="Cambria"/>
              </a:rPr>
              <a:t>P</a:t>
            </a:r>
            <a:r>
              <a:rPr sz="1400" b="1" i="1" spc="0" dirty="0">
                <a:latin typeface="Cambria"/>
                <a:cs typeface="Cambria"/>
              </a:rPr>
              <a:t>A</a:t>
            </a:r>
            <a:r>
              <a:rPr sz="1400" b="1" i="1" spc="-10" dirty="0">
                <a:latin typeface="Cambria"/>
                <a:cs typeface="Cambria"/>
              </a:rPr>
              <a:t>SS)</a:t>
            </a:r>
            <a:r>
              <a:rPr sz="1400" b="1" i="1" spc="-5" dirty="0">
                <a:latin typeface="Cambria"/>
                <a:cs typeface="Cambria"/>
              </a:rPr>
              <a:t> </a:t>
            </a:r>
            <a:r>
              <a:rPr sz="1400" b="1" i="1" spc="-10" dirty="0">
                <a:latin typeface="Cambria"/>
                <a:cs typeface="Cambria"/>
              </a:rPr>
              <a:t>a</a:t>
            </a:r>
            <a:r>
              <a:rPr sz="1400" b="1" i="1" spc="-15" dirty="0">
                <a:latin typeface="Cambria"/>
                <a:cs typeface="Cambria"/>
              </a:rPr>
              <a:t>ll</a:t>
            </a:r>
            <a:r>
              <a:rPr sz="1400" b="1" i="1" spc="-10" dirty="0">
                <a:latin typeface="Cambria"/>
                <a:cs typeface="Cambria"/>
              </a:rPr>
              <a:t>ows</a:t>
            </a:r>
            <a:r>
              <a:rPr sz="1400" b="1" i="1" spc="-5" dirty="0">
                <a:latin typeface="Cambria"/>
                <a:cs typeface="Cambria"/>
              </a:rPr>
              <a:t> y</a:t>
            </a:r>
            <a:r>
              <a:rPr sz="1400" b="1" i="1" spc="-10" dirty="0">
                <a:latin typeface="Cambria"/>
                <a:cs typeface="Cambria"/>
              </a:rPr>
              <a:t>ou</a:t>
            </a:r>
            <a:r>
              <a:rPr sz="1400" b="1" i="1" spc="10" dirty="0">
                <a:latin typeface="Cambria"/>
                <a:cs typeface="Cambria"/>
              </a:rPr>
              <a:t> </a:t>
            </a:r>
            <a:r>
              <a:rPr sz="1400" b="1" i="1" spc="-15" dirty="0">
                <a:latin typeface="Cambria"/>
                <a:cs typeface="Cambria"/>
              </a:rPr>
              <a:t>t</a:t>
            </a:r>
            <a:r>
              <a:rPr sz="1400" b="1" i="1" spc="-10" dirty="0">
                <a:latin typeface="Cambria"/>
                <a:cs typeface="Cambria"/>
              </a:rPr>
              <a:t>o</a:t>
            </a:r>
            <a:r>
              <a:rPr sz="1400" b="1" i="1" spc="10" dirty="0">
                <a:latin typeface="Cambria"/>
                <a:cs typeface="Cambria"/>
              </a:rPr>
              <a:t> </a:t>
            </a:r>
            <a:r>
              <a:rPr sz="1400" b="1" i="1" spc="-10" dirty="0">
                <a:latin typeface="Cambria"/>
                <a:cs typeface="Cambria"/>
              </a:rPr>
              <a:t>s</a:t>
            </a:r>
            <a:r>
              <a:rPr sz="1400" b="1" i="1" spc="-15" dirty="0">
                <a:latin typeface="Cambria"/>
                <a:cs typeface="Cambria"/>
              </a:rPr>
              <a:t>e</a:t>
            </a:r>
            <a:r>
              <a:rPr sz="1400" b="1" i="1" spc="-10" dirty="0">
                <a:latin typeface="Cambria"/>
                <a:cs typeface="Cambria"/>
              </a:rPr>
              <a:t>t</a:t>
            </a:r>
            <a:r>
              <a:rPr sz="1400" b="1" i="1" dirty="0">
                <a:latin typeface="Cambria"/>
                <a:cs typeface="Cambria"/>
              </a:rPr>
              <a:t> </a:t>
            </a:r>
            <a:r>
              <a:rPr sz="1400" b="1" i="1" spc="-10" dirty="0">
                <a:latin typeface="Cambria"/>
                <a:cs typeface="Cambria"/>
              </a:rPr>
              <a:t>aside</a:t>
            </a:r>
            <a:endParaRPr sz="1400" dirty="0">
              <a:latin typeface="Cambria"/>
              <a:cs typeface="Cambria"/>
            </a:endParaRPr>
          </a:p>
          <a:p>
            <a:pPr marL="12700" marR="5080">
              <a:lnSpc>
                <a:spcPct val="97800"/>
              </a:lnSpc>
              <a:spcBef>
                <a:spcPts val="15"/>
              </a:spcBef>
            </a:pPr>
            <a:r>
              <a:rPr sz="1400" b="1" i="1" spc="-10" dirty="0">
                <a:latin typeface="Cambria"/>
                <a:cs typeface="Cambria"/>
              </a:rPr>
              <a:t>in</a:t>
            </a:r>
            <a:r>
              <a:rPr sz="1400" b="1" i="1" spc="-15" dirty="0">
                <a:latin typeface="Cambria"/>
                <a:cs typeface="Cambria"/>
              </a:rPr>
              <a:t>c</a:t>
            </a:r>
            <a:r>
              <a:rPr sz="1400" b="1" i="1" spc="-10" dirty="0">
                <a:latin typeface="Cambria"/>
                <a:cs typeface="Cambria"/>
              </a:rPr>
              <a:t>ome and/or</a:t>
            </a:r>
            <a:r>
              <a:rPr sz="1400" b="1" i="1" spc="-5" dirty="0">
                <a:latin typeface="Cambria"/>
                <a:cs typeface="Cambria"/>
              </a:rPr>
              <a:t> </a:t>
            </a:r>
            <a:r>
              <a:rPr sz="1400" b="1" i="1" spc="0" dirty="0">
                <a:latin typeface="Cambria"/>
                <a:cs typeface="Cambria"/>
              </a:rPr>
              <a:t>r</a:t>
            </a:r>
            <a:r>
              <a:rPr sz="1400" b="1" i="1" spc="-15" dirty="0">
                <a:latin typeface="Cambria"/>
                <a:cs typeface="Cambria"/>
              </a:rPr>
              <a:t>e</a:t>
            </a:r>
            <a:r>
              <a:rPr sz="1400" b="1" i="1" spc="-10" dirty="0">
                <a:latin typeface="Cambria"/>
                <a:cs typeface="Cambria"/>
              </a:rPr>
              <a:t>sour</a:t>
            </a:r>
            <a:r>
              <a:rPr sz="1400" b="1" i="1" spc="-15" dirty="0">
                <a:latin typeface="Cambria"/>
                <a:cs typeface="Cambria"/>
              </a:rPr>
              <a:t>ce</a:t>
            </a:r>
            <a:r>
              <a:rPr sz="1400" b="1" i="1" spc="-10" dirty="0">
                <a:latin typeface="Cambria"/>
                <a:cs typeface="Cambria"/>
              </a:rPr>
              <a:t>s</a:t>
            </a:r>
            <a:r>
              <a:rPr sz="1400" b="1" i="1" spc="-5" dirty="0">
                <a:latin typeface="Cambria"/>
                <a:cs typeface="Cambria"/>
              </a:rPr>
              <a:t> </a:t>
            </a:r>
            <a:r>
              <a:rPr sz="1400" b="1" i="1" spc="-10" dirty="0">
                <a:latin typeface="Cambria"/>
                <a:cs typeface="Cambria"/>
              </a:rPr>
              <a:t>for</a:t>
            </a:r>
            <a:r>
              <a:rPr sz="1400" b="1" i="1" dirty="0">
                <a:latin typeface="Cambria"/>
                <a:cs typeface="Cambria"/>
              </a:rPr>
              <a:t> </a:t>
            </a:r>
            <a:r>
              <a:rPr sz="1400" b="1" i="1" spc="-10" dirty="0">
                <a:latin typeface="Cambria"/>
                <a:cs typeface="Cambria"/>
              </a:rPr>
              <a:t>a</a:t>
            </a:r>
            <a:r>
              <a:rPr sz="1400" b="1" i="1" spc="10" dirty="0">
                <a:latin typeface="Cambria"/>
                <a:cs typeface="Cambria"/>
              </a:rPr>
              <a:t> </a:t>
            </a:r>
            <a:r>
              <a:rPr sz="1400" b="1" i="1" spc="-10" dirty="0">
                <a:latin typeface="Cambria"/>
                <a:cs typeface="Cambria"/>
              </a:rPr>
              <a:t>s</a:t>
            </a:r>
            <a:r>
              <a:rPr sz="1400" b="1" i="1" dirty="0">
                <a:latin typeface="Cambria"/>
                <a:cs typeface="Cambria"/>
              </a:rPr>
              <a:t>p</a:t>
            </a:r>
            <a:r>
              <a:rPr sz="1400" b="1" i="1" spc="-15" dirty="0">
                <a:latin typeface="Cambria"/>
                <a:cs typeface="Cambria"/>
              </a:rPr>
              <a:t>eci</a:t>
            </a:r>
            <a:r>
              <a:rPr sz="1400" b="1" i="1" spc="-10" dirty="0">
                <a:latin typeface="Cambria"/>
                <a:cs typeface="Cambria"/>
              </a:rPr>
              <a:t>f</a:t>
            </a:r>
            <a:r>
              <a:rPr sz="1400" b="1" i="1" dirty="0">
                <a:latin typeface="Cambria"/>
                <a:cs typeface="Cambria"/>
              </a:rPr>
              <a:t>i</a:t>
            </a:r>
            <a:r>
              <a:rPr sz="1400" b="1" i="1" spc="-15" dirty="0">
                <a:latin typeface="Cambria"/>
                <a:cs typeface="Cambria"/>
              </a:rPr>
              <a:t>e</a:t>
            </a:r>
            <a:r>
              <a:rPr sz="1400" b="1" i="1" spc="-10" dirty="0">
                <a:latin typeface="Cambria"/>
                <a:cs typeface="Cambria"/>
              </a:rPr>
              <a:t>d</a:t>
            </a:r>
            <a:r>
              <a:rPr sz="1400" b="1" i="1" spc="-5" dirty="0">
                <a:latin typeface="Cambria"/>
                <a:cs typeface="Cambria"/>
              </a:rPr>
              <a:t> t</a:t>
            </a:r>
            <a:r>
              <a:rPr sz="1400" b="1" i="1" spc="-10" dirty="0">
                <a:latin typeface="Cambria"/>
                <a:cs typeface="Cambria"/>
              </a:rPr>
              <a:t>ime for</a:t>
            </a:r>
            <a:r>
              <a:rPr sz="1400" b="1" i="1" dirty="0">
                <a:latin typeface="Cambria"/>
                <a:cs typeface="Cambria"/>
              </a:rPr>
              <a:t> </a:t>
            </a:r>
            <a:r>
              <a:rPr sz="1400" b="1" i="1" spc="-10" dirty="0">
                <a:latin typeface="Cambria"/>
                <a:cs typeface="Cambria"/>
              </a:rPr>
              <a:t>a</a:t>
            </a:r>
            <a:r>
              <a:rPr sz="1400" b="1" i="1" spc="10" dirty="0">
                <a:latin typeface="Cambria"/>
                <a:cs typeface="Cambria"/>
              </a:rPr>
              <a:t> </a:t>
            </a:r>
            <a:r>
              <a:rPr sz="1400" b="1" i="1" spc="-10" dirty="0">
                <a:latin typeface="Cambria"/>
                <a:cs typeface="Cambria"/>
              </a:rPr>
              <a:t>work</a:t>
            </a:r>
            <a:r>
              <a:rPr sz="1400" b="1" i="1" dirty="0">
                <a:latin typeface="Cambria"/>
                <a:cs typeface="Cambria"/>
              </a:rPr>
              <a:t> </a:t>
            </a:r>
            <a:r>
              <a:rPr sz="1400" b="1" i="1" spc="-15" dirty="0">
                <a:latin typeface="Cambria"/>
                <a:cs typeface="Cambria"/>
              </a:rPr>
              <a:t>g</a:t>
            </a:r>
            <a:r>
              <a:rPr sz="1400" b="1" i="1" spc="-10" dirty="0">
                <a:latin typeface="Cambria"/>
                <a:cs typeface="Cambria"/>
              </a:rPr>
              <a:t>oa</a:t>
            </a:r>
            <a:r>
              <a:rPr sz="1400" b="1" i="1" spc="-15" dirty="0">
                <a:latin typeface="Cambria"/>
                <a:cs typeface="Cambria"/>
              </a:rPr>
              <a:t>l</a:t>
            </a:r>
            <a:r>
              <a:rPr sz="1400" b="1" i="1" spc="-5" dirty="0">
                <a:latin typeface="Cambria"/>
                <a:cs typeface="Cambria"/>
              </a:rPr>
              <a:t>.</a:t>
            </a:r>
            <a:r>
              <a:rPr sz="1400" b="1" i="1" spc="5" dirty="0">
                <a:latin typeface="Cambria"/>
                <a:cs typeface="Cambria"/>
              </a:rPr>
              <a:t> </a:t>
            </a:r>
            <a:r>
              <a:rPr sz="1400" b="1" i="1" spc="-10" dirty="0">
                <a:latin typeface="Cambria"/>
                <a:cs typeface="Cambria"/>
              </a:rPr>
              <a:t>(</a:t>
            </a:r>
            <a:r>
              <a:rPr sz="1400" b="1" i="1" spc="-15" dirty="0">
                <a:latin typeface="Cambria"/>
                <a:cs typeface="Cambria"/>
              </a:rPr>
              <a:t>Thi</a:t>
            </a:r>
            <a:r>
              <a:rPr sz="1400" b="1" i="1" spc="-10" dirty="0">
                <a:latin typeface="Cambria"/>
                <a:cs typeface="Cambria"/>
              </a:rPr>
              <a:t>s wi</a:t>
            </a:r>
            <a:r>
              <a:rPr sz="1400" b="1" i="1" dirty="0">
                <a:latin typeface="Cambria"/>
                <a:cs typeface="Cambria"/>
              </a:rPr>
              <a:t>l</a:t>
            </a:r>
            <a:r>
              <a:rPr sz="1400" b="1" i="1" spc="-5" dirty="0">
                <a:latin typeface="Cambria"/>
                <a:cs typeface="Cambria"/>
              </a:rPr>
              <a:t>l</a:t>
            </a:r>
            <a:r>
              <a:rPr sz="1400" b="1" i="1" spc="-10" dirty="0">
                <a:latin typeface="Cambria"/>
                <a:cs typeface="Cambria"/>
              </a:rPr>
              <a:t> a</a:t>
            </a:r>
            <a:r>
              <a:rPr sz="1400" b="1" i="1" dirty="0">
                <a:latin typeface="Cambria"/>
                <a:cs typeface="Cambria"/>
              </a:rPr>
              <a:t>l</a:t>
            </a:r>
            <a:r>
              <a:rPr sz="1400" b="1" i="1" spc="-15" dirty="0">
                <a:latin typeface="Cambria"/>
                <a:cs typeface="Cambria"/>
              </a:rPr>
              <a:t>low</a:t>
            </a:r>
            <a:r>
              <a:rPr sz="1400" b="1" i="1" spc="10" dirty="0">
                <a:latin typeface="Cambria"/>
                <a:cs typeface="Cambria"/>
              </a:rPr>
              <a:t> </a:t>
            </a:r>
            <a:r>
              <a:rPr sz="1400" b="1" i="1" spc="-5" dirty="0">
                <a:latin typeface="Cambria"/>
                <a:cs typeface="Cambria"/>
              </a:rPr>
              <a:t>y</a:t>
            </a:r>
            <a:r>
              <a:rPr sz="1400" b="1" i="1" spc="-10" dirty="0">
                <a:latin typeface="Cambria"/>
                <a:cs typeface="Cambria"/>
              </a:rPr>
              <a:t>ou</a:t>
            </a:r>
            <a:r>
              <a:rPr sz="1400" b="1" i="1" spc="-5" dirty="0">
                <a:latin typeface="Cambria"/>
                <a:cs typeface="Cambria"/>
              </a:rPr>
              <a:t> </a:t>
            </a:r>
            <a:r>
              <a:rPr sz="1400" b="1" i="1" spc="-15" dirty="0">
                <a:latin typeface="Cambria"/>
                <a:cs typeface="Cambria"/>
              </a:rPr>
              <a:t>t</a:t>
            </a:r>
            <a:r>
              <a:rPr sz="1400" b="1" i="1" spc="-10" dirty="0">
                <a:latin typeface="Cambria"/>
                <a:cs typeface="Cambria"/>
              </a:rPr>
              <a:t>o</a:t>
            </a:r>
            <a:r>
              <a:rPr sz="1400" b="1" i="1" spc="10" dirty="0">
                <a:latin typeface="Cambria"/>
                <a:cs typeface="Cambria"/>
              </a:rPr>
              <a:t> </a:t>
            </a:r>
            <a:r>
              <a:rPr sz="1400" b="1" i="1" spc="-10" dirty="0">
                <a:latin typeface="Cambria"/>
                <a:cs typeface="Cambria"/>
              </a:rPr>
              <a:t>sa</a:t>
            </a:r>
            <a:r>
              <a:rPr sz="1400" b="1" i="1" spc="-5" dirty="0">
                <a:latin typeface="Cambria"/>
                <a:cs typeface="Cambria"/>
              </a:rPr>
              <a:t>v</a:t>
            </a:r>
            <a:r>
              <a:rPr sz="1400" b="1" i="1" spc="-10" dirty="0">
                <a:latin typeface="Cambria"/>
                <a:cs typeface="Cambria"/>
              </a:rPr>
              <a:t>e </a:t>
            </a:r>
            <a:r>
              <a:rPr sz="1400" b="1" i="1" spc="-20" dirty="0">
                <a:latin typeface="Cambria"/>
                <a:cs typeface="Cambria"/>
              </a:rPr>
              <a:t>m</a:t>
            </a:r>
            <a:r>
              <a:rPr sz="1400" b="1" i="1" spc="-10" dirty="0">
                <a:latin typeface="Cambria"/>
                <a:cs typeface="Cambria"/>
              </a:rPr>
              <a:t>ore</a:t>
            </a:r>
            <a:r>
              <a:rPr sz="1400" b="1" i="1" dirty="0">
                <a:latin typeface="Cambria"/>
                <a:cs typeface="Cambria"/>
              </a:rPr>
              <a:t> </a:t>
            </a:r>
            <a:r>
              <a:rPr sz="1400" b="1" i="1" spc="-15" dirty="0">
                <a:latin typeface="Cambria"/>
                <a:cs typeface="Cambria"/>
              </a:rPr>
              <a:t>th</a:t>
            </a:r>
            <a:r>
              <a:rPr sz="1400" b="1" i="1" spc="-10" dirty="0">
                <a:latin typeface="Cambria"/>
                <a:cs typeface="Cambria"/>
              </a:rPr>
              <a:t>an</a:t>
            </a:r>
            <a:r>
              <a:rPr sz="1400" b="1" i="1" spc="5" dirty="0">
                <a:latin typeface="Cambria"/>
                <a:cs typeface="Cambria"/>
              </a:rPr>
              <a:t> </a:t>
            </a:r>
            <a:r>
              <a:rPr sz="1400" b="1" i="1" spc="-5" dirty="0">
                <a:latin typeface="Cambria"/>
                <a:cs typeface="Cambria"/>
              </a:rPr>
              <a:t>t</a:t>
            </a:r>
            <a:r>
              <a:rPr sz="1400" b="1" i="1" spc="-15" dirty="0">
                <a:latin typeface="Cambria"/>
                <a:cs typeface="Cambria"/>
              </a:rPr>
              <a:t>h</a:t>
            </a:r>
            <a:r>
              <a:rPr sz="1400" b="1" i="1" spc="-10" dirty="0">
                <a:latin typeface="Cambria"/>
                <a:cs typeface="Cambria"/>
              </a:rPr>
              <a:t>e </a:t>
            </a:r>
            <a:r>
              <a:rPr sz="1400" b="1" i="1" dirty="0">
                <a:latin typeface="Cambria"/>
                <a:cs typeface="Cambria"/>
              </a:rPr>
              <a:t>$</a:t>
            </a:r>
            <a:r>
              <a:rPr sz="1400" b="1" i="1" spc="-15" dirty="0">
                <a:latin typeface="Cambria"/>
                <a:cs typeface="Cambria"/>
              </a:rPr>
              <a:t>20</a:t>
            </a:r>
            <a:r>
              <a:rPr sz="1400" b="1" i="1" dirty="0">
                <a:latin typeface="Cambria"/>
                <a:cs typeface="Cambria"/>
              </a:rPr>
              <a:t>0</a:t>
            </a:r>
            <a:r>
              <a:rPr sz="1400" b="1" i="1" spc="-10" dirty="0">
                <a:latin typeface="Cambria"/>
                <a:cs typeface="Cambria"/>
              </a:rPr>
              <a:t>0 SSA</a:t>
            </a:r>
            <a:r>
              <a:rPr sz="1400" b="1" i="1" spc="10" dirty="0">
                <a:latin typeface="Cambria"/>
                <a:cs typeface="Cambria"/>
              </a:rPr>
              <a:t> </a:t>
            </a:r>
            <a:r>
              <a:rPr sz="1400" b="1" i="1" spc="-15" dirty="0">
                <a:latin typeface="Cambria"/>
                <a:cs typeface="Cambria"/>
              </a:rPr>
              <a:t>l</a:t>
            </a:r>
            <a:r>
              <a:rPr sz="1400" b="1" i="1" spc="-10" dirty="0">
                <a:latin typeface="Cambria"/>
                <a:cs typeface="Cambria"/>
              </a:rPr>
              <a:t>im</a:t>
            </a:r>
            <a:r>
              <a:rPr sz="1400" b="1" i="1" spc="-15" dirty="0">
                <a:latin typeface="Cambria"/>
                <a:cs typeface="Cambria"/>
              </a:rPr>
              <a:t>it</a:t>
            </a:r>
            <a:r>
              <a:rPr sz="1400" b="1" i="1" spc="-10" dirty="0">
                <a:latin typeface="Cambria"/>
                <a:cs typeface="Cambria"/>
              </a:rPr>
              <a:t>)</a:t>
            </a:r>
            <a:r>
              <a:rPr sz="1400" b="1" i="1" spc="-5" dirty="0">
                <a:latin typeface="Cambria"/>
                <a:cs typeface="Cambria"/>
              </a:rPr>
              <a:t> </a:t>
            </a:r>
            <a:r>
              <a:rPr sz="1400" b="1" spc="-15" dirty="0">
                <a:latin typeface="Cambria"/>
                <a:cs typeface="Cambria"/>
              </a:rPr>
              <a:t>R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spc="-10" dirty="0">
                <a:latin typeface="Cambria"/>
                <a:cs typeface="Cambria"/>
              </a:rPr>
              <a:t>q</a:t>
            </a:r>
            <a:r>
              <a:rPr sz="1400" b="1" spc="-15" dirty="0">
                <a:latin typeface="Cambria"/>
                <a:cs typeface="Cambria"/>
              </a:rPr>
              <a:t>u</a:t>
            </a:r>
            <a:r>
              <a:rPr sz="1400" b="1" spc="-5" dirty="0">
                <a:latin typeface="Cambria"/>
                <a:cs typeface="Cambria"/>
              </a:rPr>
              <a:t>i</a:t>
            </a:r>
            <a:r>
              <a:rPr sz="1400" b="1" spc="-15" dirty="0">
                <a:latin typeface="Cambria"/>
                <a:cs typeface="Cambria"/>
              </a:rPr>
              <a:t>r</a:t>
            </a:r>
            <a:r>
              <a:rPr sz="1400" b="1" spc="-10" dirty="0">
                <a:latin typeface="Cambria"/>
                <a:cs typeface="Cambria"/>
              </a:rPr>
              <a:t>e</a:t>
            </a:r>
            <a:r>
              <a:rPr sz="1400" b="1" spc="-20" dirty="0">
                <a:latin typeface="Cambria"/>
                <a:cs typeface="Cambria"/>
              </a:rPr>
              <a:t>m</a:t>
            </a:r>
            <a:r>
              <a:rPr sz="1400" b="1" spc="0" dirty="0">
                <a:latin typeface="Cambria"/>
                <a:cs typeface="Cambria"/>
              </a:rPr>
              <a:t>e</a:t>
            </a:r>
            <a:r>
              <a:rPr sz="1400" b="1" spc="-15" dirty="0">
                <a:latin typeface="Cambria"/>
                <a:cs typeface="Cambria"/>
              </a:rPr>
              <a:t>n</a:t>
            </a:r>
            <a:r>
              <a:rPr sz="1400" b="1" spc="-5" dirty="0">
                <a:latin typeface="Cambria"/>
                <a:cs typeface="Cambria"/>
              </a:rPr>
              <a:t>t</a:t>
            </a:r>
            <a:r>
              <a:rPr sz="1400" b="1" spc="-10" dirty="0">
                <a:latin typeface="Cambria"/>
                <a:cs typeface="Cambria"/>
              </a:rPr>
              <a:t>s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spc="-15" dirty="0">
                <a:latin typeface="Cambria"/>
                <a:cs typeface="Cambria"/>
              </a:rPr>
              <a:t>f</a:t>
            </a:r>
            <a:r>
              <a:rPr sz="1400" b="1" spc="0" dirty="0">
                <a:latin typeface="Cambria"/>
                <a:cs typeface="Cambria"/>
              </a:rPr>
              <a:t>o</a:t>
            </a:r>
            <a:r>
              <a:rPr sz="1400" b="1" spc="-10" dirty="0">
                <a:latin typeface="Cambria"/>
                <a:cs typeface="Cambria"/>
              </a:rPr>
              <a:t>r a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15" dirty="0">
                <a:latin typeface="Cambria"/>
                <a:cs typeface="Cambria"/>
              </a:rPr>
              <a:t>PAS</a:t>
            </a:r>
            <a:r>
              <a:rPr sz="1400" b="1" spc="-5" dirty="0">
                <a:latin typeface="Cambria"/>
                <a:cs typeface="Cambria"/>
              </a:rPr>
              <a:t>S:</a:t>
            </a:r>
            <a:endParaRPr sz="1400" dirty="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470534" algn="l"/>
              </a:tabLst>
            </a:pPr>
            <a:r>
              <a:rPr sz="1600" b="1" spc="-10" dirty="0">
                <a:latin typeface="Cambria"/>
                <a:cs typeface="Cambria"/>
              </a:rPr>
              <a:t>Be </a:t>
            </a:r>
            <a:r>
              <a:rPr sz="1600" b="1" spc="-15" dirty="0">
                <a:latin typeface="Cambria"/>
                <a:cs typeface="Cambria"/>
              </a:rPr>
              <a:t>d</a:t>
            </a:r>
            <a:r>
              <a:rPr sz="1600" b="1" spc="-5" dirty="0">
                <a:latin typeface="Cambria"/>
                <a:cs typeface="Cambria"/>
              </a:rPr>
              <a:t>e</a:t>
            </a:r>
            <a:r>
              <a:rPr sz="1600" b="1" spc="-15" dirty="0">
                <a:latin typeface="Cambria"/>
                <a:cs typeface="Cambria"/>
              </a:rPr>
              <a:t>s</a:t>
            </a:r>
            <a:r>
              <a:rPr sz="1600" b="1" spc="-5" dirty="0">
                <a:latin typeface="Cambria"/>
                <a:cs typeface="Cambria"/>
              </a:rPr>
              <a:t>i</a:t>
            </a:r>
            <a:r>
              <a:rPr sz="1600" b="1" spc="-15" dirty="0">
                <a:latin typeface="Cambria"/>
                <a:cs typeface="Cambria"/>
              </a:rPr>
              <a:t>gn</a:t>
            </a:r>
            <a:r>
              <a:rPr sz="1600" b="1" spc="0" dirty="0">
                <a:latin typeface="Cambria"/>
                <a:cs typeface="Cambria"/>
              </a:rPr>
              <a:t>e</a:t>
            </a:r>
            <a:r>
              <a:rPr sz="1600" b="1" spc="-10" dirty="0">
                <a:latin typeface="Cambria"/>
                <a:cs typeface="Cambria"/>
              </a:rPr>
              <a:t>d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f</a:t>
            </a:r>
            <a:r>
              <a:rPr sz="1600" b="1" spc="-10" dirty="0">
                <a:latin typeface="Cambria"/>
                <a:cs typeface="Cambria"/>
              </a:rPr>
              <a:t>or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y</a:t>
            </a:r>
            <a:r>
              <a:rPr sz="1600" b="1" spc="-10" dirty="0">
                <a:latin typeface="Cambria"/>
                <a:cs typeface="Cambria"/>
              </a:rPr>
              <a:t>ou</a:t>
            </a:r>
            <a:endParaRPr sz="1600" dirty="0">
              <a:latin typeface="Cambria"/>
              <a:cs typeface="Cambria"/>
            </a:endParaRPr>
          </a:p>
          <a:p>
            <a:pPr marL="469900" indent="-228600">
              <a:lnSpc>
                <a:spcPct val="100000"/>
              </a:lnSpc>
              <a:spcBef>
                <a:spcPts val="45"/>
              </a:spcBef>
              <a:buFont typeface="Symbol"/>
              <a:buChar char=""/>
              <a:tabLst>
                <a:tab pos="470534" algn="l"/>
              </a:tabLst>
            </a:pPr>
            <a:r>
              <a:rPr sz="1600" b="1" spc="-10" dirty="0">
                <a:latin typeface="Cambria"/>
                <a:cs typeface="Cambria"/>
              </a:rPr>
              <a:t>Be in </a:t>
            </a:r>
            <a:r>
              <a:rPr sz="1600" b="1" spc="-5" dirty="0">
                <a:latin typeface="Cambria"/>
                <a:cs typeface="Cambria"/>
              </a:rPr>
              <a:t>w</a:t>
            </a:r>
            <a:r>
              <a:rPr sz="1600" b="1" spc="-15" dirty="0">
                <a:latin typeface="Cambria"/>
                <a:cs typeface="Cambria"/>
              </a:rPr>
              <a:t>r</a:t>
            </a:r>
            <a:r>
              <a:rPr sz="1600" b="1" spc="-5" dirty="0">
                <a:latin typeface="Cambria"/>
                <a:cs typeface="Cambria"/>
              </a:rPr>
              <a:t>iti</a:t>
            </a:r>
            <a:r>
              <a:rPr sz="1600" b="1" spc="-15" dirty="0">
                <a:latin typeface="Cambria"/>
                <a:cs typeface="Cambria"/>
              </a:rPr>
              <a:t>n</a:t>
            </a:r>
            <a:r>
              <a:rPr sz="1600" b="1" spc="-10" dirty="0">
                <a:latin typeface="Cambria"/>
                <a:cs typeface="Cambria"/>
              </a:rPr>
              <a:t>g</a:t>
            </a:r>
            <a:r>
              <a:rPr sz="1600" b="1" spc="5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(f</a:t>
            </a:r>
            <a:r>
              <a:rPr sz="1600" b="1" spc="0" dirty="0">
                <a:latin typeface="Cambria"/>
                <a:cs typeface="Cambria"/>
              </a:rPr>
              <a:t>o</a:t>
            </a:r>
            <a:r>
              <a:rPr sz="1600" b="1" spc="-15" dirty="0">
                <a:latin typeface="Cambria"/>
                <a:cs typeface="Cambria"/>
              </a:rPr>
              <a:t>rm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SS</a:t>
            </a:r>
            <a:r>
              <a:rPr sz="1600" b="1" spc="-10" dirty="0">
                <a:latin typeface="Cambria"/>
                <a:cs typeface="Cambria"/>
              </a:rPr>
              <a:t>A-545-BK</a:t>
            </a:r>
            <a:r>
              <a:rPr sz="1600" b="1" spc="10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)</a:t>
            </a:r>
            <a:endParaRPr sz="1600" dirty="0">
              <a:latin typeface="Cambria"/>
              <a:cs typeface="Cambria"/>
            </a:endParaRPr>
          </a:p>
          <a:p>
            <a:pPr marL="469900" marR="609600" indent="-228600">
              <a:lnSpc>
                <a:spcPts val="1870"/>
              </a:lnSpc>
              <a:spcBef>
                <a:spcPts val="150"/>
              </a:spcBef>
              <a:buFont typeface="Symbol"/>
              <a:buChar char=""/>
              <a:tabLst>
                <a:tab pos="470534" algn="l"/>
              </a:tabLst>
            </a:pPr>
            <a:r>
              <a:rPr sz="1600" b="1" spc="-10" dirty="0">
                <a:latin typeface="Cambria"/>
                <a:cs typeface="Cambria"/>
              </a:rPr>
              <a:t>M</a:t>
            </a:r>
            <a:r>
              <a:rPr sz="1600" b="1" spc="-15" dirty="0">
                <a:latin typeface="Cambria"/>
                <a:cs typeface="Cambria"/>
              </a:rPr>
              <a:t>us</a:t>
            </a:r>
            <a:r>
              <a:rPr sz="1600" b="1" spc="-10" dirty="0">
                <a:latin typeface="Cambria"/>
                <a:cs typeface="Cambria"/>
              </a:rPr>
              <a:t>t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h</a:t>
            </a:r>
            <a:r>
              <a:rPr sz="1600" b="1" spc="-15" dirty="0">
                <a:latin typeface="Cambria"/>
                <a:cs typeface="Cambria"/>
              </a:rPr>
              <a:t>a</a:t>
            </a:r>
            <a:r>
              <a:rPr sz="1600" b="1" spc="-5" dirty="0">
                <a:latin typeface="Cambria"/>
                <a:cs typeface="Cambria"/>
              </a:rPr>
              <a:t>v</a:t>
            </a:r>
            <a:r>
              <a:rPr sz="1600" b="1" spc="-10" dirty="0">
                <a:latin typeface="Cambria"/>
                <a:cs typeface="Cambria"/>
              </a:rPr>
              <a:t>e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a </a:t>
            </a:r>
            <a:r>
              <a:rPr sz="1600" b="1" dirty="0">
                <a:latin typeface="Cambria"/>
                <a:cs typeface="Cambria"/>
              </a:rPr>
              <a:t>s</a:t>
            </a:r>
            <a:r>
              <a:rPr sz="1600" b="1" spc="-20" dirty="0">
                <a:latin typeface="Cambria"/>
                <a:cs typeface="Cambria"/>
              </a:rPr>
              <a:t>p</a:t>
            </a:r>
            <a:r>
              <a:rPr sz="1600" b="1" spc="0" dirty="0">
                <a:latin typeface="Cambria"/>
                <a:cs typeface="Cambria"/>
              </a:rPr>
              <a:t>e</a:t>
            </a:r>
            <a:r>
              <a:rPr sz="1600" b="1" spc="-15" dirty="0">
                <a:latin typeface="Cambria"/>
                <a:cs typeface="Cambria"/>
              </a:rPr>
              <a:t>c</a:t>
            </a:r>
            <a:r>
              <a:rPr sz="1600" b="1" spc="-5" dirty="0">
                <a:latin typeface="Cambria"/>
                <a:cs typeface="Cambria"/>
              </a:rPr>
              <a:t>i</a:t>
            </a:r>
            <a:r>
              <a:rPr sz="1600" b="1" spc="-15" dirty="0">
                <a:latin typeface="Cambria"/>
                <a:cs typeface="Cambria"/>
              </a:rPr>
              <a:t>f</a:t>
            </a:r>
            <a:r>
              <a:rPr sz="1600" b="1" spc="-10" dirty="0">
                <a:latin typeface="Cambria"/>
                <a:cs typeface="Cambria"/>
              </a:rPr>
              <a:t>ic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20" dirty="0">
                <a:latin typeface="Cambria"/>
                <a:cs typeface="Cambria"/>
              </a:rPr>
              <a:t>w</a:t>
            </a:r>
            <a:r>
              <a:rPr sz="1600" b="1" spc="0" dirty="0">
                <a:latin typeface="Cambria"/>
                <a:cs typeface="Cambria"/>
              </a:rPr>
              <a:t>o</a:t>
            </a:r>
            <a:r>
              <a:rPr sz="1600" b="1" spc="-15" dirty="0">
                <a:latin typeface="Cambria"/>
                <a:cs typeface="Cambria"/>
              </a:rPr>
              <a:t>r</a:t>
            </a:r>
            <a:r>
              <a:rPr sz="1600" b="1" spc="-10" dirty="0">
                <a:latin typeface="Cambria"/>
                <a:cs typeface="Cambria"/>
              </a:rPr>
              <a:t>k</a:t>
            </a:r>
            <a:r>
              <a:rPr sz="1600" b="1" spc="-5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g</a:t>
            </a:r>
            <a:r>
              <a:rPr sz="1600" b="1" spc="0" dirty="0">
                <a:latin typeface="Cambria"/>
                <a:cs typeface="Cambria"/>
              </a:rPr>
              <a:t>o</a:t>
            </a:r>
            <a:r>
              <a:rPr sz="1600" b="1" spc="-15" dirty="0">
                <a:latin typeface="Cambria"/>
                <a:cs typeface="Cambria"/>
              </a:rPr>
              <a:t>a</a:t>
            </a:r>
            <a:r>
              <a:rPr sz="1600" b="1" spc="-5" dirty="0">
                <a:latin typeface="Cambria"/>
                <a:cs typeface="Cambria"/>
              </a:rPr>
              <a:t>l </a:t>
            </a:r>
            <a:r>
              <a:rPr sz="1600" b="1" spc="0" dirty="0">
                <a:latin typeface="Cambria"/>
                <a:cs typeface="Cambria"/>
              </a:rPr>
              <a:t>t</a:t>
            </a:r>
            <a:r>
              <a:rPr sz="1600" b="1" spc="-15" dirty="0">
                <a:latin typeface="Cambria"/>
                <a:cs typeface="Cambria"/>
              </a:rPr>
              <a:t>ha</a:t>
            </a:r>
            <a:r>
              <a:rPr sz="1600" b="1" spc="-10" dirty="0">
                <a:latin typeface="Cambria"/>
                <a:cs typeface="Cambria"/>
              </a:rPr>
              <a:t>t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y</a:t>
            </a:r>
            <a:r>
              <a:rPr sz="1600" b="1" spc="-10" dirty="0">
                <a:latin typeface="Cambria"/>
                <a:cs typeface="Cambria"/>
              </a:rPr>
              <a:t>ou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a</a:t>
            </a:r>
            <a:r>
              <a:rPr sz="1600" b="1" spc="-15" dirty="0">
                <a:latin typeface="Cambria"/>
                <a:cs typeface="Cambria"/>
              </a:rPr>
              <a:t>r</a:t>
            </a:r>
            <a:r>
              <a:rPr sz="1600" b="1" spc="-10" dirty="0">
                <a:latin typeface="Cambria"/>
                <a:cs typeface="Cambria"/>
              </a:rPr>
              <a:t>e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c</a:t>
            </a:r>
            <a:r>
              <a:rPr sz="1600" b="1" spc="-15" dirty="0">
                <a:latin typeface="Cambria"/>
                <a:cs typeface="Cambria"/>
              </a:rPr>
              <a:t>a</a:t>
            </a:r>
            <a:r>
              <a:rPr sz="1600" b="1" spc="-5" dirty="0">
                <a:latin typeface="Cambria"/>
                <a:cs typeface="Cambria"/>
              </a:rPr>
              <a:t>pa</a:t>
            </a:r>
            <a:r>
              <a:rPr sz="1600" b="1" spc="-10" dirty="0">
                <a:latin typeface="Cambria"/>
                <a:cs typeface="Cambria"/>
              </a:rPr>
              <a:t>ble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of</a:t>
            </a:r>
            <a:r>
              <a:rPr sz="1600" b="1" spc="-5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p</a:t>
            </a:r>
            <a:r>
              <a:rPr sz="1600" b="1" spc="-10" dirty="0">
                <a:latin typeface="Cambria"/>
                <a:cs typeface="Cambria"/>
              </a:rPr>
              <a:t>e</a:t>
            </a:r>
            <a:r>
              <a:rPr sz="1600" b="1" spc="-15" dirty="0">
                <a:latin typeface="Cambria"/>
                <a:cs typeface="Cambria"/>
              </a:rPr>
              <a:t>rf</a:t>
            </a:r>
            <a:r>
              <a:rPr sz="1600" b="1" spc="0" dirty="0">
                <a:latin typeface="Cambria"/>
                <a:cs typeface="Cambria"/>
              </a:rPr>
              <a:t>o</a:t>
            </a:r>
            <a:r>
              <a:rPr sz="1600" b="1" spc="-5" dirty="0">
                <a:latin typeface="Cambria"/>
                <a:cs typeface="Cambria"/>
              </a:rPr>
              <a:t>r</a:t>
            </a:r>
            <a:r>
              <a:rPr sz="1600" b="1" spc="-20" dirty="0">
                <a:latin typeface="Cambria"/>
                <a:cs typeface="Cambria"/>
              </a:rPr>
              <a:t>m</a:t>
            </a:r>
            <a:r>
              <a:rPr sz="1600" b="1" spc="-5" dirty="0">
                <a:latin typeface="Cambria"/>
                <a:cs typeface="Cambria"/>
              </a:rPr>
              <a:t>i</a:t>
            </a:r>
            <a:r>
              <a:rPr sz="1600" b="1" spc="-15" dirty="0">
                <a:latin typeface="Cambria"/>
                <a:cs typeface="Cambria"/>
              </a:rPr>
              <a:t>n</a:t>
            </a:r>
            <a:r>
              <a:rPr sz="1600" b="1" spc="-10" dirty="0">
                <a:latin typeface="Cambria"/>
                <a:cs typeface="Cambria"/>
              </a:rPr>
              <a:t>g</a:t>
            </a:r>
            <a:endParaRPr sz="1600" dirty="0">
              <a:latin typeface="Cambria"/>
              <a:cs typeface="Cambria"/>
            </a:endParaRPr>
          </a:p>
          <a:p>
            <a:pPr marL="469900" indent="-228600">
              <a:lnSpc>
                <a:spcPts val="1914"/>
              </a:lnSpc>
              <a:buFont typeface="Symbol"/>
              <a:buChar char=""/>
              <a:tabLst>
                <a:tab pos="470534" algn="l"/>
              </a:tabLst>
            </a:pPr>
            <a:r>
              <a:rPr sz="1600" b="1" spc="-15" dirty="0">
                <a:latin typeface="Cambria"/>
                <a:cs typeface="Cambria"/>
              </a:rPr>
              <a:t>Ha</a:t>
            </a:r>
            <a:r>
              <a:rPr sz="1600" b="1" spc="-10" dirty="0">
                <a:latin typeface="Cambria"/>
                <a:cs typeface="Cambria"/>
              </a:rPr>
              <a:t>ve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a </a:t>
            </a:r>
            <a:r>
              <a:rPr sz="1600" b="1" dirty="0">
                <a:latin typeface="Cambria"/>
                <a:cs typeface="Cambria"/>
              </a:rPr>
              <a:t>s</a:t>
            </a:r>
            <a:r>
              <a:rPr sz="1600" b="1" spc="-15" dirty="0">
                <a:latin typeface="Cambria"/>
                <a:cs typeface="Cambria"/>
              </a:rPr>
              <a:t>p</a:t>
            </a:r>
            <a:r>
              <a:rPr sz="1600" b="1" spc="-5" dirty="0">
                <a:latin typeface="Cambria"/>
                <a:cs typeface="Cambria"/>
              </a:rPr>
              <a:t>e</a:t>
            </a:r>
            <a:r>
              <a:rPr sz="1600" b="1" spc="-15" dirty="0">
                <a:latin typeface="Cambria"/>
                <a:cs typeface="Cambria"/>
              </a:rPr>
              <a:t>c</a:t>
            </a:r>
            <a:r>
              <a:rPr sz="1600" b="1" spc="0" dirty="0">
                <a:latin typeface="Cambria"/>
                <a:cs typeface="Cambria"/>
              </a:rPr>
              <a:t>i</a:t>
            </a:r>
            <a:r>
              <a:rPr sz="1600" b="1" spc="-15" dirty="0">
                <a:latin typeface="Cambria"/>
                <a:cs typeface="Cambria"/>
              </a:rPr>
              <a:t>f</a:t>
            </a:r>
            <a:r>
              <a:rPr sz="1600" b="1" spc="-10" dirty="0">
                <a:latin typeface="Cambria"/>
                <a:cs typeface="Cambria"/>
              </a:rPr>
              <a:t>ic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ti</a:t>
            </a:r>
            <a:r>
              <a:rPr sz="1600" b="1" spc="-20" dirty="0">
                <a:latin typeface="Cambria"/>
                <a:cs typeface="Cambria"/>
              </a:rPr>
              <a:t>m</a:t>
            </a:r>
            <a:r>
              <a:rPr sz="1600" b="1" spc="-10" dirty="0">
                <a:latin typeface="Cambria"/>
                <a:cs typeface="Cambria"/>
              </a:rPr>
              <a:t>e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li</a:t>
            </a:r>
            <a:r>
              <a:rPr sz="1600" b="1" spc="-15" dirty="0">
                <a:latin typeface="Cambria"/>
                <a:cs typeface="Cambria"/>
              </a:rPr>
              <a:t>n</a:t>
            </a:r>
            <a:r>
              <a:rPr sz="1600" b="1" spc="-10" dirty="0">
                <a:latin typeface="Cambria"/>
                <a:cs typeface="Cambria"/>
              </a:rPr>
              <a:t>e</a:t>
            </a:r>
            <a:r>
              <a:rPr sz="1600" b="1" spc="10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f</a:t>
            </a:r>
            <a:r>
              <a:rPr sz="1600" b="1" spc="-10" dirty="0">
                <a:latin typeface="Cambria"/>
                <a:cs typeface="Cambria"/>
              </a:rPr>
              <a:t>or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r</a:t>
            </a:r>
            <a:r>
              <a:rPr sz="1600" b="1" spc="-5" dirty="0">
                <a:latin typeface="Cambria"/>
                <a:cs typeface="Cambria"/>
              </a:rPr>
              <a:t>eac</a:t>
            </a:r>
            <a:r>
              <a:rPr sz="1600" b="1" spc="-15" dirty="0">
                <a:latin typeface="Cambria"/>
                <a:cs typeface="Cambria"/>
              </a:rPr>
              <a:t>h</a:t>
            </a:r>
            <a:r>
              <a:rPr sz="1600" b="1" spc="-5" dirty="0">
                <a:latin typeface="Cambria"/>
                <a:cs typeface="Cambria"/>
              </a:rPr>
              <a:t>i</a:t>
            </a:r>
            <a:r>
              <a:rPr sz="1600" b="1" spc="-15" dirty="0">
                <a:latin typeface="Cambria"/>
                <a:cs typeface="Cambria"/>
              </a:rPr>
              <a:t>n</a:t>
            </a:r>
            <a:r>
              <a:rPr sz="1600" b="1" spc="-10" dirty="0">
                <a:latin typeface="Cambria"/>
                <a:cs typeface="Cambria"/>
              </a:rPr>
              <a:t>g</a:t>
            </a:r>
            <a:r>
              <a:rPr sz="1600" b="1" spc="5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yo</a:t>
            </a:r>
            <a:r>
              <a:rPr sz="1600" b="1" spc="-5" dirty="0">
                <a:latin typeface="Cambria"/>
                <a:cs typeface="Cambria"/>
              </a:rPr>
              <a:t>u</a:t>
            </a:r>
            <a:r>
              <a:rPr sz="1600" b="1" spc="-10" dirty="0">
                <a:latin typeface="Cambria"/>
                <a:cs typeface="Cambria"/>
              </a:rPr>
              <a:t>r </a:t>
            </a:r>
            <a:r>
              <a:rPr sz="1600" b="1" spc="-15" dirty="0">
                <a:latin typeface="Cambria"/>
                <a:cs typeface="Cambria"/>
              </a:rPr>
              <a:t>g</a:t>
            </a:r>
            <a:r>
              <a:rPr sz="1600" b="1" spc="0" dirty="0">
                <a:latin typeface="Cambria"/>
                <a:cs typeface="Cambria"/>
              </a:rPr>
              <a:t>o</a:t>
            </a:r>
            <a:r>
              <a:rPr sz="1600" b="1" spc="-15" dirty="0">
                <a:latin typeface="Cambria"/>
                <a:cs typeface="Cambria"/>
              </a:rPr>
              <a:t>a</a:t>
            </a:r>
            <a:r>
              <a:rPr sz="1600" b="1" spc="-5" dirty="0">
                <a:latin typeface="Cambria"/>
                <a:cs typeface="Cambria"/>
              </a:rPr>
              <a:t>l</a:t>
            </a:r>
            <a:endParaRPr sz="1600" dirty="0">
              <a:latin typeface="Cambria"/>
              <a:cs typeface="Cambria"/>
            </a:endParaRPr>
          </a:p>
          <a:p>
            <a:pPr marL="469900" marR="216535" indent="-228600">
              <a:lnSpc>
                <a:spcPts val="1880"/>
              </a:lnSpc>
              <a:spcBef>
                <a:spcPts val="130"/>
              </a:spcBef>
              <a:buFont typeface="Symbol"/>
              <a:buChar char=""/>
              <a:tabLst>
                <a:tab pos="470534" algn="l"/>
              </a:tabLst>
            </a:pPr>
            <a:r>
              <a:rPr sz="1600" b="1" spc="-15" dirty="0">
                <a:latin typeface="Cambria"/>
                <a:cs typeface="Cambria"/>
              </a:rPr>
              <a:t>Show</a:t>
            </a:r>
            <a:r>
              <a:rPr sz="1600" b="1" spc="5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w</a:t>
            </a:r>
            <a:r>
              <a:rPr sz="1600" b="1" spc="-15" dirty="0">
                <a:latin typeface="Cambria"/>
                <a:cs typeface="Cambria"/>
              </a:rPr>
              <a:t>ha</a:t>
            </a:r>
            <a:r>
              <a:rPr sz="1600" b="1" spc="-10" dirty="0">
                <a:latin typeface="Cambria"/>
                <a:cs typeface="Cambria"/>
              </a:rPr>
              <a:t>t</a:t>
            </a:r>
            <a:r>
              <a:rPr sz="1600" b="1" spc="10" dirty="0">
                <a:latin typeface="Cambria"/>
                <a:cs typeface="Cambria"/>
              </a:rPr>
              <a:t> </a:t>
            </a:r>
            <a:r>
              <a:rPr sz="1600" b="1" spc="-20" dirty="0">
                <a:latin typeface="Cambria"/>
                <a:cs typeface="Cambria"/>
              </a:rPr>
              <a:t>m</a:t>
            </a:r>
            <a:r>
              <a:rPr sz="1600" b="1" spc="-10" dirty="0">
                <a:latin typeface="Cambria"/>
                <a:cs typeface="Cambria"/>
              </a:rPr>
              <a:t>o</a:t>
            </a:r>
            <a:r>
              <a:rPr sz="1600" b="1" spc="-5" dirty="0">
                <a:latin typeface="Cambria"/>
                <a:cs typeface="Cambria"/>
              </a:rPr>
              <a:t>n</a:t>
            </a:r>
            <a:r>
              <a:rPr sz="1600" b="1" spc="-10" dirty="0">
                <a:latin typeface="Cambria"/>
                <a:cs typeface="Cambria"/>
              </a:rPr>
              <a:t>ey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(n</a:t>
            </a:r>
            <a:r>
              <a:rPr sz="1600" b="1" spc="-10" dirty="0">
                <a:latin typeface="Cambria"/>
                <a:cs typeface="Cambria"/>
              </a:rPr>
              <a:t>ot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S</a:t>
            </a:r>
            <a:r>
              <a:rPr sz="1600" b="1" spc="-15" dirty="0">
                <a:latin typeface="Cambria"/>
                <a:cs typeface="Cambria"/>
              </a:rPr>
              <a:t>S</a:t>
            </a:r>
            <a:r>
              <a:rPr sz="1600" b="1" spc="-10" dirty="0">
                <a:latin typeface="Cambria"/>
                <a:cs typeface="Cambria"/>
              </a:rPr>
              <a:t>I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20" dirty="0">
                <a:latin typeface="Cambria"/>
                <a:cs typeface="Cambria"/>
              </a:rPr>
              <a:t>m</a:t>
            </a:r>
            <a:r>
              <a:rPr sz="1600" b="1" spc="0" dirty="0">
                <a:latin typeface="Cambria"/>
                <a:cs typeface="Cambria"/>
              </a:rPr>
              <a:t>o</a:t>
            </a:r>
            <a:r>
              <a:rPr sz="1600" b="1" spc="-15" dirty="0">
                <a:latin typeface="Cambria"/>
                <a:cs typeface="Cambria"/>
              </a:rPr>
              <a:t>n</a:t>
            </a:r>
            <a:r>
              <a:rPr sz="1600" b="1" spc="0" dirty="0">
                <a:latin typeface="Cambria"/>
                <a:cs typeface="Cambria"/>
              </a:rPr>
              <a:t>e</a:t>
            </a:r>
            <a:r>
              <a:rPr sz="1600" b="1" spc="-5" dirty="0">
                <a:latin typeface="Cambria"/>
                <a:cs typeface="Cambria"/>
              </a:rPr>
              <a:t>y</a:t>
            </a:r>
            <a:r>
              <a:rPr sz="1600" b="1" spc="-10" dirty="0">
                <a:latin typeface="Cambria"/>
                <a:cs typeface="Cambria"/>
              </a:rPr>
              <a:t>) or o</a:t>
            </a:r>
            <a:r>
              <a:rPr sz="1600" b="1" spc="0" dirty="0">
                <a:latin typeface="Cambria"/>
                <a:cs typeface="Cambria"/>
              </a:rPr>
              <a:t>t</a:t>
            </a:r>
            <a:r>
              <a:rPr sz="1600" b="1" spc="-15" dirty="0">
                <a:latin typeface="Cambria"/>
                <a:cs typeface="Cambria"/>
              </a:rPr>
              <a:t>h</a:t>
            </a:r>
            <a:r>
              <a:rPr sz="1600" b="1" spc="-5" dirty="0">
                <a:latin typeface="Cambria"/>
                <a:cs typeface="Cambria"/>
              </a:rPr>
              <a:t>e</a:t>
            </a:r>
            <a:r>
              <a:rPr sz="1600" b="1" spc="-10" dirty="0">
                <a:latin typeface="Cambria"/>
                <a:cs typeface="Cambria"/>
              </a:rPr>
              <a:t>r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r</a:t>
            </a:r>
            <a:r>
              <a:rPr sz="1600" b="1" spc="-10" dirty="0">
                <a:latin typeface="Cambria"/>
                <a:cs typeface="Cambria"/>
              </a:rPr>
              <a:t>e</a:t>
            </a:r>
            <a:r>
              <a:rPr sz="1600" b="1" spc="-15" dirty="0">
                <a:latin typeface="Cambria"/>
                <a:cs typeface="Cambria"/>
              </a:rPr>
              <a:t>s</a:t>
            </a:r>
            <a:r>
              <a:rPr sz="1600" b="1" spc="0" dirty="0">
                <a:latin typeface="Cambria"/>
                <a:cs typeface="Cambria"/>
              </a:rPr>
              <a:t>o</a:t>
            </a:r>
            <a:r>
              <a:rPr sz="1600" b="1" spc="-15" dirty="0">
                <a:latin typeface="Cambria"/>
                <a:cs typeface="Cambria"/>
              </a:rPr>
              <a:t>u</a:t>
            </a:r>
            <a:r>
              <a:rPr sz="1600" b="1" spc="-5" dirty="0">
                <a:latin typeface="Cambria"/>
                <a:cs typeface="Cambria"/>
              </a:rPr>
              <a:t>r</a:t>
            </a:r>
            <a:r>
              <a:rPr sz="1600" b="1" spc="-15" dirty="0">
                <a:latin typeface="Cambria"/>
                <a:cs typeface="Cambria"/>
              </a:rPr>
              <a:t>c</a:t>
            </a:r>
            <a:r>
              <a:rPr sz="1600" b="1" spc="-5" dirty="0">
                <a:latin typeface="Cambria"/>
                <a:cs typeface="Cambria"/>
              </a:rPr>
              <a:t>e</a:t>
            </a:r>
            <a:r>
              <a:rPr sz="1600" b="1" spc="-10" dirty="0">
                <a:latin typeface="Cambria"/>
                <a:cs typeface="Cambria"/>
              </a:rPr>
              <a:t>s</a:t>
            </a:r>
            <a:r>
              <a:rPr sz="1600" b="1" spc="-5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you</a:t>
            </a:r>
            <a:r>
              <a:rPr sz="1600" b="1" spc="-5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ha</a:t>
            </a:r>
            <a:r>
              <a:rPr sz="1600" b="1" spc="-5" dirty="0">
                <a:latin typeface="Cambria"/>
                <a:cs typeface="Cambria"/>
              </a:rPr>
              <a:t>v</a:t>
            </a:r>
            <a:r>
              <a:rPr sz="1600" b="1" spc="-10" dirty="0">
                <a:latin typeface="Cambria"/>
                <a:cs typeface="Cambria"/>
              </a:rPr>
              <a:t>e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t</a:t>
            </a:r>
            <a:r>
              <a:rPr sz="1600" b="1" spc="-15" dirty="0">
                <a:latin typeface="Cambria"/>
                <a:cs typeface="Cambria"/>
              </a:rPr>
              <a:t>ha</a:t>
            </a:r>
            <a:r>
              <a:rPr sz="1600" b="1" spc="-10" dirty="0">
                <a:latin typeface="Cambria"/>
                <a:cs typeface="Cambria"/>
              </a:rPr>
              <a:t>t</a:t>
            </a:r>
            <a:r>
              <a:rPr sz="1600" b="1" spc="10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c</a:t>
            </a:r>
            <a:r>
              <a:rPr sz="1600" b="1" dirty="0">
                <a:latin typeface="Cambria"/>
                <a:cs typeface="Cambria"/>
              </a:rPr>
              <a:t>a</a:t>
            </a:r>
            <a:r>
              <a:rPr sz="1600" b="1" spc="-10" dirty="0">
                <a:latin typeface="Cambria"/>
                <a:cs typeface="Cambria"/>
              </a:rPr>
              <a:t>n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h</a:t>
            </a:r>
            <a:r>
              <a:rPr sz="1600" b="1" spc="0" dirty="0">
                <a:latin typeface="Cambria"/>
                <a:cs typeface="Cambria"/>
              </a:rPr>
              <a:t>e</a:t>
            </a:r>
            <a:r>
              <a:rPr sz="1600" b="1" spc="-10" dirty="0">
                <a:latin typeface="Cambria"/>
                <a:cs typeface="Cambria"/>
              </a:rPr>
              <a:t>lp you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r</a:t>
            </a:r>
            <a:r>
              <a:rPr sz="1600" b="1" spc="-10" dirty="0">
                <a:latin typeface="Cambria"/>
                <a:cs typeface="Cambria"/>
              </a:rPr>
              <a:t>e</a:t>
            </a:r>
            <a:r>
              <a:rPr sz="1600" b="1" dirty="0">
                <a:latin typeface="Cambria"/>
                <a:cs typeface="Cambria"/>
              </a:rPr>
              <a:t>a</a:t>
            </a:r>
            <a:r>
              <a:rPr sz="1600" b="1" spc="-15" dirty="0">
                <a:latin typeface="Cambria"/>
                <a:cs typeface="Cambria"/>
              </a:rPr>
              <a:t>c</a:t>
            </a:r>
            <a:r>
              <a:rPr sz="1600" b="1" spc="-10" dirty="0">
                <a:latin typeface="Cambria"/>
                <a:cs typeface="Cambria"/>
              </a:rPr>
              <a:t>h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yo</a:t>
            </a:r>
            <a:r>
              <a:rPr sz="1600" b="1" spc="-5" dirty="0">
                <a:latin typeface="Cambria"/>
                <a:cs typeface="Cambria"/>
              </a:rPr>
              <a:t>u</a:t>
            </a:r>
            <a:r>
              <a:rPr sz="1600" b="1" spc="-10" dirty="0">
                <a:latin typeface="Cambria"/>
                <a:cs typeface="Cambria"/>
              </a:rPr>
              <a:t>r </a:t>
            </a:r>
            <a:r>
              <a:rPr sz="1600" b="1" spc="-15" dirty="0">
                <a:latin typeface="Cambria"/>
                <a:cs typeface="Cambria"/>
              </a:rPr>
              <a:t>g</a:t>
            </a:r>
            <a:r>
              <a:rPr sz="1600" b="1" spc="0" dirty="0">
                <a:latin typeface="Cambria"/>
                <a:cs typeface="Cambria"/>
              </a:rPr>
              <a:t>o</a:t>
            </a:r>
            <a:r>
              <a:rPr sz="1600" b="1" spc="-15" dirty="0">
                <a:latin typeface="Cambria"/>
                <a:cs typeface="Cambria"/>
              </a:rPr>
              <a:t>a</a:t>
            </a:r>
            <a:r>
              <a:rPr sz="1600" b="1" spc="-5" dirty="0">
                <a:latin typeface="Cambria"/>
                <a:cs typeface="Cambria"/>
              </a:rPr>
              <a:t>l</a:t>
            </a:r>
            <a:endParaRPr sz="1600" dirty="0">
              <a:latin typeface="Cambria"/>
              <a:cs typeface="Cambria"/>
            </a:endParaRPr>
          </a:p>
          <a:p>
            <a:pPr marL="469900" marR="383540" indent="-228600">
              <a:lnSpc>
                <a:spcPts val="1880"/>
              </a:lnSpc>
              <a:spcBef>
                <a:spcPts val="75"/>
              </a:spcBef>
              <a:buFont typeface="Symbol"/>
              <a:buChar char=""/>
              <a:tabLst>
                <a:tab pos="470534" algn="l"/>
              </a:tabLst>
            </a:pPr>
            <a:r>
              <a:rPr sz="1600" b="1" spc="-15" dirty="0">
                <a:latin typeface="Cambria"/>
                <a:cs typeface="Cambria"/>
              </a:rPr>
              <a:t>Show</a:t>
            </a:r>
            <a:r>
              <a:rPr sz="1600" b="1" spc="5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h</a:t>
            </a:r>
            <a:r>
              <a:rPr sz="1600" b="1" spc="0" dirty="0">
                <a:latin typeface="Cambria"/>
                <a:cs typeface="Cambria"/>
              </a:rPr>
              <a:t>o</a:t>
            </a:r>
            <a:r>
              <a:rPr sz="1600" b="1" spc="-15" dirty="0">
                <a:latin typeface="Cambria"/>
                <a:cs typeface="Cambria"/>
              </a:rPr>
              <a:t>w</a:t>
            </a:r>
            <a:r>
              <a:rPr sz="1600" b="1" spc="-10" dirty="0">
                <a:latin typeface="Cambria"/>
                <a:cs typeface="Cambria"/>
              </a:rPr>
              <a:t> t</a:t>
            </a:r>
            <a:r>
              <a:rPr sz="1600" b="1" spc="-15" dirty="0">
                <a:latin typeface="Cambria"/>
                <a:cs typeface="Cambria"/>
              </a:rPr>
              <a:t>h</a:t>
            </a:r>
            <a:r>
              <a:rPr sz="1600" b="1" spc="-10" dirty="0">
                <a:latin typeface="Cambria"/>
                <a:cs typeface="Cambria"/>
              </a:rPr>
              <a:t>e</a:t>
            </a:r>
            <a:r>
              <a:rPr sz="1600" b="1" spc="10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mo</a:t>
            </a:r>
            <a:r>
              <a:rPr sz="1600" b="1" spc="-15" dirty="0">
                <a:latin typeface="Cambria"/>
                <a:cs typeface="Cambria"/>
              </a:rPr>
              <a:t>n</a:t>
            </a:r>
            <a:r>
              <a:rPr sz="1600" b="1" spc="-5" dirty="0">
                <a:latin typeface="Cambria"/>
                <a:cs typeface="Cambria"/>
              </a:rPr>
              <a:t>e</a:t>
            </a:r>
            <a:r>
              <a:rPr sz="1600" b="1" spc="-10" dirty="0">
                <a:latin typeface="Cambria"/>
                <a:cs typeface="Cambria"/>
              </a:rPr>
              <a:t>y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y</a:t>
            </a:r>
            <a:r>
              <a:rPr sz="1600" b="1" spc="-10" dirty="0">
                <a:latin typeface="Cambria"/>
                <a:cs typeface="Cambria"/>
              </a:rPr>
              <a:t>ou </a:t>
            </a:r>
            <a:r>
              <a:rPr sz="1600" b="1" spc="-15" dirty="0">
                <a:latin typeface="Cambria"/>
                <a:cs typeface="Cambria"/>
              </a:rPr>
              <a:t>s</a:t>
            </a:r>
            <a:r>
              <a:rPr sz="1600" b="1" spc="-5" dirty="0">
                <a:latin typeface="Cambria"/>
                <a:cs typeface="Cambria"/>
              </a:rPr>
              <a:t>e</a:t>
            </a:r>
            <a:r>
              <a:rPr sz="1600" b="1" spc="-10" dirty="0">
                <a:latin typeface="Cambria"/>
                <a:cs typeface="Cambria"/>
              </a:rPr>
              <a:t>t</a:t>
            </a:r>
            <a:r>
              <a:rPr sz="1600" b="1" dirty="0">
                <a:latin typeface="Cambria"/>
                <a:cs typeface="Cambria"/>
              </a:rPr>
              <a:t> a</a:t>
            </a:r>
            <a:r>
              <a:rPr sz="1600" b="1" spc="-15" dirty="0">
                <a:latin typeface="Cambria"/>
                <a:cs typeface="Cambria"/>
              </a:rPr>
              <a:t>s</a:t>
            </a:r>
            <a:r>
              <a:rPr sz="1600" b="1" spc="0" dirty="0">
                <a:latin typeface="Cambria"/>
                <a:cs typeface="Cambria"/>
              </a:rPr>
              <a:t>i</a:t>
            </a:r>
            <a:r>
              <a:rPr sz="1600" b="1" spc="-15" dirty="0">
                <a:latin typeface="Cambria"/>
                <a:cs typeface="Cambria"/>
              </a:rPr>
              <a:t>d</a:t>
            </a:r>
            <a:r>
              <a:rPr sz="1600" b="1" spc="-10" dirty="0">
                <a:latin typeface="Cambria"/>
                <a:cs typeface="Cambria"/>
              </a:rPr>
              <a:t>e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20" dirty="0">
                <a:latin typeface="Cambria"/>
                <a:cs typeface="Cambria"/>
              </a:rPr>
              <a:t>w</a:t>
            </a:r>
            <a:r>
              <a:rPr sz="1600" b="1" spc="-5" dirty="0">
                <a:latin typeface="Cambria"/>
                <a:cs typeface="Cambria"/>
              </a:rPr>
              <a:t>ill</a:t>
            </a:r>
            <a:r>
              <a:rPr sz="1600" b="1" spc="5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be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k</a:t>
            </a:r>
            <a:r>
              <a:rPr sz="1600" b="1" spc="-5" dirty="0">
                <a:latin typeface="Cambria"/>
                <a:cs typeface="Cambria"/>
              </a:rPr>
              <a:t>e</a:t>
            </a:r>
            <a:r>
              <a:rPr sz="1600" b="1" spc="-15" dirty="0">
                <a:latin typeface="Cambria"/>
                <a:cs typeface="Cambria"/>
              </a:rPr>
              <a:t>p</a:t>
            </a:r>
            <a:r>
              <a:rPr sz="1600" b="1" spc="-10" dirty="0">
                <a:latin typeface="Cambria"/>
                <a:cs typeface="Cambria"/>
              </a:rPr>
              <a:t>t</a:t>
            </a:r>
            <a:r>
              <a:rPr sz="1600" b="1" dirty="0">
                <a:latin typeface="Cambria"/>
                <a:cs typeface="Cambria"/>
              </a:rPr>
              <a:t> s</a:t>
            </a:r>
            <a:r>
              <a:rPr sz="1600" b="1" spc="-5" dirty="0">
                <a:latin typeface="Cambria"/>
                <a:cs typeface="Cambria"/>
              </a:rPr>
              <a:t>e</a:t>
            </a:r>
            <a:r>
              <a:rPr sz="1600" b="1" spc="-15" dirty="0">
                <a:latin typeface="Cambria"/>
                <a:cs typeface="Cambria"/>
              </a:rPr>
              <a:t>pa</a:t>
            </a:r>
            <a:r>
              <a:rPr sz="1600" b="1" spc="-5" dirty="0">
                <a:latin typeface="Cambria"/>
                <a:cs typeface="Cambria"/>
              </a:rPr>
              <a:t>r</a:t>
            </a:r>
            <a:r>
              <a:rPr sz="1600" b="1" spc="-15" dirty="0">
                <a:latin typeface="Cambria"/>
                <a:cs typeface="Cambria"/>
              </a:rPr>
              <a:t>a</a:t>
            </a:r>
            <a:r>
              <a:rPr sz="1600" b="1" spc="-10" dirty="0">
                <a:latin typeface="Cambria"/>
                <a:cs typeface="Cambria"/>
              </a:rPr>
              <a:t>te</a:t>
            </a:r>
            <a:r>
              <a:rPr sz="1600" b="1" spc="-5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fr</a:t>
            </a:r>
            <a:r>
              <a:rPr sz="1600" b="1" spc="0" dirty="0">
                <a:latin typeface="Cambria"/>
                <a:cs typeface="Cambria"/>
              </a:rPr>
              <a:t>o</a:t>
            </a:r>
            <a:r>
              <a:rPr sz="1600" b="1" spc="-15" dirty="0">
                <a:latin typeface="Cambria"/>
                <a:cs typeface="Cambria"/>
              </a:rPr>
              <a:t>m</a:t>
            </a:r>
            <a:r>
              <a:rPr sz="1600" b="1" spc="-10" dirty="0">
                <a:latin typeface="Cambria"/>
                <a:cs typeface="Cambria"/>
              </a:rPr>
              <a:t> o</a:t>
            </a:r>
            <a:r>
              <a:rPr sz="1600" b="1" spc="-5" dirty="0">
                <a:latin typeface="Cambria"/>
                <a:cs typeface="Cambria"/>
              </a:rPr>
              <a:t>t</a:t>
            </a:r>
            <a:r>
              <a:rPr sz="1600" b="1" spc="-15" dirty="0">
                <a:latin typeface="Cambria"/>
                <a:cs typeface="Cambria"/>
              </a:rPr>
              <a:t>h</a:t>
            </a:r>
            <a:r>
              <a:rPr sz="1600" b="1" spc="-5" dirty="0">
                <a:latin typeface="Cambria"/>
                <a:cs typeface="Cambria"/>
              </a:rPr>
              <a:t>e</a:t>
            </a:r>
            <a:r>
              <a:rPr sz="1600" b="1" spc="-10" dirty="0">
                <a:latin typeface="Cambria"/>
                <a:cs typeface="Cambria"/>
              </a:rPr>
              <a:t>r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f</a:t>
            </a:r>
            <a:r>
              <a:rPr sz="1600" b="1" spc="-15" dirty="0">
                <a:latin typeface="Cambria"/>
                <a:cs typeface="Cambria"/>
              </a:rPr>
              <a:t>u</a:t>
            </a:r>
            <a:r>
              <a:rPr sz="1600" b="1" spc="-5" dirty="0">
                <a:latin typeface="Cambria"/>
                <a:cs typeface="Cambria"/>
              </a:rPr>
              <a:t>nd</a:t>
            </a:r>
            <a:r>
              <a:rPr sz="1600" b="1" spc="-10" dirty="0">
                <a:latin typeface="Cambria"/>
                <a:cs typeface="Cambria"/>
              </a:rPr>
              <a:t>s</a:t>
            </a:r>
            <a:endParaRPr sz="1600" dirty="0">
              <a:latin typeface="Cambria"/>
              <a:cs typeface="Cambria"/>
            </a:endParaRPr>
          </a:p>
          <a:p>
            <a:pPr marL="469900" indent="-228600">
              <a:lnSpc>
                <a:spcPts val="1900"/>
              </a:lnSpc>
              <a:buFont typeface="Symbol"/>
              <a:buChar char=""/>
              <a:tabLst>
                <a:tab pos="470534" algn="l"/>
              </a:tabLst>
            </a:pPr>
            <a:r>
              <a:rPr sz="1600" b="1" spc="-10" dirty="0">
                <a:latin typeface="Cambria"/>
                <a:cs typeface="Cambria"/>
              </a:rPr>
              <a:t>Be </a:t>
            </a:r>
            <a:r>
              <a:rPr sz="1600" b="1" spc="-15" dirty="0">
                <a:latin typeface="Cambria"/>
                <a:cs typeface="Cambria"/>
              </a:rPr>
              <a:t>a</a:t>
            </a:r>
            <a:r>
              <a:rPr sz="1600" b="1" spc="-5" dirty="0">
                <a:latin typeface="Cambria"/>
                <a:cs typeface="Cambria"/>
              </a:rPr>
              <a:t>p</a:t>
            </a:r>
            <a:r>
              <a:rPr sz="1600" b="1" spc="-15" dirty="0">
                <a:latin typeface="Cambria"/>
                <a:cs typeface="Cambria"/>
              </a:rPr>
              <a:t>pr</a:t>
            </a:r>
            <a:r>
              <a:rPr sz="1600" b="1" spc="-10" dirty="0">
                <a:latin typeface="Cambria"/>
                <a:cs typeface="Cambria"/>
              </a:rPr>
              <a:t>o</a:t>
            </a:r>
            <a:r>
              <a:rPr sz="1600" b="1" spc="-5" dirty="0">
                <a:latin typeface="Cambria"/>
                <a:cs typeface="Cambria"/>
              </a:rPr>
              <a:t>ve</a:t>
            </a:r>
            <a:r>
              <a:rPr sz="1600" b="1" spc="-10" dirty="0">
                <a:latin typeface="Cambria"/>
                <a:cs typeface="Cambria"/>
              </a:rPr>
              <a:t>d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by</a:t>
            </a:r>
            <a:r>
              <a:rPr sz="1600" b="1" spc="10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SSA</a:t>
            </a:r>
            <a:r>
              <a:rPr sz="1600" b="1" spc="10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(PAS</a:t>
            </a:r>
            <a:r>
              <a:rPr sz="1600" b="1" spc="-10" dirty="0">
                <a:latin typeface="Cambria"/>
                <a:cs typeface="Cambria"/>
              </a:rPr>
              <a:t>S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c</a:t>
            </a:r>
            <a:r>
              <a:rPr sz="1600" b="1" dirty="0">
                <a:latin typeface="Cambria"/>
                <a:cs typeface="Cambria"/>
              </a:rPr>
              <a:t>a</a:t>
            </a:r>
            <a:r>
              <a:rPr sz="1600" b="1" spc="-5" dirty="0">
                <a:latin typeface="Cambria"/>
                <a:cs typeface="Cambria"/>
              </a:rPr>
              <a:t>d</a:t>
            </a:r>
            <a:r>
              <a:rPr sz="1600" b="1" spc="-15" dirty="0">
                <a:latin typeface="Cambria"/>
                <a:cs typeface="Cambria"/>
              </a:rPr>
              <a:t>r</a:t>
            </a:r>
            <a:r>
              <a:rPr sz="1600" b="1" spc="-10" dirty="0">
                <a:latin typeface="Cambria"/>
                <a:cs typeface="Cambria"/>
              </a:rPr>
              <a:t>e)</a:t>
            </a:r>
            <a:endParaRPr sz="1600" dirty="0">
              <a:latin typeface="Cambria"/>
              <a:cs typeface="Cambria"/>
            </a:endParaRPr>
          </a:p>
          <a:p>
            <a:pPr marL="469900" marR="422275" indent="-228600">
              <a:lnSpc>
                <a:spcPts val="1880"/>
              </a:lnSpc>
              <a:spcBef>
                <a:spcPts val="140"/>
              </a:spcBef>
              <a:buFont typeface="Symbol"/>
              <a:buChar char=""/>
              <a:tabLst>
                <a:tab pos="470534" algn="l"/>
              </a:tabLst>
            </a:pPr>
            <a:r>
              <a:rPr sz="1600" b="1" spc="-10" dirty="0">
                <a:latin typeface="Cambria"/>
                <a:cs typeface="Cambria"/>
              </a:rPr>
              <a:t>Will</a:t>
            </a:r>
            <a:r>
              <a:rPr sz="1600" b="1" spc="-5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be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r</a:t>
            </a:r>
            <a:r>
              <a:rPr sz="1600" b="1" spc="-5" dirty="0">
                <a:latin typeface="Cambria"/>
                <a:cs typeface="Cambria"/>
              </a:rPr>
              <a:t>evie</a:t>
            </a:r>
            <a:r>
              <a:rPr sz="1600" b="1" spc="-20" dirty="0">
                <a:latin typeface="Cambria"/>
                <a:cs typeface="Cambria"/>
              </a:rPr>
              <a:t>w</a:t>
            </a:r>
            <a:r>
              <a:rPr sz="1600" b="1" spc="0" dirty="0">
                <a:latin typeface="Cambria"/>
                <a:cs typeface="Cambria"/>
              </a:rPr>
              <a:t>e</a:t>
            </a:r>
            <a:r>
              <a:rPr sz="1600" b="1" spc="-10" dirty="0">
                <a:latin typeface="Cambria"/>
                <a:cs typeface="Cambria"/>
              </a:rPr>
              <a:t>d by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S</a:t>
            </a:r>
            <a:r>
              <a:rPr sz="1600" b="1" spc="-15" dirty="0">
                <a:latin typeface="Cambria"/>
                <a:cs typeface="Cambria"/>
              </a:rPr>
              <a:t>SA</a:t>
            </a:r>
            <a:r>
              <a:rPr sz="1600" b="1" spc="10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r</a:t>
            </a:r>
            <a:r>
              <a:rPr sz="1600" b="1" spc="-5" dirty="0">
                <a:latin typeface="Cambria"/>
                <a:cs typeface="Cambria"/>
              </a:rPr>
              <a:t>e</a:t>
            </a:r>
            <a:r>
              <a:rPr sz="1600" b="1" spc="-15" dirty="0">
                <a:latin typeface="Cambria"/>
                <a:cs typeface="Cambria"/>
              </a:rPr>
              <a:t>gu</a:t>
            </a:r>
            <a:r>
              <a:rPr sz="1600" b="1" spc="0" dirty="0">
                <a:latin typeface="Cambria"/>
                <a:cs typeface="Cambria"/>
              </a:rPr>
              <a:t>l</a:t>
            </a:r>
            <a:r>
              <a:rPr sz="1600" b="1" spc="-15" dirty="0">
                <a:latin typeface="Cambria"/>
                <a:cs typeface="Cambria"/>
              </a:rPr>
              <a:t>a</a:t>
            </a:r>
            <a:r>
              <a:rPr sz="1600" b="1" spc="-5" dirty="0">
                <a:latin typeface="Cambria"/>
                <a:cs typeface="Cambria"/>
              </a:rPr>
              <a:t>r</a:t>
            </a:r>
            <a:r>
              <a:rPr sz="1600" b="1" spc="-10" dirty="0">
                <a:latin typeface="Cambria"/>
                <a:cs typeface="Cambria"/>
              </a:rPr>
              <a:t>ly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to</a:t>
            </a:r>
            <a:r>
              <a:rPr sz="1600" b="1" spc="-5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as</a:t>
            </a:r>
            <a:r>
              <a:rPr sz="1600" b="1" dirty="0">
                <a:latin typeface="Cambria"/>
                <a:cs typeface="Cambria"/>
              </a:rPr>
              <a:t>s</a:t>
            </a:r>
            <a:r>
              <a:rPr sz="1600" b="1" spc="-15" dirty="0">
                <a:latin typeface="Cambria"/>
                <a:cs typeface="Cambria"/>
              </a:rPr>
              <a:t>ur</a:t>
            </a:r>
            <a:r>
              <a:rPr sz="1600" b="1" spc="-10" dirty="0">
                <a:latin typeface="Cambria"/>
                <a:cs typeface="Cambria"/>
              </a:rPr>
              <a:t>e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y</a:t>
            </a:r>
            <a:r>
              <a:rPr sz="1600" b="1" spc="0" dirty="0">
                <a:latin typeface="Cambria"/>
                <a:cs typeface="Cambria"/>
              </a:rPr>
              <a:t>o</a:t>
            </a:r>
            <a:r>
              <a:rPr sz="1600" b="1" spc="-15" dirty="0">
                <a:latin typeface="Cambria"/>
                <a:cs typeface="Cambria"/>
              </a:rPr>
              <a:t>u</a:t>
            </a:r>
            <a:r>
              <a:rPr sz="1600" b="1" spc="-10" dirty="0">
                <a:latin typeface="Cambria"/>
                <a:cs typeface="Cambria"/>
              </a:rPr>
              <a:t>r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p</a:t>
            </a:r>
            <a:r>
              <a:rPr sz="1600" b="1" spc="-5" dirty="0">
                <a:latin typeface="Cambria"/>
                <a:cs typeface="Cambria"/>
              </a:rPr>
              <a:t>l</a:t>
            </a:r>
            <a:r>
              <a:rPr sz="1600" b="1" dirty="0">
                <a:latin typeface="Cambria"/>
                <a:cs typeface="Cambria"/>
              </a:rPr>
              <a:t>a</a:t>
            </a:r>
            <a:r>
              <a:rPr sz="1600" b="1" spc="-10" dirty="0">
                <a:latin typeface="Cambria"/>
                <a:cs typeface="Cambria"/>
              </a:rPr>
              <a:t>n is</a:t>
            </a:r>
            <a:r>
              <a:rPr sz="1600" b="1" spc="-5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ac</a:t>
            </a:r>
            <a:r>
              <a:rPr sz="1600" b="1" spc="-5" dirty="0">
                <a:latin typeface="Cambria"/>
                <a:cs typeface="Cambria"/>
              </a:rPr>
              <a:t>tu</a:t>
            </a:r>
            <a:r>
              <a:rPr sz="1600" b="1" spc="-15" dirty="0">
                <a:latin typeface="Cambria"/>
                <a:cs typeface="Cambria"/>
              </a:rPr>
              <a:t>al</a:t>
            </a:r>
            <a:r>
              <a:rPr sz="1600" b="1" spc="-10" dirty="0">
                <a:latin typeface="Cambria"/>
                <a:cs typeface="Cambria"/>
              </a:rPr>
              <a:t>ly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h</a:t>
            </a:r>
            <a:r>
              <a:rPr sz="1600" b="1" spc="-10" dirty="0">
                <a:latin typeface="Cambria"/>
                <a:cs typeface="Cambria"/>
              </a:rPr>
              <a:t>e</a:t>
            </a:r>
            <a:r>
              <a:rPr sz="1600" b="1" spc="0" dirty="0">
                <a:latin typeface="Cambria"/>
                <a:cs typeface="Cambria"/>
              </a:rPr>
              <a:t>l</a:t>
            </a:r>
            <a:r>
              <a:rPr sz="1600" b="1" spc="-15" dirty="0">
                <a:latin typeface="Cambria"/>
                <a:cs typeface="Cambria"/>
              </a:rPr>
              <a:t>p</a:t>
            </a:r>
            <a:r>
              <a:rPr sz="1600" b="1" spc="-5" dirty="0">
                <a:latin typeface="Cambria"/>
                <a:cs typeface="Cambria"/>
              </a:rPr>
              <a:t>in</a:t>
            </a:r>
            <a:r>
              <a:rPr sz="1600" b="1" spc="-10" dirty="0">
                <a:latin typeface="Cambria"/>
                <a:cs typeface="Cambria"/>
              </a:rPr>
              <a:t>g</a:t>
            </a:r>
            <a:r>
              <a:rPr sz="1600" b="1" spc="5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you </a:t>
            </a:r>
            <a:r>
              <a:rPr sz="1600" b="1" spc="-5" dirty="0">
                <a:latin typeface="Cambria"/>
                <a:cs typeface="Cambria"/>
              </a:rPr>
              <a:t>a</a:t>
            </a:r>
            <a:r>
              <a:rPr sz="1600" b="1" spc="-15" dirty="0">
                <a:latin typeface="Cambria"/>
                <a:cs typeface="Cambria"/>
              </a:rPr>
              <a:t>ch</a:t>
            </a:r>
            <a:r>
              <a:rPr sz="1600" b="1" spc="-10" dirty="0">
                <a:latin typeface="Cambria"/>
                <a:cs typeface="Cambria"/>
              </a:rPr>
              <a:t>ie</a:t>
            </a:r>
            <a:r>
              <a:rPr sz="1600" b="1" spc="-5" dirty="0">
                <a:latin typeface="Cambria"/>
                <a:cs typeface="Cambria"/>
              </a:rPr>
              <a:t>v</a:t>
            </a:r>
            <a:r>
              <a:rPr sz="1600" b="1" spc="-10" dirty="0">
                <a:latin typeface="Cambria"/>
                <a:cs typeface="Cambria"/>
              </a:rPr>
              <a:t>e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p</a:t>
            </a:r>
            <a:r>
              <a:rPr sz="1600" b="1" spc="-15" dirty="0">
                <a:latin typeface="Cambria"/>
                <a:cs typeface="Cambria"/>
              </a:rPr>
              <a:t>r</a:t>
            </a:r>
            <a:r>
              <a:rPr sz="1600" b="1" spc="0" dirty="0">
                <a:latin typeface="Cambria"/>
                <a:cs typeface="Cambria"/>
              </a:rPr>
              <a:t>o</a:t>
            </a:r>
            <a:r>
              <a:rPr sz="1600" b="1" spc="-15" dirty="0">
                <a:latin typeface="Cambria"/>
                <a:cs typeface="Cambria"/>
              </a:rPr>
              <a:t>gr</a:t>
            </a:r>
            <a:r>
              <a:rPr sz="1600" b="1" spc="-5" dirty="0">
                <a:latin typeface="Cambria"/>
                <a:cs typeface="Cambria"/>
              </a:rPr>
              <a:t>e</a:t>
            </a:r>
            <a:r>
              <a:rPr sz="1600" b="1" spc="-15" dirty="0">
                <a:latin typeface="Cambria"/>
                <a:cs typeface="Cambria"/>
              </a:rPr>
              <a:t>s</a:t>
            </a:r>
            <a:r>
              <a:rPr sz="1600" b="1" spc="-10" dirty="0">
                <a:latin typeface="Cambria"/>
                <a:cs typeface="Cambria"/>
              </a:rPr>
              <a:t>s</a:t>
            </a:r>
            <a:endParaRPr sz="1600" dirty="0">
              <a:latin typeface="Cambria"/>
              <a:cs typeface="Cambria"/>
            </a:endParaRPr>
          </a:p>
          <a:p>
            <a:pPr marL="12700">
              <a:lnSpc>
                <a:spcPts val="1789"/>
              </a:lnSpc>
            </a:pPr>
            <a:r>
              <a:rPr sz="1600" b="1" spc="-20" dirty="0">
                <a:latin typeface="Cambria"/>
                <a:cs typeface="Cambria"/>
              </a:rPr>
              <a:t>I</a:t>
            </a:r>
            <a:r>
              <a:rPr sz="1600" b="1" spc="-10" dirty="0">
                <a:latin typeface="Cambria"/>
                <a:cs typeface="Cambria"/>
              </a:rPr>
              <a:t>f </a:t>
            </a:r>
            <a:r>
              <a:rPr sz="1600" b="1" spc="0" dirty="0">
                <a:latin typeface="Cambria"/>
                <a:cs typeface="Cambria"/>
              </a:rPr>
              <a:t>t</a:t>
            </a:r>
            <a:r>
              <a:rPr sz="1600" b="1" spc="-15" dirty="0">
                <a:latin typeface="Cambria"/>
                <a:cs typeface="Cambria"/>
              </a:rPr>
              <a:t>h</a:t>
            </a:r>
            <a:r>
              <a:rPr sz="1600" b="1" spc="-10" dirty="0">
                <a:latin typeface="Cambria"/>
                <a:cs typeface="Cambria"/>
              </a:rPr>
              <a:t>is</a:t>
            </a:r>
            <a:r>
              <a:rPr sz="1600" b="1" spc="-5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s</a:t>
            </a:r>
            <a:r>
              <a:rPr sz="1600" b="1" spc="0" dirty="0">
                <a:latin typeface="Cambria"/>
                <a:cs typeface="Cambria"/>
              </a:rPr>
              <a:t>o</a:t>
            </a:r>
            <a:r>
              <a:rPr sz="1600" b="1" spc="-15" dirty="0">
                <a:latin typeface="Cambria"/>
                <a:cs typeface="Cambria"/>
              </a:rPr>
              <a:t>u</a:t>
            </a:r>
            <a:r>
              <a:rPr sz="1600" b="1" spc="-5" dirty="0">
                <a:latin typeface="Cambria"/>
                <a:cs typeface="Cambria"/>
              </a:rPr>
              <a:t>n</a:t>
            </a:r>
            <a:r>
              <a:rPr sz="1600" b="1" spc="-15" dirty="0">
                <a:latin typeface="Cambria"/>
                <a:cs typeface="Cambria"/>
              </a:rPr>
              <a:t>d</a:t>
            </a:r>
            <a:r>
              <a:rPr sz="1600" b="1" spc="-10" dirty="0">
                <a:latin typeface="Cambria"/>
                <a:cs typeface="Cambria"/>
              </a:rPr>
              <a:t>s</a:t>
            </a:r>
            <a:r>
              <a:rPr sz="1600" b="1" spc="5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li</a:t>
            </a:r>
            <a:r>
              <a:rPr sz="1600" b="1" spc="0" dirty="0">
                <a:latin typeface="Cambria"/>
                <a:cs typeface="Cambria"/>
              </a:rPr>
              <a:t>k</a:t>
            </a:r>
            <a:r>
              <a:rPr sz="1600" b="1" spc="-10" dirty="0">
                <a:latin typeface="Cambria"/>
                <a:cs typeface="Cambria"/>
              </a:rPr>
              <a:t>e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s</a:t>
            </a:r>
            <a:r>
              <a:rPr sz="1600" b="1" spc="-10" dirty="0">
                <a:latin typeface="Cambria"/>
                <a:cs typeface="Cambria"/>
              </a:rPr>
              <a:t>o</a:t>
            </a:r>
            <a:r>
              <a:rPr sz="1600" b="1" spc="-20" dirty="0">
                <a:latin typeface="Cambria"/>
                <a:cs typeface="Cambria"/>
              </a:rPr>
              <a:t>m</a:t>
            </a:r>
            <a:r>
              <a:rPr sz="1600" b="1" spc="-10" dirty="0">
                <a:latin typeface="Cambria"/>
                <a:cs typeface="Cambria"/>
              </a:rPr>
              <a:t>e</a:t>
            </a:r>
            <a:r>
              <a:rPr sz="1600" b="1" spc="-5" dirty="0">
                <a:latin typeface="Cambria"/>
                <a:cs typeface="Cambria"/>
              </a:rPr>
              <a:t>t</a:t>
            </a:r>
            <a:r>
              <a:rPr sz="1600" b="1" spc="-15" dirty="0">
                <a:latin typeface="Cambria"/>
                <a:cs typeface="Cambria"/>
              </a:rPr>
              <a:t>h</a:t>
            </a:r>
            <a:r>
              <a:rPr sz="1600" b="1" spc="-5" dirty="0">
                <a:latin typeface="Cambria"/>
                <a:cs typeface="Cambria"/>
              </a:rPr>
              <a:t>in</a:t>
            </a:r>
            <a:r>
              <a:rPr sz="1600" b="1" spc="-10" dirty="0">
                <a:latin typeface="Cambria"/>
                <a:cs typeface="Cambria"/>
              </a:rPr>
              <a:t>g</a:t>
            </a:r>
            <a:r>
              <a:rPr sz="1600" b="1" spc="-5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you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20" dirty="0">
                <a:latin typeface="Cambria"/>
                <a:cs typeface="Cambria"/>
              </a:rPr>
              <a:t>w</a:t>
            </a:r>
            <a:r>
              <a:rPr sz="1600" b="1" spc="-10" dirty="0">
                <a:latin typeface="Cambria"/>
                <a:cs typeface="Cambria"/>
              </a:rPr>
              <a:t>o</a:t>
            </a:r>
            <a:r>
              <a:rPr sz="1600" b="1" spc="-15" dirty="0">
                <a:latin typeface="Cambria"/>
                <a:cs typeface="Cambria"/>
              </a:rPr>
              <a:t>u</a:t>
            </a:r>
            <a:r>
              <a:rPr sz="1600" b="1" spc="0" dirty="0">
                <a:latin typeface="Cambria"/>
                <a:cs typeface="Cambria"/>
              </a:rPr>
              <a:t>l</a:t>
            </a:r>
            <a:r>
              <a:rPr sz="1600" b="1" spc="-10" dirty="0">
                <a:latin typeface="Cambria"/>
                <a:cs typeface="Cambria"/>
              </a:rPr>
              <a:t>d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like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t</a:t>
            </a:r>
            <a:r>
              <a:rPr sz="1600" b="1" spc="-10" dirty="0">
                <a:latin typeface="Cambria"/>
                <a:cs typeface="Cambria"/>
              </a:rPr>
              <a:t>o</a:t>
            </a:r>
            <a:r>
              <a:rPr sz="1600" b="1" spc="-5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d</a:t>
            </a:r>
            <a:r>
              <a:rPr sz="1600" b="1" spc="0" dirty="0">
                <a:latin typeface="Cambria"/>
                <a:cs typeface="Cambria"/>
              </a:rPr>
              <a:t>o</a:t>
            </a:r>
            <a:r>
              <a:rPr sz="1600" b="1" spc="-5" dirty="0">
                <a:latin typeface="Cambria"/>
                <a:cs typeface="Cambria"/>
              </a:rPr>
              <a:t>:</a:t>
            </a:r>
            <a:endParaRPr sz="1600" dirty="0">
              <a:latin typeface="Cambria"/>
              <a:cs typeface="Cambria"/>
            </a:endParaRPr>
          </a:p>
          <a:p>
            <a:pPr marL="12700" marR="338455">
              <a:lnSpc>
                <a:spcPts val="1880"/>
              </a:lnSpc>
              <a:spcBef>
                <a:spcPts val="70"/>
              </a:spcBef>
            </a:pPr>
            <a:r>
              <a:rPr sz="1600" b="1" spc="-15" dirty="0">
                <a:latin typeface="Cambria"/>
                <a:cs typeface="Cambria"/>
              </a:rPr>
              <a:t>C</a:t>
            </a:r>
            <a:r>
              <a:rPr sz="1600" b="1" spc="-10" dirty="0">
                <a:latin typeface="Cambria"/>
                <a:cs typeface="Cambria"/>
              </a:rPr>
              <a:t>o</a:t>
            </a:r>
            <a:r>
              <a:rPr sz="1600" b="1" spc="-15" dirty="0">
                <a:latin typeface="Cambria"/>
                <a:cs typeface="Cambria"/>
              </a:rPr>
              <a:t>n</a:t>
            </a:r>
            <a:r>
              <a:rPr sz="1600" b="1" spc="-10" dirty="0">
                <a:latin typeface="Cambria"/>
                <a:cs typeface="Cambria"/>
              </a:rPr>
              <a:t>t</a:t>
            </a:r>
            <a:r>
              <a:rPr sz="1600" b="1" spc="-15" dirty="0">
                <a:latin typeface="Cambria"/>
                <a:cs typeface="Cambria"/>
              </a:rPr>
              <a:t>ac</a:t>
            </a:r>
            <a:r>
              <a:rPr sz="1600" b="1" spc="-10" dirty="0">
                <a:latin typeface="Cambria"/>
                <a:cs typeface="Cambria"/>
              </a:rPr>
              <a:t>t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y</a:t>
            </a:r>
            <a:r>
              <a:rPr sz="1600" b="1" spc="0" dirty="0">
                <a:latin typeface="Cambria"/>
                <a:cs typeface="Cambria"/>
              </a:rPr>
              <a:t>o</a:t>
            </a:r>
            <a:r>
              <a:rPr sz="1600" b="1" spc="-15" dirty="0">
                <a:latin typeface="Cambria"/>
                <a:cs typeface="Cambria"/>
              </a:rPr>
              <a:t>u</a:t>
            </a:r>
            <a:r>
              <a:rPr sz="1600" b="1" spc="-10" dirty="0">
                <a:latin typeface="Cambria"/>
                <a:cs typeface="Cambria"/>
              </a:rPr>
              <a:t>r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c</a:t>
            </a:r>
            <a:r>
              <a:rPr sz="1600" b="1" spc="0" dirty="0">
                <a:latin typeface="Cambria"/>
                <a:cs typeface="Cambria"/>
              </a:rPr>
              <a:t>l</a:t>
            </a:r>
            <a:r>
              <a:rPr sz="1600" b="1" spc="-5" dirty="0">
                <a:latin typeface="Cambria"/>
                <a:cs typeface="Cambria"/>
              </a:rPr>
              <a:t>ai</a:t>
            </a:r>
            <a:r>
              <a:rPr sz="1600" b="1" spc="-20" dirty="0">
                <a:latin typeface="Cambria"/>
                <a:cs typeface="Cambria"/>
              </a:rPr>
              <a:t>m</a:t>
            </a:r>
            <a:r>
              <a:rPr sz="1600" b="1" spc="-10" dirty="0">
                <a:latin typeface="Cambria"/>
                <a:cs typeface="Cambria"/>
              </a:rPr>
              <a:t>s</a:t>
            </a:r>
            <a:r>
              <a:rPr sz="1600" b="1" spc="5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r</a:t>
            </a:r>
            <a:r>
              <a:rPr sz="1600" b="1" spc="-5" dirty="0">
                <a:latin typeface="Cambria"/>
                <a:cs typeface="Cambria"/>
              </a:rPr>
              <a:t>ep</a:t>
            </a:r>
            <a:r>
              <a:rPr sz="1600" b="1" spc="-15" dirty="0">
                <a:latin typeface="Cambria"/>
                <a:cs typeface="Cambria"/>
              </a:rPr>
              <a:t>r</a:t>
            </a:r>
            <a:r>
              <a:rPr sz="1600" b="1" spc="-5" dirty="0">
                <a:latin typeface="Cambria"/>
                <a:cs typeface="Cambria"/>
              </a:rPr>
              <a:t>e</a:t>
            </a:r>
            <a:r>
              <a:rPr sz="1600" b="1" spc="-15" dirty="0">
                <a:latin typeface="Cambria"/>
                <a:cs typeface="Cambria"/>
              </a:rPr>
              <a:t>s</a:t>
            </a:r>
            <a:r>
              <a:rPr sz="1600" b="1" spc="-5" dirty="0">
                <a:latin typeface="Cambria"/>
                <a:cs typeface="Cambria"/>
              </a:rPr>
              <a:t>e</a:t>
            </a:r>
            <a:r>
              <a:rPr sz="1600" b="1" spc="-15" dirty="0">
                <a:latin typeface="Cambria"/>
                <a:cs typeface="Cambria"/>
              </a:rPr>
              <a:t>n</a:t>
            </a:r>
            <a:r>
              <a:rPr sz="1600" b="1" spc="-10" dirty="0">
                <a:latin typeface="Cambria"/>
                <a:cs typeface="Cambria"/>
              </a:rPr>
              <a:t>t</a:t>
            </a:r>
            <a:r>
              <a:rPr sz="1600" b="1" spc="-15" dirty="0">
                <a:latin typeface="Cambria"/>
                <a:cs typeface="Cambria"/>
              </a:rPr>
              <a:t>a</a:t>
            </a:r>
            <a:r>
              <a:rPr sz="1600" b="1" spc="-10" dirty="0">
                <a:latin typeface="Cambria"/>
                <a:cs typeface="Cambria"/>
              </a:rPr>
              <a:t>t</a:t>
            </a:r>
            <a:r>
              <a:rPr sz="1600" b="1" spc="0" dirty="0">
                <a:latin typeface="Cambria"/>
                <a:cs typeface="Cambria"/>
              </a:rPr>
              <a:t>i</a:t>
            </a:r>
            <a:r>
              <a:rPr sz="1600" b="1" spc="-5" dirty="0">
                <a:latin typeface="Cambria"/>
                <a:cs typeface="Cambria"/>
              </a:rPr>
              <a:t>ve, </a:t>
            </a:r>
            <a:r>
              <a:rPr sz="1600" b="1" spc="-10" dirty="0">
                <a:latin typeface="Cambria"/>
                <a:cs typeface="Cambria"/>
              </a:rPr>
              <a:t>t</a:t>
            </a:r>
            <a:r>
              <a:rPr sz="1600" b="1" spc="-15" dirty="0">
                <a:latin typeface="Cambria"/>
                <a:cs typeface="Cambria"/>
              </a:rPr>
              <a:t>h</a:t>
            </a:r>
            <a:r>
              <a:rPr sz="1600" b="1" spc="-10" dirty="0">
                <a:latin typeface="Cambria"/>
                <a:cs typeface="Cambria"/>
              </a:rPr>
              <a:t>e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ar</a:t>
            </a:r>
            <a:r>
              <a:rPr sz="1600" b="1" spc="-5" dirty="0">
                <a:latin typeface="Cambria"/>
                <a:cs typeface="Cambria"/>
              </a:rPr>
              <a:t>e</a:t>
            </a:r>
            <a:r>
              <a:rPr sz="1600" b="1" spc="-10" dirty="0">
                <a:latin typeface="Cambria"/>
                <a:cs typeface="Cambria"/>
              </a:rPr>
              <a:t>a</a:t>
            </a:r>
            <a:r>
              <a:rPr sz="1600" b="1" spc="5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SSA</a:t>
            </a:r>
            <a:r>
              <a:rPr sz="1600" b="1" spc="25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AW</a:t>
            </a:r>
            <a:r>
              <a:rPr sz="1600" b="1" spc="-20" dirty="0">
                <a:latin typeface="Cambria"/>
                <a:cs typeface="Cambria"/>
              </a:rPr>
              <a:t>I</a:t>
            </a:r>
            <a:r>
              <a:rPr sz="1600" b="1" spc="-15" dirty="0">
                <a:latin typeface="Cambria"/>
                <a:cs typeface="Cambria"/>
              </a:rPr>
              <a:t>C</a:t>
            </a:r>
            <a:r>
              <a:rPr sz="1600" b="1" spc="-5" dirty="0">
                <a:latin typeface="Cambria"/>
                <a:cs typeface="Cambria"/>
              </a:rPr>
              <a:t>, </a:t>
            </a:r>
            <a:r>
              <a:rPr sz="1600" b="1" spc="0" dirty="0">
                <a:latin typeface="Cambria"/>
                <a:cs typeface="Cambria"/>
              </a:rPr>
              <a:t>o</a:t>
            </a:r>
            <a:r>
              <a:rPr sz="1600" b="1" spc="-10" dirty="0">
                <a:latin typeface="Cambria"/>
                <a:cs typeface="Cambria"/>
              </a:rPr>
              <a:t>r </a:t>
            </a:r>
            <a:r>
              <a:rPr sz="1600" b="1" spc="0" dirty="0">
                <a:latin typeface="Cambria"/>
                <a:cs typeface="Cambria"/>
              </a:rPr>
              <a:t>t</a:t>
            </a:r>
            <a:r>
              <a:rPr sz="1600" b="1" spc="-15" dirty="0">
                <a:latin typeface="Cambria"/>
                <a:cs typeface="Cambria"/>
              </a:rPr>
              <a:t>he</a:t>
            </a:r>
            <a:r>
              <a:rPr sz="1600" b="1" spc="-10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PAS</a:t>
            </a:r>
            <a:r>
              <a:rPr sz="1600" b="1" spc="-10" dirty="0">
                <a:latin typeface="Cambria"/>
                <a:cs typeface="Cambria"/>
              </a:rPr>
              <a:t>S </a:t>
            </a:r>
            <a:r>
              <a:rPr sz="1600" b="1" spc="-5" dirty="0">
                <a:latin typeface="Cambria"/>
                <a:cs typeface="Cambria"/>
              </a:rPr>
              <a:t>c</a:t>
            </a:r>
            <a:r>
              <a:rPr sz="1600" b="1" spc="-15" dirty="0">
                <a:latin typeface="Cambria"/>
                <a:cs typeface="Cambria"/>
              </a:rPr>
              <a:t>a</a:t>
            </a:r>
            <a:r>
              <a:rPr sz="1600" b="1" spc="-5" dirty="0">
                <a:latin typeface="Cambria"/>
                <a:cs typeface="Cambria"/>
              </a:rPr>
              <a:t>d</a:t>
            </a:r>
            <a:r>
              <a:rPr sz="1600" b="1" spc="-15" dirty="0">
                <a:latin typeface="Cambria"/>
                <a:cs typeface="Cambria"/>
              </a:rPr>
              <a:t>r</a:t>
            </a:r>
            <a:r>
              <a:rPr sz="1600" b="1" spc="-10" dirty="0">
                <a:latin typeface="Cambria"/>
                <a:cs typeface="Cambria"/>
              </a:rPr>
              <a:t>e</a:t>
            </a:r>
            <a:r>
              <a:rPr sz="1600" b="1" spc="10" dirty="0">
                <a:latin typeface="Cambria"/>
                <a:cs typeface="Cambria"/>
              </a:rPr>
              <a:t> </a:t>
            </a:r>
            <a:r>
              <a:rPr sz="1600" b="1" spc="-15" dirty="0">
                <a:latin typeface="Cambria"/>
                <a:cs typeface="Cambria"/>
              </a:rPr>
              <a:t>a</a:t>
            </a:r>
            <a:r>
              <a:rPr sz="1600" b="1" spc="-10" dirty="0">
                <a:latin typeface="Cambria"/>
                <a:cs typeface="Cambria"/>
              </a:rPr>
              <a:t>t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1</a:t>
            </a:r>
            <a:r>
              <a:rPr sz="1600" b="1" spc="10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–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800</a:t>
            </a:r>
            <a:r>
              <a:rPr sz="1600" b="1" spc="-5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–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772</a:t>
            </a:r>
            <a:r>
              <a:rPr sz="1600" b="1" spc="-5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–</a:t>
            </a:r>
            <a:r>
              <a:rPr sz="1600" b="1" dirty="0">
                <a:latin typeface="Cambria"/>
                <a:cs typeface="Cambria"/>
              </a:rPr>
              <a:t> </a:t>
            </a:r>
            <a:r>
              <a:rPr sz="1600" b="1" spc="-10" dirty="0">
                <a:latin typeface="Cambria"/>
                <a:cs typeface="Cambria"/>
              </a:rPr>
              <a:t>1</a:t>
            </a:r>
            <a:r>
              <a:rPr sz="1600" b="1" dirty="0">
                <a:latin typeface="Cambria"/>
                <a:cs typeface="Cambria"/>
              </a:rPr>
              <a:t>2</a:t>
            </a:r>
            <a:r>
              <a:rPr sz="1600" b="1" spc="-10" dirty="0">
                <a:latin typeface="Cambria"/>
                <a:cs typeface="Cambria"/>
              </a:rPr>
              <a:t>13.</a:t>
            </a:r>
            <a:endParaRPr sz="1600" dirty="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83342" y="706582"/>
            <a:ext cx="961463" cy="5740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7897" y="3274855"/>
            <a:ext cx="218178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u="heavy" spc="-15" dirty="0">
                <a:latin typeface="Cambria"/>
                <a:cs typeface="Cambria"/>
              </a:rPr>
              <a:t>Un</a:t>
            </a:r>
            <a:r>
              <a:rPr sz="1600" b="1" u="heavy" spc="-10" dirty="0">
                <a:latin typeface="Cambria"/>
                <a:cs typeface="Cambria"/>
              </a:rPr>
              <a:t>e</a:t>
            </a:r>
            <a:r>
              <a:rPr sz="1600" b="1" u="heavy" spc="-15" dirty="0">
                <a:latin typeface="Cambria"/>
                <a:cs typeface="Cambria"/>
              </a:rPr>
              <a:t>a</a:t>
            </a:r>
            <a:r>
              <a:rPr sz="1600" b="1" u="heavy" spc="-5" dirty="0">
                <a:latin typeface="Cambria"/>
                <a:cs typeface="Cambria"/>
              </a:rPr>
              <a:t>r</a:t>
            </a:r>
            <a:r>
              <a:rPr sz="1600" b="1" u="heavy" spc="-15" dirty="0">
                <a:latin typeface="Cambria"/>
                <a:cs typeface="Cambria"/>
              </a:rPr>
              <a:t>n</a:t>
            </a:r>
            <a:r>
              <a:rPr sz="1600" b="1" u="heavy" spc="-5" dirty="0">
                <a:latin typeface="Cambria"/>
                <a:cs typeface="Cambria"/>
              </a:rPr>
              <a:t>e</a:t>
            </a:r>
            <a:r>
              <a:rPr sz="1600" b="1" u="heavy" spc="-10" dirty="0">
                <a:latin typeface="Cambria"/>
                <a:cs typeface="Cambria"/>
              </a:rPr>
              <a:t>d </a:t>
            </a:r>
            <a:r>
              <a:rPr sz="1600" b="1" u="heavy" spc="-5" dirty="0">
                <a:latin typeface="Cambria"/>
                <a:cs typeface="Cambria"/>
              </a:rPr>
              <a:t>I</a:t>
            </a:r>
            <a:r>
              <a:rPr sz="1600" b="1" u="heavy" spc="-15" dirty="0">
                <a:latin typeface="Cambria"/>
                <a:cs typeface="Cambria"/>
              </a:rPr>
              <a:t>nc</a:t>
            </a:r>
            <a:r>
              <a:rPr sz="1600" b="1" u="heavy" spc="0" dirty="0">
                <a:latin typeface="Cambria"/>
                <a:cs typeface="Cambria"/>
              </a:rPr>
              <a:t>o</a:t>
            </a:r>
            <a:r>
              <a:rPr sz="1600" b="1" u="heavy" spc="-10" dirty="0">
                <a:latin typeface="Cambria"/>
                <a:cs typeface="Cambria"/>
              </a:rPr>
              <a:t>me</a:t>
            </a:r>
            <a:endParaRPr sz="1600" dirty="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66815" y="4202774"/>
            <a:ext cx="7687609" cy="2794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2799"/>
              </a:lnSpc>
            </a:pPr>
            <a:r>
              <a:rPr sz="1600" spc="-15" dirty="0">
                <a:latin typeface="Cambria"/>
                <a:cs typeface="Cambria"/>
              </a:rPr>
              <a:t>Un</a:t>
            </a:r>
            <a:r>
              <a:rPr sz="1600" spc="-10" dirty="0">
                <a:latin typeface="Cambria"/>
                <a:cs typeface="Cambria"/>
              </a:rPr>
              <a:t>ea</a:t>
            </a:r>
            <a:r>
              <a:rPr sz="1600" dirty="0">
                <a:latin typeface="Cambria"/>
                <a:cs typeface="Cambria"/>
              </a:rPr>
              <a:t>r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ed</a:t>
            </a:r>
            <a:r>
              <a:rPr sz="1600" spc="-5" dirty="0">
                <a:latin typeface="Cambria"/>
                <a:cs typeface="Cambria"/>
              </a:rPr>
              <a:t> i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5" dirty="0">
                <a:latin typeface="Cambria"/>
                <a:cs typeface="Cambria"/>
              </a:rPr>
              <a:t>com</a:t>
            </a:r>
            <a:r>
              <a:rPr sz="1600" spc="-10" dirty="0">
                <a:latin typeface="Cambria"/>
                <a:cs typeface="Cambria"/>
              </a:rPr>
              <a:t>e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is </a:t>
            </a:r>
            <a:r>
              <a:rPr sz="1600" spc="0" dirty="0">
                <a:latin typeface="Cambria"/>
                <a:cs typeface="Cambria"/>
              </a:rPr>
              <a:t>i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5" dirty="0">
                <a:latin typeface="Cambria"/>
                <a:cs typeface="Cambria"/>
              </a:rPr>
              <a:t>com</a:t>
            </a:r>
            <a:r>
              <a:rPr sz="1600" spc="-10" dirty="0">
                <a:latin typeface="Cambria"/>
                <a:cs typeface="Cambria"/>
              </a:rPr>
              <a:t>e</a:t>
            </a:r>
            <a:r>
              <a:rPr sz="1600" spc="-5" dirty="0">
                <a:latin typeface="Cambria"/>
                <a:cs typeface="Cambria"/>
              </a:rPr>
              <a:t> o</a:t>
            </a:r>
            <a:r>
              <a:rPr sz="1600" spc="-15" dirty="0">
                <a:latin typeface="Cambria"/>
                <a:cs typeface="Cambria"/>
              </a:rPr>
              <a:t>th</a:t>
            </a:r>
            <a:r>
              <a:rPr sz="1600" spc="-10" dirty="0">
                <a:latin typeface="Cambria"/>
                <a:cs typeface="Cambria"/>
              </a:rPr>
              <a:t>er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t</a:t>
            </a:r>
            <a:r>
              <a:rPr sz="1600" spc="-15" dirty="0">
                <a:latin typeface="Cambria"/>
                <a:cs typeface="Cambria"/>
              </a:rPr>
              <a:t>h</a:t>
            </a:r>
            <a:r>
              <a:rPr sz="1600" spc="-10" dirty="0">
                <a:latin typeface="Cambria"/>
                <a:cs typeface="Cambria"/>
              </a:rPr>
              <a:t>an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20" dirty="0">
                <a:latin typeface="Cambria"/>
                <a:cs typeface="Cambria"/>
              </a:rPr>
              <a:t>w</a:t>
            </a:r>
            <a:r>
              <a:rPr sz="1600" spc="-10" dirty="0">
                <a:latin typeface="Cambria"/>
                <a:cs typeface="Cambria"/>
              </a:rPr>
              <a:t>ages or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s</a:t>
            </a:r>
            <a:r>
              <a:rPr sz="1600" spc="-10" dirty="0">
                <a:latin typeface="Cambria"/>
                <a:cs typeface="Cambria"/>
              </a:rPr>
              <a:t>e</a:t>
            </a:r>
            <a:r>
              <a:rPr sz="1600" spc="0" dirty="0">
                <a:latin typeface="Cambria"/>
                <a:cs typeface="Cambria"/>
              </a:rPr>
              <a:t>l</a:t>
            </a:r>
            <a:r>
              <a:rPr sz="1600" dirty="0">
                <a:latin typeface="Cambria"/>
                <a:cs typeface="Cambria"/>
              </a:rPr>
              <a:t>f</a:t>
            </a:r>
            <a:r>
              <a:rPr sz="1600" spc="-15" dirty="0">
                <a:latin typeface="Cambria"/>
                <a:cs typeface="Cambria"/>
              </a:rPr>
              <a:t>-</a:t>
            </a:r>
            <a:r>
              <a:rPr sz="1600" spc="-10" dirty="0">
                <a:latin typeface="Cambria"/>
                <a:cs typeface="Cambria"/>
              </a:rPr>
              <a:t>empl</a:t>
            </a:r>
            <a:r>
              <a:rPr sz="1600" spc="-5" dirty="0">
                <a:latin typeface="Cambria"/>
                <a:cs typeface="Cambria"/>
              </a:rPr>
              <a:t>o</a:t>
            </a:r>
            <a:r>
              <a:rPr sz="1600" spc="-15" dirty="0">
                <a:latin typeface="Cambria"/>
                <a:cs typeface="Cambria"/>
              </a:rPr>
              <a:t>yment</a:t>
            </a:r>
            <a:r>
              <a:rPr sz="1600" spc="-5" dirty="0">
                <a:latin typeface="Cambria"/>
                <a:cs typeface="Cambria"/>
              </a:rPr>
              <a:t>. </a:t>
            </a:r>
            <a:r>
              <a:rPr sz="1600" spc="-15" dirty="0">
                <a:latin typeface="Cambria"/>
                <a:cs typeface="Cambria"/>
              </a:rPr>
              <a:t>Un</a:t>
            </a:r>
            <a:r>
              <a:rPr sz="1600" spc="-10" dirty="0">
                <a:latin typeface="Cambria"/>
                <a:cs typeface="Cambria"/>
              </a:rPr>
              <a:t>ea</a:t>
            </a:r>
            <a:r>
              <a:rPr sz="1600" dirty="0">
                <a:latin typeface="Cambria"/>
                <a:cs typeface="Cambria"/>
              </a:rPr>
              <a:t>r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ed</a:t>
            </a:r>
            <a:r>
              <a:rPr sz="1600" spc="-5" dirty="0">
                <a:latin typeface="Cambria"/>
                <a:cs typeface="Cambria"/>
              </a:rPr>
              <a:t> i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c</a:t>
            </a:r>
            <a:r>
              <a:rPr sz="1600" spc="-5" dirty="0">
                <a:latin typeface="Cambria"/>
                <a:cs typeface="Cambria"/>
              </a:rPr>
              <a:t>o</a:t>
            </a:r>
            <a:r>
              <a:rPr sz="1600" spc="-15" dirty="0">
                <a:latin typeface="Cambria"/>
                <a:cs typeface="Cambria"/>
              </a:rPr>
              <a:t>me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is co</a:t>
            </a:r>
            <a:r>
              <a:rPr sz="1600" spc="-5" dirty="0">
                <a:latin typeface="Cambria"/>
                <a:cs typeface="Cambria"/>
              </a:rPr>
              <a:t>u</a:t>
            </a:r>
            <a:r>
              <a:rPr sz="1600" spc="-15" dirty="0">
                <a:latin typeface="Cambria"/>
                <a:cs typeface="Cambria"/>
              </a:rPr>
              <a:t>nt</a:t>
            </a:r>
            <a:r>
              <a:rPr sz="1600" spc="-10" dirty="0">
                <a:latin typeface="Cambria"/>
                <a:cs typeface="Cambria"/>
              </a:rPr>
              <a:t>ed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a</a:t>
            </a:r>
            <a:r>
              <a:rPr sz="1600" spc="-10" dirty="0">
                <a:latin typeface="Cambria"/>
                <a:cs typeface="Cambria"/>
              </a:rPr>
              <a:t>s </a:t>
            </a:r>
            <a:r>
              <a:rPr sz="1600" spc="-5" dirty="0">
                <a:latin typeface="Cambria"/>
                <a:cs typeface="Cambria"/>
              </a:rPr>
              <a:t>i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0" dirty="0">
                <a:latin typeface="Cambria"/>
                <a:cs typeface="Cambria"/>
              </a:rPr>
              <a:t>c</a:t>
            </a:r>
            <a:r>
              <a:rPr sz="1600" spc="-5" dirty="0">
                <a:latin typeface="Cambria"/>
                <a:cs typeface="Cambria"/>
              </a:rPr>
              <a:t>o</a:t>
            </a:r>
            <a:r>
              <a:rPr sz="1600" spc="-15" dirty="0">
                <a:latin typeface="Cambria"/>
                <a:cs typeface="Cambria"/>
              </a:rPr>
              <a:t>me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20" dirty="0">
                <a:latin typeface="Cambria"/>
                <a:cs typeface="Cambria"/>
              </a:rPr>
              <a:t>wh</a:t>
            </a:r>
            <a:r>
              <a:rPr sz="1600" spc="-10" dirty="0">
                <a:latin typeface="Cambria"/>
                <a:cs typeface="Cambria"/>
              </a:rPr>
              <a:t>en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t</a:t>
            </a:r>
            <a:r>
              <a:rPr sz="1600" spc="-5" dirty="0">
                <a:latin typeface="Cambria"/>
                <a:cs typeface="Cambria"/>
              </a:rPr>
              <a:t>h</a:t>
            </a:r>
            <a:r>
              <a:rPr sz="1600" spc="-10" dirty="0">
                <a:latin typeface="Cambria"/>
                <a:cs typeface="Cambria"/>
              </a:rPr>
              <a:t>e</a:t>
            </a:r>
            <a:r>
              <a:rPr sz="1600" spc="-5" dirty="0">
                <a:latin typeface="Cambria"/>
                <a:cs typeface="Cambria"/>
              </a:rPr>
              <a:t> i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dirty="0">
                <a:latin typeface="Cambria"/>
                <a:cs typeface="Cambria"/>
              </a:rPr>
              <a:t>d</a:t>
            </a:r>
            <a:r>
              <a:rPr sz="1600" spc="-10" dirty="0">
                <a:latin typeface="Cambria"/>
                <a:cs typeface="Cambria"/>
              </a:rPr>
              <a:t>ivid</a:t>
            </a:r>
            <a:r>
              <a:rPr sz="1600" spc="-20" dirty="0">
                <a:latin typeface="Cambria"/>
                <a:cs typeface="Cambria"/>
              </a:rPr>
              <a:t>u</a:t>
            </a:r>
            <a:r>
              <a:rPr sz="1600" spc="-10" dirty="0">
                <a:latin typeface="Cambria"/>
                <a:cs typeface="Cambria"/>
              </a:rPr>
              <a:t>al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r</a:t>
            </a:r>
            <a:r>
              <a:rPr sz="1600" spc="-10" dirty="0">
                <a:latin typeface="Cambria"/>
                <a:cs typeface="Cambria"/>
              </a:rPr>
              <a:t>eceives</a:t>
            </a:r>
            <a:r>
              <a:rPr sz="1600" spc="-5" dirty="0">
                <a:latin typeface="Cambria"/>
                <a:cs typeface="Cambria"/>
              </a:rPr>
              <a:t> it,</a:t>
            </a:r>
            <a:r>
              <a:rPr sz="1600" spc="-10" dirty="0">
                <a:latin typeface="Cambria"/>
                <a:cs typeface="Cambria"/>
              </a:rPr>
              <a:t> or</a:t>
            </a:r>
            <a:r>
              <a:rPr sz="1600" spc="-5" dirty="0">
                <a:latin typeface="Cambria"/>
                <a:cs typeface="Cambria"/>
              </a:rPr>
              <a:t> w</a:t>
            </a:r>
            <a:r>
              <a:rPr sz="1600" spc="-15" dirty="0">
                <a:latin typeface="Cambria"/>
                <a:cs typeface="Cambria"/>
              </a:rPr>
              <a:t>h</a:t>
            </a:r>
            <a:r>
              <a:rPr sz="1600" spc="-10" dirty="0">
                <a:latin typeface="Cambria"/>
                <a:cs typeface="Cambria"/>
              </a:rPr>
              <a:t>en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t</a:t>
            </a:r>
            <a:r>
              <a:rPr sz="1600" spc="-15" dirty="0">
                <a:latin typeface="Cambria"/>
                <a:cs typeface="Cambria"/>
              </a:rPr>
              <a:t>h</a:t>
            </a:r>
            <a:r>
              <a:rPr sz="1600" spc="-10" dirty="0">
                <a:latin typeface="Cambria"/>
                <a:cs typeface="Cambria"/>
              </a:rPr>
              <a:t>e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b</a:t>
            </a:r>
            <a:r>
              <a:rPr sz="1600" dirty="0">
                <a:latin typeface="Cambria"/>
                <a:cs typeface="Cambria"/>
              </a:rPr>
              <a:t>e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eficia</a:t>
            </a:r>
            <a:r>
              <a:rPr sz="1600" spc="-15" dirty="0">
                <a:latin typeface="Cambria"/>
                <a:cs typeface="Cambria"/>
              </a:rPr>
              <a:t>r</a:t>
            </a:r>
            <a:r>
              <a:rPr sz="1600" spc="-10" dirty="0">
                <a:latin typeface="Cambria"/>
                <a:cs typeface="Cambria"/>
              </a:rPr>
              <a:t>y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can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f</a:t>
            </a:r>
            <a:r>
              <a:rPr sz="1600" spc="-5" dirty="0">
                <a:latin typeface="Cambria"/>
                <a:cs typeface="Cambria"/>
              </a:rPr>
              <a:t>i</a:t>
            </a:r>
            <a:r>
              <a:rPr sz="1600" spc="-15" dirty="0">
                <a:latin typeface="Cambria"/>
                <a:cs typeface="Cambria"/>
              </a:rPr>
              <a:t>rs</a:t>
            </a:r>
            <a:r>
              <a:rPr sz="1600" spc="-10" dirty="0">
                <a:latin typeface="Cambria"/>
                <a:cs typeface="Cambria"/>
              </a:rPr>
              <a:t>t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20" dirty="0">
                <a:latin typeface="Cambria"/>
                <a:cs typeface="Cambria"/>
              </a:rPr>
              <a:t>u</a:t>
            </a:r>
            <a:r>
              <a:rPr sz="1600" spc="-15" dirty="0">
                <a:latin typeface="Cambria"/>
                <a:cs typeface="Cambria"/>
              </a:rPr>
              <a:t>s</a:t>
            </a:r>
            <a:r>
              <a:rPr sz="1600" spc="-10" dirty="0">
                <a:latin typeface="Cambria"/>
                <a:cs typeface="Cambria"/>
              </a:rPr>
              <a:t>e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0" dirty="0">
                <a:latin typeface="Cambria"/>
                <a:cs typeface="Cambria"/>
              </a:rPr>
              <a:t>i</a:t>
            </a:r>
            <a:r>
              <a:rPr sz="1600" spc="-10" dirty="0">
                <a:latin typeface="Cambria"/>
                <a:cs typeface="Cambria"/>
              </a:rPr>
              <a:t>t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for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food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or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sh</a:t>
            </a:r>
            <a:r>
              <a:rPr sz="1600" spc="-10" dirty="0">
                <a:latin typeface="Cambria"/>
                <a:cs typeface="Cambria"/>
              </a:rPr>
              <a:t>elter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ee</a:t>
            </a:r>
            <a:r>
              <a:rPr sz="1600" dirty="0">
                <a:latin typeface="Cambria"/>
                <a:cs typeface="Cambria"/>
              </a:rPr>
              <a:t>d</a:t>
            </a:r>
            <a:r>
              <a:rPr sz="1600" spc="-15" dirty="0">
                <a:latin typeface="Cambria"/>
                <a:cs typeface="Cambria"/>
              </a:rPr>
              <a:t>s</a:t>
            </a:r>
            <a:r>
              <a:rPr sz="1600" spc="-5" dirty="0">
                <a:latin typeface="Cambria"/>
                <a:cs typeface="Cambria"/>
              </a:rPr>
              <a:t>.</a:t>
            </a:r>
            <a:endParaRPr sz="16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latin typeface="Cambria"/>
                <a:cs typeface="Cambria"/>
              </a:rPr>
              <a:t>F</a:t>
            </a:r>
            <a:r>
              <a:rPr sz="1600" spc="-5" dirty="0">
                <a:latin typeface="Cambria"/>
                <a:cs typeface="Cambria"/>
              </a:rPr>
              <a:t>o</a:t>
            </a:r>
            <a:r>
              <a:rPr sz="1600" spc="-20" dirty="0">
                <a:latin typeface="Cambria"/>
                <a:cs typeface="Cambria"/>
              </a:rPr>
              <a:t>u</a:t>
            </a:r>
            <a:r>
              <a:rPr sz="1600" spc="-10" dirty="0">
                <a:latin typeface="Cambria"/>
                <a:cs typeface="Cambria"/>
              </a:rPr>
              <a:t>r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0" dirty="0">
                <a:latin typeface="Cambria"/>
                <a:cs typeface="Cambria"/>
              </a:rPr>
              <a:t>o</a:t>
            </a:r>
            <a:r>
              <a:rPr sz="1600" spc="-5" dirty="0">
                <a:latin typeface="Cambria"/>
                <a:cs typeface="Cambria"/>
              </a:rPr>
              <a:t>f</a:t>
            </a:r>
            <a:r>
              <a:rPr sz="1600" spc="-10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t</a:t>
            </a:r>
            <a:r>
              <a:rPr sz="1600" spc="-15" dirty="0">
                <a:latin typeface="Cambria"/>
                <a:cs typeface="Cambria"/>
              </a:rPr>
              <a:t>h</a:t>
            </a:r>
            <a:r>
              <a:rPr sz="1600" spc="-10" dirty="0">
                <a:latin typeface="Cambria"/>
                <a:cs typeface="Cambria"/>
              </a:rPr>
              <a:t>e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mos</a:t>
            </a:r>
            <a:r>
              <a:rPr sz="1600" spc="-10" dirty="0">
                <a:latin typeface="Cambria"/>
                <a:cs typeface="Cambria"/>
              </a:rPr>
              <a:t>t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co</a:t>
            </a:r>
            <a:r>
              <a:rPr sz="1600" spc="-15" dirty="0">
                <a:latin typeface="Cambria"/>
                <a:cs typeface="Cambria"/>
              </a:rPr>
              <a:t>mmon</a:t>
            </a:r>
            <a:r>
              <a:rPr sz="1600" spc="-1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c</a:t>
            </a:r>
            <a:r>
              <a:rPr sz="1600" spc="-10" dirty="0">
                <a:latin typeface="Cambria"/>
                <a:cs typeface="Cambria"/>
              </a:rPr>
              <a:t>a</a:t>
            </a:r>
            <a:r>
              <a:rPr sz="1600" spc="-15" dirty="0">
                <a:latin typeface="Cambria"/>
                <a:cs typeface="Cambria"/>
              </a:rPr>
              <a:t>t</a:t>
            </a:r>
            <a:r>
              <a:rPr sz="1600" spc="-10" dirty="0">
                <a:latin typeface="Cambria"/>
                <a:cs typeface="Cambria"/>
              </a:rPr>
              <a:t>eg</a:t>
            </a:r>
            <a:r>
              <a:rPr sz="1600" spc="-5" dirty="0">
                <a:latin typeface="Cambria"/>
                <a:cs typeface="Cambria"/>
              </a:rPr>
              <a:t>o</a:t>
            </a:r>
            <a:r>
              <a:rPr sz="1600" spc="-15" dirty="0">
                <a:latin typeface="Cambria"/>
                <a:cs typeface="Cambria"/>
              </a:rPr>
              <a:t>r</a:t>
            </a:r>
            <a:r>
              <a:rPr sz="1600" spc="-10" dirty="0">
                <a:latin typeface="Cambria"/>
                <a:cs typeface="Cambria"/>
              </a:rPr>
              <a:t>ies </a:t>
            </a:r>
            <a:r>
              <a:rPr sz="1600" spc="-5" dirty="0">
                <a:latin typeface="Cambria"/>
                <a:cs typeface="Cambria"/>
              </a:rPr>
              <a:t>of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20" dirty="0">
                <a:latin typeface="Cambria"/>
                <a:cs typeface="Cambria"/>
              </a:rPr>
              <a:t>u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e</a:t>
            </a:r>
            <a:r>
              <a:rPr sz="1600" dirty="0">
                <a:latin typeface="Cambria"/>
                <a:cs typeface="Cambria"/>
              </a:rPr>
              <a:t>a</a:t>
            </a:r>
            <a:r>
              <a:rPr sz="1600" spc="-15" dirty="0">
                <a:latin typeface="Cambria"/>
                <a:cs typeface="Cambria"/>
              </a:rPr>
              <a:t>rn</a:t>
            </a:r>
            <a:r>
              <a:rPr sz="1600" spc="-10" dirty="0">
                <a:latin typeface="Cambria"/>
                <a:cs typeface="Cambria"/>
              </a:rPr>
              <a:t>ed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0" dirty="0">
                <a:latin typeface="Cambria"/>
                <a:cs typeface="Cambria"/>
              </a:rPr>
              <a:t>i</a:t>
            </a:r>
            <a:r>
              <a:rPr sz="1600" spc="-5" dirty="0">
                <a:latin typeface="Cambria"/>
                <a:cs typeface="Cambria"/>
              </a:rPr>
              <a:t>ncom</a:t>
            </a:r>
            <a:r>
              <a:rPr sz="1600" spc="-10" dirty="0">
                <a:latin typeface="Cambria"/>
                <a:cs typeface="Cambria"/>
              </a:rPr>
              <a:t>e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are:</a:t>
            </a:r>
            <a:endParaRPr sz="1600" dirty="0">
              <a:latin typeface="Cambria"/>
              <a:cs typeface="Cambria"/>
            </a:endParaRPr>
          </a:p>
          <a:p>
            <a:pPr marL="469265" indent="-227965">
              <a:lnSpc>
                <a:spcPts val="1895"/>
              </a:lnSpc>
              <a:spcBef>
                <a:spcPts val="1225"/>
              </a:spcBef>
              <a:buFont typeface="Cambria"/>
              <a:buAutoNum type="arabicPeriod"/>
              <a:tabLst>
                <a:tab pos="469900" algn="l"/>
              </a:tabLst>
            </a:pPr>
            <a:r>
              <a:rPr sz="1600" spc="-15" dirty="0">
                <a:latin typeface="Cambria"/>
                <a:cs typeface="Cambria"/>
              </a:rPr>
              <a:t>B</a:t>
            </a:r>
            <a:r>
              <a:rPr sz="1600" spc="-10" dirty="0">
                <a:latin typeface="Cambria"/>
                <a:cs typeface="Cambria"/>
              </a:rPr>
              <a:t>e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ef</a:t>
            </a:r>
            <a:r>
              <a:rPr sz="1600" spc="0" dirty="0">
                <a:latin typeface="Cambria"/>
                <a:cs typeface="Cambria"/>
              </a:rPr>
              <a:t>i</a:t>
            </a:r>
            <a:r>
              <a:rPr sz="1600" spc="-10" dirty="0">
                <a:latin typeface="Cambria"/>
                <a:cs typeface="Cambria"/>
              </a:rPr>
              <a:t>t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p</a:t>
            </a:r>
            <a:r>
              <a:rPr sz="1600" spc="-10" dirty="0">
                <a:latin typeface="Cambria"/>
                <a:cs typeface="Cambria"/>
              </a:rPr>
              <a:t>aym</a:t>
            </a:r>
            <a:r>
              <a:rPr sz="1600" dirty="0">
                <a:latin typeface="Cambria"/>
                <a:cs typeface="Cambria"/>
              </a:rPr>
              <a:t>e</a:t>
            </a:r>
            <a:r>
              <a:rPr sz="1600" spc="-15" dirty="0">
                <a:latin typeface="Cambria"/>
                <a:cs typeface="Cambria"/>
              </a:rPr>
              <a:t>nt</a:t>
            </a:r>
            <a:r>
              <a:rPr sz="1600" spc="-10" dirty="0">
                <a:latin typeface="Cambria"/>
                <a:cs typeface="Cambria"/>
              </a:rPr>
              <a:t>s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or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p</a:t>
            </a:r>
            <a:r>
              <a:rPr sz="1600" spc="-10" dirty="0">
                <a:latin typeface="Cambria"/>
                <a:cs typeface="Cambria"/>
              </a:rPr>
              <a:t>e</a:t>
            </a:r>
            <a:r>
              <a:rPr sz="1600" spc="-5" dirty="0">
                <a:latin typeface="Cambria"/>
                <a:cs typeface="Cambria"/>
              </a:rPr>
              <a:t>n</a:t>
            </a:r>
            <a:r>
              <a:rPr sz="1600" spc="-15" dirty="0">
                <a:latin typeface="Cambria"/>
                <a:cs typeface="Cambria"/>
              </a:rPr>
              <a:t>s</a:t>
            </a:r>
            <a:r>
              <a:rPr sz="1600" spc="-10" dirty="0">
                <a:latin typeface="Cambria"/>
                <a:cs typeface="Cambria"/>
              </a:rPr>
              <a:t>io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s</a:t>
            </a:r>
            <a:endParaRPr sz="1600" dirty="0">
              <a:latin typeface="Cambria"/>
              <a:cs typeface="Cambria"/>
            </a:endParaRPr>
          </a:p>
          <a:p>
            <a:pPr marL="469265" indent="-228600">
              <a:lnSpc>
                <a:spcPts val="1880"/>
              </a:lnSpc>
              <a:buFont typeface="Cambria"/>
              <a:buAutoNum type="arabicPeriod"/>
              <a:tabLst>
                <a:tab pos="469900" algn="l"/>
              </a:tabLst>
            </a:pPr>
            <a:r>
              <a:rPr sz="1600" spc="-10" dirty="0">
                <a:latin typeface="Cambria"/>
                <a:cs typeface="Cambria"/>
              </a:rPr>
              <a:t>Deemed</a:t>
            </a:r>
            <a:r>
              <a:rPr sz="1600" spc="-5" dirty="0">
                <a:latin typeface="Cambria"/>
                <a:cs typeface="Cambria"/>
              </a:rPr>
              <a:t> i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5" dirty="0">
                <a:latin typeface="Cambria"/>
                <a:cs typeface="Cambria"/>
              </a:rPr>
              <a:t>come</a:t>
            </a:r>
            <a:endParaRPr sz="1600" dirty="0">
              <a:latin typeface="Cambria"/>
              <a:cs typeface="Cambria"/>
            </a:endParaRPr>
          </a:p>
          <a:p>
            <a:pPr marL="469265" indent="-228600">
              <a:lnSpc>
                <a:spcPts val="1880"/>
              </a:lnSpc>
              <a:buFont typeface="Cambria"/>
              <a:buAutoNum type="arabicPeriod"/>
              <a:tabLst>
                <a:tab pos="469900" algn="l"/>
              </a:tabLst>
            </a:pPr>
            <a:r>
              <a:rPr sz="1600" spc="-15" dirty="0">
                <a:latin typeface="Cambria"/>
                <a:cs typeface="Cambria"/>
              </a:rPr>
              <a:t>S</a:t>
            </a:r>
            <a:r>
              <a:rPr sz="1600" spc="-20" dirty="0">
                <a:latin typeface="Cambria"/>
                <a:cs typeface="Cambria"/>
              </a:rPr>
              <a:t>u</a:t>
            </a:r>
            <a:r>
              <a:rPr sz="1600" spc="-15" dirty="0">
                <a:latin typeface="Cambria"/>
                <a:cs typeface="Cambria"/>
              </a:rPr>
              <a:t>pp</a:t>
            </a:r>
            <a:r>
              <a:rPr sz="1600" spc="-10" dirty="0">
                <a:latin typeface="Cambria"/>
                <a:cs typeface="Cambria"/>
              </a:rPr>
              <a:t>ort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P</a:t>
            </a:r>
            <a:r>
              <a:rPr sz="1600" spc="-10" dirty="0">
                <a:latin typeface="Cambria"/>
                <a:cs typeface="Cambria"/>
              </a:rPr>
              <a:t>ayme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dirty="0">
                <a:latin typeface="Cambria"/>
                <a:cs typeface="Cambria"/>
              </a:rPr>
              <a:t>t</a:t>
            </a:r>
            <a:r>
              <a:rPr sz="1600" spc="-10" dirty="0">
                <a:latin typeface="Cambria"/>
                <a:cs typeface="Cambria"/>
              </a:rPr>
              <a:t>s</a:t>
            </a:r>
            <a:endParaRPr sz="1600" dirty="0">
              <a:latin typeface="Cambria"/>
              <a:cs typeface="Cambria"/>
            </a:endParaRPr>
          </a:p>
          <a:p>
            <a:pPr marL="468630" indent="-227965">
              <a:lnSpc>
                <a:spcPts val="1895"/>
              </a:lnSpc>
              <a:buFont typeface="Cambria"/>
              <a:buAutoNum type="arabicPeriod"/>
              <a:tabLst>
                <a:tab pos="469265" algn="l"/>
              </a:tabLst>
            </a:pPr>
            <a:r>
              <a:rPr sz="1600" spc="-15" dirty="0">
                <a:latin typeface="Cambria"/>
                <a:cs typeface="Cambria"/>
              </a:rPr>
              <a:t>In-</a:t>
            </a:r>
            <a:r>
              <a:rPr sz="1600" spc="-10" dirty="0">
                <a:latin typeface="Cambria"/>
                <a:cs typeface="Cambria"/>
              </a:rPr>
              <a:t>Ki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d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S</a:t>
            </a:r>
            <a:r>
              <a:rPr sz="1600" spc="-5" dirty="0">
                <a:latin typeface="Cambria"/>
                <a:cs typeface="Cambria"/>
              </a:rPr>
              <a:t>u</a:t>
            </a:r>
            <a:r>
              <a:rPr sz="1600" spc="-15" dirty="0">
                <a:latin typeface="Cambria"/>
                <a:cs typeface="Cambria"/>
              </a:rPr>
              <a:t>pp</a:t>
            </a:r>
            <a:r>
              <a:rPr sz="1600" spc="-5" dirty="0">
                <a:latin typeface="Cambria"/>
                <a:cs typeface="Cambria"/>
              </a:rPr>
              <a:t>o</a:t>
            </a:r>
            <a:r>
              <a:rPr sz="1600" spc="-15" dirty="0">
                <a:latin typeface="Cambria"/>
                <a:cs typeface="Cambria"/>
              </a:rPr>
              <a:t>r</a:t>
            </a:r>
            <a:r>
              <a:rPr sz="1600" spc="-10" dirty="0">
                <a:latin typeface="Cambria"/>
                <a:cs typeface="Cambria"/>
              </a:rPr>
              <a:t>t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a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d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Mai</a:t>
            </a:r>
            <a:r>
              <a:rPr sz="1600" spc="-15" dirty="0">
                <a:latin typeface="Cambria"/>
                <a:cs typeface="Cambria"/>
              </a:rPr>
              <a:t>nt</a:t>
            </a:r>
            <a:r>
              <a:rPr sz="1600" dirty="0">
                <a:latin typeface="Cambria"/>
                <a:cs typeface="Cambria"/>
              </a:rPr>
              <a:t>e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a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ce</a:t>
            </a:r>
            <a:endParaRPr sz="1600" dirty="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54189" y="706582"/>
            <a:ext cx="3550022" cy="21197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9487" y="1748484"/>
            <a:ext cx="7644877" cy="28368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0960" algn="ctr">
              <a:lnSpc>
                <a:spcPct val="100000"/>
              </a:lnSpc>
            </a:pPr>
            <a:r>
              <a:rPr sz="1600" b="1" u="heavy" spc="-15" dirty="0">
                <a:latin typeface="Cambria"/>
                <a:cs typeface="Cambria"/>
              </a:rPr>
              <a:t>Br</a:t>
            </a:r>
            <a:r>
              <a:rPr sz="1600" b="1" u="heavy" spc="-5" dirty="0">
                <a:latin typeface="Cambria"/>
                <a:cs typeface="Cambria"/>
              </a:rPr>
              <a:t>e</a:t>
            </a:r>
            <a:r>
              <a:rPr sz="1600" b="1" u="heavy" spc="-15" dirty="0">
                <a:latin typeface="Cambria"/>
                <a:cs typeface="Cambria"/>
              </a:rPr>
              <a:t>a</a:t>
            </a:r>
            <a:r>
              <a:rPr sz="1600" b="1" u="heavy" spc="-10" dirty="0">
                <a:latin typeface="Cambria"/>
                <a:cs typeface="Cambria"/>
              </a:rPr>
              <a:t>k-E</a:t>
            </a:r>
            <a:r>
              <a:rPr sz="1600" b="1" u="heavy" spc="-5" dirty="0">
                <a:latin typeface="Cambria"/>
                <a:cs typeface="Cambria"/>
              </a:rPr>
              <a:t>ven</a:t>
            </a:r>
            <a:r>
              <a:rPr sz="1600" b="1" u="heavy" spc="-20" dirty="0">
                <a:latin typeface="Cambria"/>
                <a:cs typeface="Cambria"/>
              </a:rPr>
              <a:t> </a:t>
            </a:r>
            <a:r>
              <a:rPr sz="1600" b="1" u="heavy" spc="-5" dirty="0">
                <a:latin typeface="Cambria"/>
                <a:cs typeface="Cambria"/>
              </a:rPr>
              <a:t>P</a:t>
            </a:r>
            <a:r>
              <a:rPr sz="1600" b="1" u="heavy" spc="-10" dirty="0">
                <a:latin typeface="Cambria"/>
                <a:cs typeface="Cambria"/>
              </a:rPr>
              <a:t>oi</a:t>
            </a:r>
            <a:r>
              <a:rPr sz="1600" b="1" u="heavy" spc="-5" dirty="0">
                <a:latin typeface="Cambria"/>
                <a:cs typeface="Cambria"/>
              </a:rPr>
              <a:t>n</a:t>
            </a:r>
            <a:r>
              <a:rPr sz="1600" b="1" u="heavy" spc="-10" dirty="0">
                <a:latin typeface="Cambria"/>
                <a:cs typeface="Cambria"/>
              </a:rPr>
              <a:t>t</a:t>
            </a:r>
            <a:endParaRPr sz="1600" dirty="0">
              <a:latin typeface="Cambria"/>
              <a:cs typeface="Cambria"/>
            </a:endParaRPr>
          </a:p>
          <a:p>
            <a:pPr marL="12700" marR="5080">
              <a:lnSpc>
                <a:spcPct val="112400"/>
              </a:lnSpc>
              <a:spcBef>
                <a:spcPts val="985"/>
              </a:spcBef>
            </a:pPr>
            <a:r>
              <a:rPr sz="1600" spc="-5" dirty="0">
                <a:latin typeface="Cambria"/>
                <a:cs typeface="Cambria"/>
              </a:rPr>
              <a:t>P</a:t>
            </a:r>
            <a:r>
              <a:rPr sz="1600" spc="-10" dirty="0">
                <a:latin typeface="Cambria"/>
                <a:cs typeface="Cambria"/>
              </a:rPr>
              <a:t>eo</a:t>
            </a:r>
            <a:r>
              <a:rPr sz="1600" spc="-15" dirty="0">
                <a:latin typeface="Cambria"/>
                <a:cs typeface="Cambria"/>
              </a:rPr>
              <a:t>pl</a:t>
            </a:r>
            <a:r>
              <a:rPr sz="1600" spc="-10" dirty="0">
                <a:latin typeface="Cambria"/>
                <a:cs typeface="Cambria"/>
              </a:rPr>
              <a:t>e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receivi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g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SS</a:t>
            </a:r>
            <a:r>
              <a:rPr sz="1600" spc="-10" dirty="0">
                <a:latin typeface="Cambria"/>
                <a:cs typeface="Cambria"/>
              </a:rPr>
              <a:t>I </a:t>
            </a:r>
            <a:r>
              <a:rPr sz="1600" spc="-5" dirty="0">
                <a:latin typeface="Cambria"/>
                <a:cs typeface="Cambria"/>
              </a:rPr>
              <a:t>w</a:t>
            </a:r>
            <a:r>
              <a:rPr sz="1600" spc="-15" dirty="0">
                <a:latin typeface="Cambria"/>
                <a:cs typeface="Cambria"/>
              </a:rPr>
              <a:t>h</a:t>
            </a:r>
            <a:r>
              <a:rPr sz="1600" spc="-10" dirty="0">
                <a:latin typeface="Cambria"/>
                <a:cs typeface="Cambria"/>
              </a:rPr>
              <a:t>o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a</a:t>
            </a:r>
            <a:r>
              <a:rPr sz="1600" spc="-15" dirty="0">
                <a:latin typeface="Cambria"/>
                <a:cs typeface="Cambria"/>
              </a:rPr>
              <a:t>r</a:t>
            </a:r>
            <a:r>
              <a:rPr sz="1600" spc="-10" dirty="0">
                <a:latin typeface="Cambria"/>
                <a:cs typeface="Cambria"/>
              </a:rPr>
              <a:t>e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20" dirty="0">
                <a:latin typeface="Cambria"/>
                <a:cs typeface="Cambria"/>
              </a:rPr>
              <a:t>w</a:t>
            </a:r>
            <a:r>
              <a:rPr sz="1600" spc="-10" dirty="0">
                <a:latin typeface="Cambria"/>
                <a:cs typeface="Cambria"/>
              </a:rPr>
              <a:t>o</a:t>
            </a:r>
            <a:r>
              <a:rPr sz="1600" spc="-15" dirty="0">
                <a:latin typeface="Cambria"/>
                <a:cs typeface="Cambria"/>
              </a:rPr>
              <a:t>r</a:t>
            </a:r>
            <a:r>
              <a:rPr sz="1600" spc="0" dirty="0">
                <a:latin typeface="Cambria"/>
                <a:cs typeface="Cambria"/>
              </a:rPr>
              <a:t>k</a:t>
            </a:r>
            <a:r>
              <a:rPr sz="1600" spc="-5" dirty="0">
                <a:latin typeface="Cambria"/>
                <a:cs typeface="Cambria"/>
              </a:rPr>
              <a:t>i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g, </a:t>
            </a:r>
            <a:r>
              <a:rPr sz="1600" spc="-20" dirty="0">
                <a:latin typeface="Cambria"/>
                <a:cs typeface="Cambria"/>
              </a:rPr>
              <a:t>w</a:t>
            </a:r>
            <a:r>
              <a:rPr sz="1600" spc="0" dirty="0">
                <a:latin typeface="Cambria"/>
                <a:cs typeface="Cambria"/>
              </a:rPr>
              <a:t>i</a:t>
            </a:r>
            <a:r>
              <a:rPr sz="1600" spc="-10" dirty="0">
                <a:latin typeface="Cambria"/>
                <a:cs typeface="Cambria"/>
              </a:rPr>
              <a:t>l</a:t>
            </a:r>
            <a:r>
              <a:rPr sz="1600" spc="-5" dirty="0">
                <a:latin typeface="Cambria"/>
                <a:cs typeface="Cambria"/>
              </a:rPr>
              <a:t>l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oti</a:t>
            </a:r>
            <a:r>
              <a:rPr sz="1600" spc="-5" dirty="0">
                <a:latin typeface="Cambria"/>
                <a:cs typeface="Cambria"/>
              </a:rPr>
              <a:t>c</a:t>
            </a:r>
            <a:r>
              <a:rPr sz="1600" spc="-10" dirty="0">
                <a:latin typeface="Cambria"/>
                <a:cs typeface="Cambria"/>
              </a:rPr>
              <a:t>e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a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r</a:t>
            </a:r>
            <a:r>
              <a:rPr sz="1600" spc="-10" dirty="0">
                <a:latin typeface="Cambria"/>
                <a:cs typeface="Cambria"/>
              </a:rPr>
              <a:t>ed</a:t>
            </a:r>
            <a:r>
              <a:rPr sz="1600" spc="-20" dirty="0">
                <a:latin typeface="Cambria"/>
                <a:cs typeface="Cambria"/>
              </a:rPr>
              <a:t>u</a:t>
            </a:r>
            <a:r>
              <a:rPr sz="1600" spc="-10" dirty="0">
                <a:latin typeface="Cambria"/>
                <a:cs typeface="Cambria"/>
              </a:rPr>
              <a:t>cti</a:t>
            </a:r>
            <a:r>
              <a:rPr sz="1600" spc="-5" dirty="0">
                <a:latin typeface="Cambria"/>
                <a:cs typeface="Cambria"/>
              </a:rPr>
              <a:t>o</a:t>
            </a:r>
            <a:r>
              <a:rPr sz="1600" spc="-10" dirty="0">
                <a:latin typeface="Cambria"/>
                <a:cs typeface="Cambria"/>
              </a:rPr>
              <a:t>n </a:t>
            </a:r>
            <a:r>
              <a:rPr sz="1600" spc="0" dirty="0">
                <a:latin typeface="Cambria"/>
                <a:cs typeface="Cambria"/>
              </a:rPr>
              <a:t>i</a:t>
            </a:r>
            <a:r>
              <a:rPr sz="1600" spc="-10" dirty="0">
                <a:latin typeface="Cambria"/>
                <a:cs typeface="Cambria"/>
              </a:rPr>
              <a:t>n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th</a:t>
            </a:r>
            <a:r>
              <a:rPr sz="1600" spc="-10" dirty="0">
                <a:latin typeface="Cambria"/>
                <a:cs typeface="Cambria"/>
              </a:rPr>
              <a:t>eir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b</a:t>
            </a:r>
            <a:r>
              <a:rPr sz="1600" dirty="0">
                <a:latin typeface="Cambria"/>
                <a:cs typeface="Cambria"/>
              </a:rPr>
              <a:t>e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ef</a:t>
            </a:r>
            <a:r>
              <a:rPr sz="1600" spc="-5" dirty="0">
                <a:latin typeface="Cambria"/>
                <a:cs typeface="Cambria"/>
              </a:rPr>
              <a:t>it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in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a</a:t>
            </a:r>
            <a:r>
              <a:rPr sz="1600" dirty="0">
                <a:latin typeface="Cambria"/>
                <a:cs typeface="Cambria"/>
              </a:rPr>
              <a:t>p</a:t>
            </a:r>
            <a:r>
              <a:rPr sz="1600" spc="-15" dirty="0">
                <a:latin typeface="Cambria"/>
                <a:cs typeface="Cambria"/>
              </a:rPr>
              <a:t>pr</a:t>
            </a:r>
            <a:r>
              <a:rPr sz="1600" spc="-10" dirty="0">
                <a:latin typeface="Cambria"/>
                <a:cs typeface="Cambria"/>
              </a:rPr>
              <a:t>o</a:t>
            </a:r>
            <a:r>
              <a:rPr sz="1600" spc="-15" dirty="0">
                <a:latin typeface="Cambria"/>
                <a:cs typeface="Cambria"/>
              </a:rPr>
              <a:t>x</a:t>
            </a:r>
            <a:r>
              <a:rPr sz="1600" spc="-10" dirty="0">
                <a:latin typeface="Cambria"/>
                <a:cs typeface="Cambria"/>
              </a:rPr>
              <a:t>ima</a:t>
            </a:r>
            <a:r>
              <a:rPr sz="1600" spc="-15" dirty="0">
                <a:latin typeface="Cambria"/>
                <a:cs typeface="Cambria"/>
              </a:rPr>
              <a:t>t</a:t>
            </a:r>
            <a:r>
              <a:rPr sz="1600" spc="-10" dirty="0">
                <a:latin typeface="Cambria"/>
                <a:cs typeface="Cambria"/>
              </a:rPr>
              <a:t>ely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2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m</a:t>
            </a:r>
            <a:r>
              <a:rPr sz="1600" spc="-5" dirty="0">
                <a:latin typeface="Cambria"/>
                <a:cs typeface="Cambria"/>
              </a:rPr>
              <a:t>o</a:t>
            </a:r>
            <a:r>
              <a:rPr sz="1600" spc="-15" dirty="0">
                <a:latin typeface="Cambria"/>
                <a:cs typeface="Cambria"/>
              </a:rPr>
              <a:t>nth</a:t>
            </a:r>
            <a:r>
              <a:rPr sz="1600" dirty="0">
                <a:latin typeface="Cambria"/>
                <a:cs typeface="Cambria"/>
              </a:rPr>
              <a:t>s</a:t>
            </a:r>
            <a:r>
              <a:rPr sz="1600" spc="-5" dirty="0">
                <a:latin typeface="Cambria"/>
                <a:cs typeface="Cambria"/>
              </a:rPr>
              <a:t>.</a:t>
            </a:r>
            <a:r>
              <a:rPr sz="1600" dirty="0">
                <a:latin typeface="Cambria"/>
                <a:cs typeface="Cambria"/>
              </a:rPr>
              <a:t>  </a:t>
            </a:r>
            <a:r>
              <a:rPr sz="1600" spc="-15" dirty="0">
                <a:latin typeface="Cambria"/>
                <a:cs typeface="Cambria"/>
              </a:rPr>
              <a:t>I</a:t>
            </a:r>
            <a:r>
              <a:rPr sz="1600" spc="-5" dirty="0">
                <a:latin typeface="Cambria"/>
                <a:cs typeface="Cambria"/>
              </a:rPr>
              <a:t>f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20" dirty="0">
                <a:latin typeface="Cambria"/>
                <a:cs typeface="Cambria"/>
              </a:rPr>
              <a:t>w</a:t>
            </a:r>
            <a:r>
              <a:rPr sz="1600" spc="-10" dirty="0">
                <a:latin typeface="Cambria"/>
                <a:cs typeface="Cambria"/>
              </a:rPr>
              <a:t>ages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a</a:t>
            </a:r>
            <a:r>
              <a:rPr sz="1600" spc="-15" dirty="0">
                <a:latin typeface="Cambria"/>
                <a:cs typeface="Cambria"/>
              </a:rPr>
              <a:t>r</a:t>
            </a:r>
            <a:r>
              <a:rPr sz="1600" spc="-10" dirty="0">
                <a:latin typeface="Cambria"/>
                <a:cs typeface="Cambria"/>
              </a:rPr>
              <a:t>e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h</a:t>
            </a:r>
            <a:r>
              <a:rPr sz="1600" spc="-10" dirty="0">
                <a:latin typeface="Cambria"/>
                <a:cs typeface="Cambria"/>
              </a:rPr>
              <a:t>igh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e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0" dirty="0">
                <a:latin typeface="Cambria"/>
                <a:cs typeface="Cambria"/>
              </a:rPr>
              <a:t>o</a:t>
            </a:r>
            <a:r>
              <a:rPr sz="1600" spc="-20" dirty="0">
                <a:latin typeface="Cambria"/>
                <a:cs typeface="Cambria"/>
              </a:rPr>
              <a:t>u</a:t>
            </a:r>
            <a:r>
              <a:rPr sz="1600" spc="-10" dirty="0">
                <a:latin typeface="Cambria"/>
                <a:cs typeface="Cambria"/>
              </a:rPr>
              <a:t>g</a:t>
            </a:r>
            <a:r>
              <a:rPr sz="1600" spc="-15" dirty="0">
                <a:latin typeface="Cambria"/>
                <a:cs typeface="Cambria"/>
              </a:rPr>
              <a:t>h</a:t>
            </a:r>
            <a:r>
              <a:rPr sz="1600" spc="-5" dirty="0">
                <a:latin typeface="Cambria"/>
                <a:cs typeface="Cambria"/>
              </a:rPr>
              <a:t>, </a:t>
            </a:r>
            <a:r>
              <a:rPr sz="1600" spc="-15" dirty="0">
                <a:latin typeface="Cambria"/>
                <a:cs typeface="Cambria"/>
              </a:rPr>
              <a:t>th</a:t>
            </a:r>
            <a:r>
              <a:rPr sz="1600" spc="-10" dirty="0">
                <a:latin typeface="Cambria"/>
                <a:cs typeface="Cambria"/>
              </a:rPr>
              <a:t>ere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wil</a:t>
            </a:r>
            <a:r>
              <a:rPr sz="1600" spc="-5" dirty="0">
                <a:latin typeface="Cambria"/>
                <a:cs typeface="Cambria"/>
              </a:rPr>
              <a:t>l </a:t>
            </a:r>
            <a:r>
              <a:rPr sz="1600" spc="-10" dirty="0">
                <a:latin typeface="Cambria"/>
                <a:cs typeface="Cambria"/>
              </a:rPr>
              <a:t>come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a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time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20" dirty="0">
                <a:latin typeface="Cambria"/>
                <a:cs typeface="Cambria"/>
              </a:rPr>
              <a:t>wh</a:t>
            </a:r>
            <a:r>
              <a:rPr sz="1600" dirty="0">
                <a:latin typeface="Cambria"/>
                <a:cs typeface="Cambria"/>
              </a:rPr>
              <a:t>e</a:t>
            </a:r>
            <a:r>
              <a:rPr sz="1600" spc="-10" dirty="0">
                <a:latin typeface="Cambria"/>
                <a:cs typeface="Cambria"/>
              </a:rPr>
              <a:t>n </a:t>
            </a:r>
            <a:r>
              <a:rPr sz="1600" dirty="0">
                <a:latin typeface="Cambria"/>
                <a:cs typeface="Cambria"/>
              </a:rPr>
              <a:t>t</a:t>
            </a:r>
            <a:r>
              <a:rPr sz="1600" spc="-15" dirty="0">
                <a:latin typeface="Cambria"/>
                <a:cs typeface="Cambria"/>
              </a:rPr>
              <a:t>h</a:t>
            </a:r>
            <a:r>
              <a:rPr sz="1600" spc="-10" dirty="0">
                <a:latin typeface="Cambria"/>
                <a:cs typeface="Cambria"/>
              </a:rPr>
              <a:t>e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S</a:t>
            </a:r>
            <a:r>
              <a:rPr sz="1600" spc="-15" dirty="0">
                <a:latin typeface="Cambria"/>
                <a:cs typeface="Cambria"/>
              </a:rPr>
              <a:t>S</a:t>
            </a:r>
            <a:r>
              <a:rPr sz="1600" spc="-10" dirty="0">
                <a:latin typeface="Cambria"/>
                <a:cs typeface="Cambria"/>
              </a:rPr>
              <a:t>I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ca</a:t>
            </a:r>
            <a:r>
              <a:rPr sz="1600" spc="-15" dirty="0">
                <a:latin typeface="Cambria"/>
                <a:cs typeface="Cambria"/>
              </a:rPr>
              <a:t>s</a:t>
            </a:r>
            <a:r>
              <a:rPr sz="1600" spc="-10" dirty="0">
                <a:latin typeface="Cambria"/>
                <a:cs typeface="Cambria"/>
              </a:rPr>
              <a:t>h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be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ef</a:t>
            </a:r>
            <a:r>
              <a:rPr sz="1600" spc="0" dirty="0">
                <a:latin typeface="Cambria"/>
                <a:cs typeface="Cambria"/>
              </a:rPr>
              <a:t>i</a:t>
            </a:r>
            <a:r>
              <a:rPr sz="1600" spc="-10" dirty="0">
                <a:latin typeface="Cambria"/>
                <a:cs typeface="Cambria"/>
              </a:rPr>
              <a:t>t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wi</a:t>
            </a:r>
            <a:r>
              <a:rPr sz="1600" spc="0" dirty="0">
                <a:latin typeface="Cambria"/>
                <a:cs typeface="Cambria"/>
              </a:rPr>
              <a:t>l</a:t>
            </a:r>
            <a:r>
              <a:rPr sz="1600" spc="-5" dirty="0">
                <a:latin typeface="Cambria"/>
                <a:cs typeface="Cambria"/>
              </a:rPr>
              <a:t>l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e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d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(</a:t>
            </a:r>
            <a:r>
              <a:rPr sz="1600" spc="-15" dirty="0">
                <a:solidFill>
                  <a:srgbClr val="FF0000"/>
                </a:solidFill>
                <a:latin typeface="Cambria"/>
                <a:cs typeface="Cambria"/>
              </a:rPr>
              <a:t>n</a:t>
            </a:r>
            <a:r>
              <a:rPr sz="1600" spc="-10" dirty="0">
                <a:solidFill>
                  <a:srgbClr val="FF0000"/>
                </a:solidFill>
                <a:latin typeface="Cambria"/>
                <a:cs typeface="Cambria"/>
              </a:rPr>
              <a:t>ot</a:t>
            </a:r>
            <a:r>
              <a:rPr sz="1600" spc="-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1600" spc="-15" dirty="0">
                <a:solidFill>
                  <a:srgbClr val="FF0000"/>
                </a:solidFill>
                <a:latin typeface="Cambria"/>
                <a:cs typeface="Cambria"/>
              </a:rPr>
              <a:t>t</a:t>
            </a:r>
            <a:r>
              <a:rPr sz="1600" spc="-10" dirty="0">
                <a:solidFill>
                  <a:srgbClr val="FF0000"/>
                </a:solidFill>
                <a:latin typeface="Cambria"/>
                <a:cs typeface="Cambria"/>
              </a:rPr>
              <a:t>e</a:t>
            </a:r>
            <a:r>
              <a:rPr sz="1600" spc="-15" dirty="0">
                <a:solidFill>
                  <a:srgbClr val="FF0000"/>
                </a:solidFill>
                <a:latin typeface="Cambria"/>
                <a:cs typeface="Cambria"/>
              </a:rPr>
              <a:t>r</a:t>
            </a:r>
            <a:r>
              <a:rPr sz="1600" spc="-10" dirty="0">
                <a:solidFill>
                  <a:srgbClr val="FF0000"/>
                </a:solidFill>
                <a:latin typeface="Cambria"/>
                <a:cs typeface="Cambria"/>
              </a:rPr>
              <a:t>mi</a:t>
            </a:r>
            <a:r>
              <a:rPr sz="1600" spc="-15" dirty="0">
                <a:solidFill>
                  <a:srgbClr val="FF0000"/>
                </a:solidFill>
                <a:latin typeface="Cambria"/>
                <a:cs typeface="Cambria"/>
              </a:rPr>
              <a:t>n</a:t>
            </a:r>
            <a:r>
              <a:rPr sz="1600" spc="-10" dirty="0">
                <a:solidFill>
                  <a:srgbClr val="FF0000"/>
                </a:solidFill>
                <a:latin typeface="Cambria"/>
                <a:cs typeface="Cambria"/>
              </a:rPr>
              <a:t>a</a:t>
            </a:r>
            <a:r>
              <a:rPr sz="1600" spc="-15" dirty="0">
                <a:solidFill>
                  <a:srgbClr val="FF0000"/>
                </a:solidFill>
                <a:latin typeface="Cambria"/>
                <a:cs typeface="Cambria"/>
              </a:rPr>
              <a:t>t</a:t>
            </a:r>
            <a:r>
              <a:rPr sz="1600" spc="-10" dirty="0">
                <a:solidFill>
                  <a:srgbClr val="FF0000"/>
                </a:solidFill>
                <a:latin typeface="Cambria"/>
                <a:cs typeface="Cambria"/>
              </a:rPr>
              <a:t>e</a:t>
            </a:r>
            <a:r>
              <a:rPr sz="1600" spc="-10" dirty="0">
                <a:latin typeface="Cambria"/>
                <a:cs typeface="Cambria"/>
              </a:rPr>
              <a:t>)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a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d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t</a:t>
            </a:r>
            <a:r>
              <a:rPr sz="1600" spc="-5" dirty="0">
                <a:latin typeface="Cambria"/>
                <a:cs typeface="Cambria"/>
              </a:rPr>
              <a:t>h</a:t>
            </a:r>
            <a:r>
              <a:rPr sz="1600" spc="-10" dirty="0">
                <a:latin typeface="Cambria"/>
                <a:cs typeface="Cambria"/>
              </a:rPr>
              <a:t>is is </a:t>
            </a:r>
            <a:r>
              <a:rPr sz="1600" spc="0" dirty="0">
                <a:latin typeface="Cambria"/>
                <a:cs typeface="Cambria"/>
              </a:rPr>
              <a:t>k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own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as </a:t>
            </a:r>
            <a:r>
              <a:rPr sz="1600" dirty="0">
                <a:latin typeface="Cambria"/>
                <a:cs typeface="Cambria"/>
              </a:rPr>
              <a:t>t</a:t>
            </a:r>
            <a:r>
              <a:rPr sz="1600" spc="-15" dirty="0">
                <a:latin typeface="Cambria"/>
                <a:cs typeface="Cambria"/>
              </a:rPr>
              <a:t>h</a:t>
            </a:r>
            <a:r>
              <a:rPr sz="1600" spc="-10" dirty="0">
                <a:latin typeface="Cambria"/>
                <a:cs typeface="Cambria"/>
              </a:rPr>
              <a:t>e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B</a:t>
            </a:r>
            <a:r>
              <a:rPr sz="1600" spc="-10" dirty="0">
                <a:latin typeface="Cambria"/>
                <a:cs typeface="Cambria"/>
              </a:rPr>
              <a:t>R</a:t>
            </a:r>
            <a:r>
              <a:rPr sz="1600" spc="-5" dirty="0">
                <a:latin typeface="Cambria"/>
                <a:cs typeface="Cambria"/>
              </a:rPr>
              <a:t>E</a:t>
            </a:r>
            <a:r>
              <a:rPr sz="1600" spc="-10" dirty="0">
                <a:latin typeface="Cambria"/>
                <a:cs typeface="Cambria"/>
              </a:rPr>
              <a:t>AK</a:t>
            </a:r>
            <a:r>
              <a:rPr sz="1600" spc="-5" dirty="0">
                <a:latin typeface="Cambria"/>
                <a:cs typeface="Cambria"/>
              </a:rPr>
              <a:t> E</a:t>
            </a:r>
            <a:r>
              <a:rPr sz="1600" spc="-15" dirty="0">
                <a:latin typeface="Cambria"/>
                <a:cs typeface="Cambria"/>
              </a:rPr>
              <a:t>V</a:t>
            </a:r>
            <a:r>
              <a:rPr sz="1600" spc="-5" dirty="0">
                <a:latin typeface="Cambria"/>
                <a:cs typeface="Cambria"/>
              </a:rPr>
              <a:t>E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PO</a:t>
            </a:r>
            <a:r>
              <a:rPr sz="1600" spc="-15" dirty="0">
                <a:latin typeface="Cambria"/>
                <a:cs typeface="Cambria"/>
              </a:rPr>
              <a:t>I</a:t>
            </a:r>
            <a:r>
              <a:rPr sz="1600" spc="-10" dirty="0">
                <a:latin typeface="Cambria"/>
                <a:cs typeface="Cambria"/>
              </a:rPr>
              <a:t>NT.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T</a:t>
            </a:r>
            <a:r>
              <a:rPr sz="1600" spc="-15" dirty="0">
                <a:latin typeface="Cambria"/>
                <a:cs typeface="Cambria"/>
              </a:rPr>
              <a:t>h</a:t>
            </a:r>
            <a:r>
              <a:rPr sz="1600" spc="-10" dirty="0">
                <a:latin typeface="Cambria"/>
                <a:cs typeface="Cambria"/>
              </a:rPr>
              <a:t>is </a:t>
            </a:r>
            <a:r>
              <a:rPr sz="1600" spc="0" dirty="0">
                <a:latin typeface="Cambria"/>
                <a:cs typeface="Cambria"/>
              </a:rPr>
              <a:t>i</a:t>
            </a:r>
            <a:r>
              <a:rPr sz="1600" spc="-10" dirty="0">
                <a:latin typeface="Cambria"/>
                <a:cs typeface="Cambria"/>
              </a:rPr>
              <a:t>s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20" dirty="0">
                <a:latin typeface="Cambria"/>
                <a:cs typeface="Cambria"/>
              </a:rPr>
              <a:t>wh</a:t>
            </a:r>
            <a:r>
              <a:rPr sz="1600" spc="-10" dirty="0">
                <a:latin typeface="Cambria"/>
                <a:cs typeface="Cambria"/>
              </a:rPr>
              <a:t>en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you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wil</a:t>
            </a:r>
            <a:r>
              <a:rPr sz="1600" spc="-5" dirty="0">
                <a:latin typeface="Cambria"/>
                <a:cs typeface="Cambria"/>
              </a:rPr>
              <a:t>l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o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l</a:t>
            </a:r>
            <a:r>
              <a:rPr sz="1600" spc="-5" dirty="0">
                <a:latin typeface="Cambria"/>
                <a:cs typeface="Cambria"/>
              </a:rPr>
              <a:t>o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ger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get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a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CA</a:t>
            </a:r>
            <a:r>
              <a:rPr sz="1600" dirty="0">
                <a:latin typeface="Cambria"/>
                <a:cs typeface="Cambria"/>
              </a:rPr>
              <a:t>S</a:t>
            </a:r>
            <a:r>
              <a:rPr sz="1600" spc="-15" dirty="0">
                <a:latin typeface="Cambria"/>
                <a:cs typeface="Cambria"/>
              </a:rPr>
              <a:t>H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be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ef</a:t>
            </a:r>
            <a:r>
              <a:rPr sz="1600" spc="-5" dirty="0">
                <a:latin typeface="Cambria"/>
                <a:cs typeface="Cambria"/>
              </a:rPr>
              <a:t>it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from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SS</a:t>
            </a:r>
            <a:r>
              <a:rPr sz="1600" spc="-5" dirty="0">
                <a:latin typeface="Cambria"/>
                <a:cs typeface="Cambria"/>
              </a:rPr>
              <a:t>I,</a:t>
            </a:r>
            <a:r>
              <a:rPr sz="1600" spc="1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b</a:t>
            </a:r>
            <a:r>
              <a:rPr sz="1600" spc="-20" dirty="0">
                <a:latin typeface="Cambria"/>
                <a:cs typeface="Cambria"/>
              </a:rPr>
              <a:t>u</a:t>
            </a:r>
            <a:r>
              <a:rPr sz="1600" spc="-10" dirty="0">
                <a:latin typeface="Cambria"/>
                <a:cs typeface="Cambria"/>
              </a:rPr>
              <a:t>t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y</a:t>
            </a:r>
            <a:r>
              <a:rPr sz="1600" spc="0" dirty="0">
                <a:latin typeface="Cambria"/>
                <a:cs typeface="Cambria"/>
              </a:rPr>
              <a:t>o</a:t>
            </a:r>
            <a:r>
              <a:rPr sz="1600" spc="-20" dirty="0">
                <a:latin typeface="Cambria"/>
                <a:cs typeface="Cambria"/>
              </a:rPr>
              <a:t>u</a:t>
            </a:r>
            <a:r>
              <a:rPr sz="1600" spc="-10" dirty="0">
                <a:latin typeface="Cambria"/>
                <a:cs typeface="Cambria"/>
              </a:rPr>
              <a:t>r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25" dirty="0">
                <a:latin typeface="Cambria"/>
                <a:cs typeface="Cambria"/>
              </a:rPr>
              <a:t>M</a:t>
            </a:r>
            <a:r>
              <a:rPr sz="1600" spc="-10" dirty="0">
                <a:latin typeface="Cambria"/>
                <a:cs typeface="Cambria"/>
              </a:rPr>
              <a:t>edi- Cal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wil</a:t>
            </a:r>
            <a:r>
              <a:rPr sz="1600" spc="-5" dirty="0">
                <a:latin typeface="Cambria"/>
                <a:cs typeface="Cambria"/>
              </a:rPr>
              <a:t>l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c</a:t>
            </a:r>
            <a:r>
              <a:rPr sz="1600" spc="-5" dirty="0">
                <a:latin typeface="Cambria"/>
                <a:cs typeface="Cambria"/>
              </a:rPr>
              <a:t>o</a:t>
            </a:r>
            <a:r>
              <a:rPr sz="1600" spc="-15" dirty="0">
                <a:latin typeface="Cambria"/>
                <a:cs typeface="Cambria"/>
              </a:rPr>
              <a:t>nti</a:t>
            </a:r>
            <a:r>
              <a:rPr sz="1600" dirty="0">
                <a:latin typeface="Cambria"/>
                <a:cs typeface="Cambria"/>
              </a:rPr>
              <a:t>n</a:t>
            </a:r>
            <a:r>
              <a:rPr sz="1600" spc="-20" dirty="0">
                <a:latin typeface="Cambria"/>
                <a:cs typeface="Cambria"/>
              </a:rPr>
              <a:t>u</a:t>
            </a:r>
            <a:r>
              <a:rPr sz="1600" spc="-10" dirty="0">
                <a:latin typeface="Cambria"/>
                <a:cs typeface="Cambria"/>
              </a:rPr>
              <a:t>e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(as l</a:t>
            </a:r>
            <a:r>
              <a:rPr sz="1600" spc="-5" dirty="0">
                <a:latin typeface="Cambria"/>
                <a:cs typeface="Cambria"/>
              </a:rPr>
              <a:t>o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g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a</a:t>
            </a:r>
            <a:r>
              <a:rPr sz="1600" spc="-10" dirty="0">
                <a:latin typeface="Cambria"/>
                <a:cs typeface="Cambria"/>
              </a:rPr>
              <a:t>s y</a:t>
            </a:r>
            <a:r>
              <a:rPr sz="1600" spc="0" dirty="0">
                <a:latin typeface="Cambria"/>
                <a:cs typeface="Cambria"/>
              </a:rPr>
              <a:t>o</a:t>
            </a:r>
            <a:r>
              <a:rPr sz="1600" spc="-10" dirty="0">
                <a:latin typeface="Cambria"/>
                <a:cs typeface="Cambria"/>
              </a:rPr>
              <a:t>u a</a:t>
            </a:r>
            <a:r>
              <a:rPr sz="1600" dirty="0">
                <a:latin typeface="Cambria"/>
                <a:cs typeface="Cambria"/>
              </a:rPr>
              <a:t>r</a:t>
            </a:r>
            <a:r>
              <a:rPr sz="1600" spc="-10" dirty="0">
                <a:latin typeface="Cambria"/>
                <a:cs typeface="Cambria"/>
              </a:rPr>
              <a:t>e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stil</a:t>
            </a:r>
            <a:r>
              <a:rPr sz="1600" spc="-5" dirty="0">
                <a:latin typeface="Cambria"/>
                <a:cs typeface="Cambria"/>
              </a:rPr>
              <a:t>l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di</a:t>
            </a:r>
            <a:r>
              <a:rPr sz="1600" spc="-15" dirty="0">
                <a:latin typeface="Cambria"/>
                <a:cs typeface="Cambria"/>
              </a:rPr>
              <a:t>s</a:t>
            </a:r>
            <a:r>
              <a:rPr sz="1600" spc="-10" dirty="0">
                <a:latin typeface="Cambria"/>
                <a:cs typeface="Cambria"/>
              </a:rPr>
              <a:t>abled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a</a:t>
            </a:r>
            <a:r>
              <a:rPr sz="1600" spc="-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d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co</a:t>
            </a:r>
            <a:r>
              <a:rPr sz="1600" spc="-15" dirty="0">
                <a:latin typeface="Cambria"/>
                <a:cs typeface="Cambria"/>
              </a:rPr>
              <a:t>nti</a:t>
            </a:r>
            <a:r>
              <a:rPr sz="1600" dirty="0">
                <a:latin typeface="Cambria"/>
                <a:cs typeface="Cambria"/>
              </a:rPr>
              <a:t>n</a:t>
            </a:r>
            <a:r>
              <a:rPr sz="1600" spc="-20" dirty="0">
                <a:latin typeface="Cambria"/>
                <a:cs typeface="Cambria"/>
              </a:rPr>
              <a:t>u</a:t>
            </a:r>
            <a:r>
              <a:rPr sz="1600" spc="-10" dirty="0">
                <a:latin typeface="Cambria"/>
                <a:cs typeface="Cambria"/>
              </a:rPr>
              <a:t>e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to</a:t>
            </a:r>
            <a:r>
              <a:rPr sz="1600" spc="-10" dirty="0">
                <a:latin typeface="Cambria"/>
                <a:cs typeface="Cambria"/>
              </a:rPr>
              <a:t> q</a:t>
            </a:r>
            <a:r>
              <a:rPr sz="1600" spc="-20" dirty="0">
                <a:latin typeface="Cambria"/>
                <a:cs typeface="Cambria"/>
              </a:rPr>
              <a:t>u</a:t>
            </a:r>
            <a:r>
              <a:rPr sz="1600" spc="-10" dirty="0">
                <a:latin typeface="Cambria"/>
                <a:cs typeface="Cambria"/>
              </a:rPr>
              <a:t>alify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u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der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SS</a:t>
            </a:r>
            <a:r>
              <a:rPr sz="1600" spc="-10" dirty="0">
                <a:latin typeface="Cambria"/>
                <a:cs typeface="Cambria"/>
              </a:rPr>
              <a:t>I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r</a:t>
            </a:r>
            <a:r>
              <a:rPr sz="1600" spc="-20" dirty="0">
                <a:latin typeface="Cambria"/>
                <a:cs typeface="Cambria"/>
              </a:rPr>
              <a:t>u</a:t>
            </a:r>
            <a:r>
              <a:rPr sz="1600" spc="-10" dirty="0">
                <a:latin typeface="Cambria"/>
                <a:cs typeface="Cambria"/>
              </a:rPr>
              <a:t>le</a:t>
            </a:r>
            <a:r>
              <a:rPr sz="1600" spc="-15" dirty="0">
                <a:latin typeface="Cambria"/>
                <a:cs typeface="Cambria"/>
              </a:rPr>
              <a:t>s</a:t>
            </a:r>
            <a:r>
              <a:rPr sz="1600" spc="-10" dirty="0">
                <a:latin typeface="Cambria"/>
                <a:cs typeface="Cambria"/>
              </a:rPr>
              <a:t>)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5" dirty="0">
                <a:latin typeface="Cambria"/>
                <a:cs typeface="Cambria"/>
              </a:rPr>
              <a:t>u</a:t>
            </a:r>
            <a:r>
              <a:rPr sz="1600" spc="-15" dirty="0">
                <a:latin typeface="Cambria"/>
                <a:cs typeface="Cambria"/>
              </a:rPr>
              <a:t>nti</a:t>
            </a:r>
            <a:r>
              <a:rPr sz="1600" spc="-5" dirty="0">
                <a:latin typeface="Cambria"/>
                <a:cs typeface="Cambria"/>
              </a:rPr>
              <a:t>l</a:t>
            </a:r>
            <a:r>
              <a:rPr sz="1600" spc="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y</a:t>
            </a:r>
            <a:r>
              <a:rPr sz="1600" spc="-5" dirty="0">
                <a:latin typeface="Cambria"/>
                <a:cs typeface="Cambria"/>
              </a:rPr>
              <a:t>o</a:t>
            </a:r>
            <a:r>
              <a:rPr sz="1600" spc="-20" dirty="0">
                <a:latin typeface="Cambria"/>
                <a:cs typeface="Cambria"/>
              </a:rPr>
              <a:t>u</a:t>
            </a:r>
            <a:r>
              <a:rPr sz="1600" spc="-10" dirty="0">
                <a:latin typeface="Cambria"/>
                <a:cs typeface="Cambria"/>
              </a:rPr>
              <a:t>r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20" dirty="0">
                <a:latin typeface="Cambria"/>
                <a:cs typeface="Cambria"/>
              </a:rPr>
              <a:t>w</a:t>
            </a:r>
            <a:r>
              <a:rPr sz="1600" spc="-10" dirty="0">
                <a:latin typeface="Cambria"/>
                <a:cs typeface="Cambria"/>
              </a:rPr>
              <a:t>ages </a:t>
            </a:r>
            <a:r>
              <a:rPr sz="1600" spc="-15" dirty="0">
                <a:latin typeface="Cambria"/>
                <a:cs typeface="Cambria"/>
              </a:rPr>
              <a:t>r</a:t>
            </a:r>
            <a:r>
              <a:rPr sz="1600" spc="-10" dirty="0">
                <a:latin typeface="Cambria"/>
                <a:cs typeface="Cambria"/>
              </a:rPr>
              <a:t>ea</a:t>
            </a:r>
            <a:r>
              <a:rPr sz="1600" spc="0" dirty="0">
                <a:latin typeface="Cambria"/>
                <a:cs typeface="Cambria"/>
              </a:rPr>
              <a:t>c</a:t>
            </a:r>
            <a:r>
              <a:rPr sz="1600" spc="-10" dirty="0">
                <a:latin typeface="Cambria"/>
                <a:cs typeface="Cambria"/>
              </a:rPr>
              <a:t>h </a:t>
            </a:r>
            <a:r>
              <a:rPr sz="1600" dirty="0">
                <a:latin typeface="Cambria"/>
                <a:cs typeface="Cambria"/>
              </a:rPr>
              <a:t>t</a:t>
            </a:r>
            <a:r>
              <a:rPr sz="1600" spc="-15" dirty="0">
                <a:latin typeface="Cambria"/>
                <a:cs typeface="Cambria"/>
              </a:rPr>
              <a:t>h</a:t>
            </a:r>
            <a:r>
              <a:rPr sz="1600" spc="-10" dirty="0">
                <a:latin typeface="Cambria"/>
                <a:cs typeface="Cambria"/>
              </a:rPr>
              <a:t>e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dirty="0">
                <a:latin typeface="Cambria"/>
                <a:cs typeface="Cambria"/>
              </a:rPr>
              <a:t>C</a:t>
            </a:r>
            <a:r>
              <a:rPr sz="1600" spc="-10" dirty="0">
                <a:latin typeface="Cambria"/>
                <a:cs typeface="Cambria"/>
              </a:rPr>
              <a:t>alifo</a:t>
            </a:r>
            <a:r>
              <a:rPr sz="1600" spc="-15" dirty="0">
                <a:latin typeface="Cambria"/>
                <a:cs typeface="Cambria"/>
              </a:rPr>
              <a:t>rn</a:t>
            </a:r>
            <a:r>
              <a:rPr sz="1600" spc="-10" dirty="0">
                <a:latin typeface="Cambria"/>
                <a:cs typeface="Cambria"/>
              </a:rPr>
              <a:t>ia</a:t>
            </a:r>
            <a:r>
              <a:rPr sz="1600" spc="-5" dirty="0">
                <a:latin typeface="Cambria"/>
                <a:cs typeface="Cambria"/>
              </a:rPr>
              <a:t> t</a:t>
            </a:r>
            <a:r>
              <a:rPr sz="1600" spc="-15" dirty="0">
                <a:latin typeface="Cambria"/>
                <a:cs typeface="Cambria"/>
              </a:rPr>
              <a:t>h</a:t>
            </a:r>
            <a:r>
              <a:rPr sz="1600" spc="-10" dirty="0">
                <a:latin typeface="Cambria"/>
                <a:cs typeface="Cambria"/>
              </a:rPr>
              <a:t>re</a:t>
            </a:r>
            <a:r>
              <a:rPr sz="1600" dirty="0">
                <a:latin typeface="Cambria"/>
                <a:cs typeface="Cambria"/>
              </a:rPr>
              <a:t>s</a:t>
            </a:r>
            <a:r>
              <a:rPr sz="1600" spc="-15" dirty="0">
                <a:latin typeface="Cambria"/>
                <a:cs typeface="Cambria"/>
              </a:rPr>
              <a:t>h</a:t>
            </a:r>
            <a:r>
              <a:rPr sz="1600" spc="-10" dirty="0">
                <a:latin typeface="Cambria"/>
                <a:cs typeface="Cambria"/>
              </a:rPr>
              <a:t>old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am</a:t>
            </a:r>
            <a:r>
              <a:rPr sz="1600" spc="0" dirty="0">
                <a:latin typeface="Cambria"/>
                <a:cs typeface="Cambria"/>
              </a:rPr>
              <a:t>o</a:t>
            </a:r>
            <a:r>
              <a:rPr sz="1600" spc="-20" dirty="0">
                <a:latin typeface="Cambria"/>
                <a:cs typeface="Cambria"/>
              </a:rPr>
              <a:t>u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dirty="0">
                <a:latin typeface="Cambria"/>
                <a:cs typeface="Cambria"/>
              </a:rPr>
              <a:t>t</a:t>
            </a:r>
            <a:r>
              <a:rPr sz="1600" spc="-5" dirty="0">
                <a:latin typeface="Cambria"/>
                <a:cs typeface="Cambria"/>
              </a:rPr>
              <a:t>.</a:t>
            </a:r>
            <a:endParaRPr sz="1600" dirty="0">
              <a:latin typeface="Cambria"/>
              <a:cs typeface="Cambria"/>
            </a:endParaRPr>
          </a:p>
          <a:p>
            <a:pPr marL="12700" marR="1302385">
              <a:lnSpc>
                <a:spcPct val="164300"/>
              </a:lnSpc>
            </a:pPr>
            <a:r>
              <a:rPr sz="1600" spc="-10" dirty="0">
                <a:latin typeface="Cambria"/>
                <a:cs typeface="Cambria"/>
              </a:rPr>
              <a:t>(</a:t>
            </a:r>
            <a:r>
              <a:rPr sz="1600" spc="-15" dirty="0">
                <a:latin typeface="Cambria"/>
                <a:cs typeface="Cambria"/>
              </a:rPr>
              <a:t>$</a:t>
            </a:r>
            <a:r>
              <a:rPr sz="1600" spc="-10" dirty="0">
                <a:latin typeface="Cambria"/>
                <a:cs typeface="Cambria"/>
              </a:rPr>
              <a:t>36,738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o</a:t>
            </a:r>
            <a:r>
              <a:rPr sz="1600" spc="-15" dirty="0">
                <a:latin typeface="Cambria"/>
                <a:cs typeface="Cambria"/>
              </a:rPr>
              <a:t>n-</a:t>
            </a:r>
            <a:r>
              <a:rPr sz="1600" spc="-10" dirty="0">
                <a:latin typeface="Cambria"/>
                <a:cs typeface="Cambria"/>
              </a:rPr>
              <a:t>bl</a:t>
            </a:r>
            <a:r>
              <a:rPr sz="1600" spc="0" dirty="0">
                <a:latin typeface="Cambria"/>
                <a:cs typeface="Cambria"/>
              </a:rPr>
              <a:t>i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d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a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d</a:t>
            </a:r>
            <a:r>
              <a:rPr sz="1600" spc="10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$</a:t>
            </a:r>
            <a:r>
              <a:rPr sz="1600" spc="-10" dirty="0">
                <a:latin typeface="Cambria"/>
                <a:cs typeface="Cambria"/>
              </a:rPr>
              <a:t>38,058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b</a:t>
            </a:r>
            <a:r>
              <a:rPr sz="1600" spc="0" dirty="0">
                <a:latin typeface="Cambria"/>
                <a:cs typeface="Cambria"/>
              </a:rPr>
              <a:t>l</a:t>
            </a:r>
            <a:r>
              <a:rPr sz="1600" spc="-5" dirty="0">
                <a:latin typeface="Cambria"/>
                <a:cs typeface="Cambria"/>
              </a:rPr>
              <a:t>i</a:t>
            </a:r>
            <a:r>
              <a:rPr sz="1600" spc="-15" dirty="0">
                <a:latin typeface="Cambria"/>
                <a:cs typeface="Cambria"/>
              </a:rPr>
              <a:t>n</a:t>
            </a:r>
            <a:r>
              <a:rPr sz="1600" spc="-10" dirty="0">
                <a:latin typeface="Cambria"/>
                <a:cs typeface="Cambria"/>
              </a:rPr>
              <a:t>d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2017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amo</a:t>
            </a:r>
            <a:r>
              <a:rPr sz="1600" spc="-15" dirty="0">
                <a:latin typeface="Cambria"/>
                <a:cs typeface="Cambria"/>
              </a:rPr>
              <a:t>u</a:t>
            </a:r>
            <a:r>
              <a:rPr sz="1600" spc="-5" dirty="0">
                <a:latin typeface="Cambria"/>
                <a:cs typeface="Cambria"/>
              </a:rPr>
              <a:t>n</a:t>
            </a:r>
            <a:r>
              <a:rPr sz="1600" dirty="0">
                <a:latin typeface="Cambria"/>
                <a:cs typeface="Cambria"/>
              </a:rPr>
              <a:t>t</a:t>
            </a:r>
            <a:r>
              <a:rPr sz="1600" spc="-10" dirty="0">
                <a:latin typeface="Cambria"/>
                <a:cs typeface="Cambria"/>
              </a:rPr>
              <a:t>)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20" dirty="0">
                <a:latin typeface="Cambria"/>
                <a:cs typeface="Cambria"/>
              </a:rPr>
              <a:t>H</a:t>
            </a:r>
            <a:r>
              <a:rPr sz="1600" spc="-5" dirty="0">
                <a:latin typeface="Cambria"/>
                <a:cs typeface="Cambria"/>
              </a:rPr>
              <a:t>o</a:t>
            </a:r>
            <a:r>
              <a:rPr sz="1600" spc="-15" dirty="0">
                <a:latin typeface="Cambria"/>
                <a:cs typeface="Cambria"/>
              </a:rPr>
              <a:t>w</a:t>
            </a:r>
            <a:r>
              <a:rPr sz="1600" spc="-5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t</a:t>
            </a:r>
            <a:r>
              <a:rPr sz="1600" spc="-10" dirty="0">
                <a:latin typeface="Cambria"/>
                <a:cs typeface="Cambria"/>
              </a:rPr>
              <a:t>o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cal</a:t>
            </a:r>
            <a:r>
              <a:rPr sz="1600" spc="0" dirty="0">
                <a:latin typeface="Cambria"/>
                <a:cs typeface="Cambria"/>
              </a:rPr>
              <a:t>c</a:t>
            </a:r>
            <a:r>
              <a:rPr sz="1600" spc="-20" dirty="0">
                <a:latin typeface="Cambria"/>
                <a:cs typeface="Cambria"/>
              </a:rPr>
              <a:t>u</a:t>
            </a:r>
            <a:r>
              <a:rPr sz="1600" spc="-10" dirty="0">
                <a:latin typeface="Cambria"/>
                <a:cs typeface="Cambria"/>
              </a:rPr>
              <a:t>la</a:t>
            </a:r>
            <a:r>
              <a:rPr sz="1600" spc="-15" dirty="0">
                <a:latin typeface="Cambria"/>
                <a:cs typeface="Cambria"/>
              </a:rPr>
              <a:t>t</a:t>
            </a:r>
            <a:r>
              <a:rPr sz="1600" spc="-10" dirty="0">
                <a:latin typeface="Cambria"/>
                <a:cs typeface="Cambria"/>
              </a:rPr>
              <a:t>e</a:t>
            </a:r>
            <a:r>
              <a:rPr sz="1600" spc="20" dirty="0">
                <a:latin typeface="Cambria"/>
                <a:cs typeface="Cambria"/>
              </a:rPr>
              <a:t> </a:t>
            </a:r>
            <a:r>
              <a:rPr sz="1600" spc="-10" dirty="0">
                <a:latin typeface="Cambria"/>
                <a:cs typeface="Cambria"/>
              </a:rPr>
              <a:t>b</a:t>
            </a:r>
            <a:r>
              <a:rPr sz="1600" spc="-15" dirty="0">
                <a:latin typeface="Cambria"/>
                <a:cs typeface="Cambria"/>
              </a:rPr>
              <a:t>r</a:t>
            </a:r>
            <a:r>
              <a:rPr sz="1600" spc="-10" dirty="0">
                <a:latin typeface="Cambria"/>
                <a:cs typeface="Cambria"/>
              </a:rPr>
              <a:t>eak</a:t>
            </a:r>
            <a:r>
              <a:rPr sz="1600" spc="-15" dirty="0">
                <a:latin typeface="Cambria"/>
                <a:cs typeface="Cambria"/>
              </a:rPr>
              <a:t>-</a:t>
            </a:r>
            <a:r>
              <a:rPr sz="1600" spc="-10" dirty="0">
                <a:latin typeface="Cambria"/>
                <a:cs typeface="Cambria"/>
              </a:rPr>
              <a:t>e</a:t>
            </a:r>
            <a:r>
              <a:rPr sz="1600" spc="-15" dirty="0">
                <a:latin typeface="Cambria"/>
                <a:cs typeface="Cambria"/>
              </a:rPr>
              <a:t>v</a:t>
            </a:r>
            <a:r>
              <a:rPr sz="1600" spc="-10" dirty="0">
                <a:latin typeface="Cambria"/>
                <a:cs typeface="Cambria"/>
              </a:rPr>
              <a:t>en</a:t>
            </a:r>
            <a:r>
              <a:rPr sz="1600" dirty="0">
                <a:latin typeface="Cambria"/>
                <a:cs typeface="Cambria"/>
              </a:rPr>
              <a:t> </a:t>
            </a:r>
            <a:r>
              <a:rPr sz="1600" spc="-15" dirty="0">
                <a:latin typeface="Cambria"/>
                <a:cs typeface="Cambria"/>
              </a:rPr>
              <a:t>p</a:t>
            </a:r>
            <a:r>
              <a:rPr sz="1600" spc="-10" dirty="0">
                <a:latin typeface="Cambria"/>
                <a:cs typeface="Cambria"/>
              </a:rPr>
              <a:t>oi</a:t>
            </a:r>
            <a:r>
              <a:rPr sz="1600" spc="-15" dirty="0">
                <a:latin typeface="Cambria"/>
                <a:cs typeface="Cambria"/>
              </a:rPr>
              <a:t>nt:</a:t>
            </a:r>
            <a:endParaRPr sz="1600" dirty="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2741" y="6579652"/>
            <a:ext cx="7085255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1300"/>
              </a:lnSpc>
              <a:buFont typeface="Symbol"/>
              <a:buChar char=""/>
              <a:tabLst>
                <a:tab pos="241935" algn="l"/>
              </a:tabLst>
            </a:pPr>
            <a:r>
              <a:rPr sz="1100" spc="-10" dirty="0">
                <a:latin typeface="Cambria"/>
                <a:cs typeface="Cambria"/>
              </a:rPr>
              <a:t>Y</a:t>
            </a:r>
            <a:r>
              <a:rPr sz="1100" dirty="0">
                <a:latin typeface="Cambria"/>
                <a:cs typeface="Cambria"/>
              </a:rPr>
              <a:t>ou</a:t>
            </a:r>
            <a:r>
              <a:rPr sz="1100" spc="-5" dirty="0">
                <a:latin typeface="Cambria"/>
                <a:cs typeface="Cambria"/>
              </a:rPr>
              <a:t> w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ll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o</a:t>
            </a:r>
            <a:r>
              <a:rPr sz="1100" spc="-5" dirty="0">
                <a:latin typeface="Cambria"/>
                <a:cs typeface="Cambria"/>
              </a:rPr>
              <a:t>nt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spc="-10" dirty="0">
                <a:latin typeface="Cambria"/>
                <a:cs typeface="Cambria"/>
              </a:rPr>
              <a:t>u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 t</a:t>
            </a:r>
            <a:r>
              <a:rPr sz="1100" dirty="0">
                <a:latin typeface="Cambria"/>
                <a:cs typeface="Cambria"/>
              </a:rPr>
              <a:t>o </a:t>
            </a:r>
            <a:r>
              <a:rPr sz="1100" spc="-5" dirty="0">
                <a:latin typeface="Cambria"/>
                <a:cs typeface="Cambria"/>
              </a:rPr>
              <a:t>b</a:t>
            </a:r>
            <a:r>
              <a:rPr sz="1100" dirty="0">
                <a:latin typeface="Cambria"/>
                <a:cs typeface="Cambria"/>
              </a:rPr>
              <a:t>e el</a:t>
            </a:r>
            <a:r>
              <a:rPr sz="1100" spc="-10" dirty="0">
                <a:latin typeface="Cambria"/>
                <a:cs typeface="Cambria"/>
              </a:rPr>
              <a:t>ig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spc="-5" dirty="0">
                <a:latin typeface="Cambria"/>
                <a:cs typeface="Cambria"/>
              </a:rPr>
              <a:t>b</a:t>
            </a:r>
            <a:r>
              <a:rPr sz="1100" dirty="0">
                <a:latin typeface="Cambria"/>
                <a:cs typeface="Cambria"/>
              </a:rPr>
              <a:t>le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for</a:t>
            </a:r>
            <a:r>
              <a:rPr sz="1100" spc="-5" dirty="0">
                <a:latin typeface="Cambria"/>
                <a:cs typeface="Cambria"/>
              </a:rPr>
              <a:t> M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15" dirty="0">
                <a:latin typeface="Cambria"/>
                <a:cs typeface="Cambria"/>
              </a:rPr>
              <a:t>d</a:t>
            </a:r>
            <a:r>
              <a:rPr sz="1100" spc="-10" dirty="0">
                <a:latin typeface="Cambria"/>
                <a:cs typeface="Cambria"/>
              </a:rPr>
              <a:t>i</a:t>
            </a:r>
            <a:r>
              <a:rPr sz="1100" spc="5" dirty="0">
                <a:latin typeface="Cambria"/>
                <a:cs typeface="Cambria"/>
              </a:rPr>
              <a:t>-</a:t>
            </a:r>
            <a:r>
              <a:rPr sz="1100" dirty="0">
                <a:latin typeface="Cambria"/>
                <a:cs typeface="Cambria"/>
              </a:rPr>
              <a:t>Cal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u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spc="-15" dirty="0">
                <a:latin typeface="Cambria"/>
                <a:cs typeface="Cambria"/>
              </a:rPr>
              <a:t>t</a:t>
            </a:r>
            <a:r>
              <a:rPr sz="1100" spc="5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l</a:t>
            </a:r>
            <a:r>
              <a:rPr sz="1100" spc="-5" dirty="0">
                <a:latin typeface="Cambria"/>
                <a:cs typeface="Cambria"/>
              </a:rPr>
              <a:t> t</a:t>
            </a:r>
            <a:r>
              <a:rPr sz="1100" spc="-10" dirty="0">
                <a:latin typeface="Cambria"/>
                <a:cs typeface="Cambria"/>
              </a:rPr>
              <a:t>h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s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 t</a:t>
            </a:r>
            <a:r>
              <a:rPr sz="1100" dirty="0">
                <a:latin typeface="Cambria"/>
                <a:cs typeface="Cambria"/>
              </a:rPr>
              <a:t>h</a:t>
            </a:r>
            <a:r>
              <a:rPr sz="1100" spc="-1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10" dirty="0">
                <a:latin typeface="Cambria"/>
                <a:cs typeface="Cambria"/>
              </a:rPr>
              <a:t>s</a:t>
            </a:r>
            <a:r>
              <a:rPr sz="1100" dirty="0">
                <a:latin typeface="Cambria"/>
                <a:cs typeface="Cambria"/>
              </a:rPr>
              <a:t>hold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a</a:t>
            </a:r>
            <a:r>
              <a:rPr sz="1100" spc="-10" dirty="0">
                <a:latin typeface="Cambria"/>
                <a:cs typeface="Cambria"/>
              </a:rPr>
              <a:t>m</a:t>
            </a:r>
            <a:r>
              <a:rPr sz="1100" dirty="0">
                <a:latin typeface="Cambria"/>
                <a:cs typeface="Cambria"/>
              </a:rPr>
              <a:t>ou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t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0" dirty="0">
                <a:latin typeface="Cambria"/>
                <a:cs typeface="Cambria"/>
              </a:rPr>
              <a:t>i</a:t>
            </a:r>
            <a:r>
              <a:rPr sz="1100" dirty="0">
                <a:latin typeface="Cambria"/>
                <a:cs typeface="Cambria"/>
              </a:rPr>
              <a:t>s 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15" dirty="0">
                <a:latin typeface="Cambria"/>
                <a:cs typeface="Cambria"/>
              </a:rPr>
              <a:t>a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he</a:t>
            </a:r>
            <a:r>
              <a:rPr sz="1100" spc="-15" dirty="0">
                <a:latin typeface="Cambria"/>
                <a:cs typeface="Cambria"/>
              </a:rPr>
              <a:t>d</a:t>
            </a:r>
            <a:r>
              <a:rPr sz="1100" dirty="0">
                <a:latin typeface="Cambria"/>
                <a:cs typeface="Cambria"/>
              </a:rPr>
              <a:t>. </a:t>
            </a:r>
            <a:r>
              <a:rPr sz="1100" spc="-5" dirty="0">
                <a:latin typeface="Cambria"/>
                <a:cs typeface="Cambria"/>
              </a:rPr>
              <a:t>(</a:t>
            </a:r>
            <a:r>
              <a:rPr sz="1100" spc="-10" dirty="0">
                <a:latin typeface="Cambria"/>
                <a:cs typeface="Cambria"/>
              </a:rPr>
              <a:t>Y</a:t>
            </a:r>
            <a:r>
              <a:rPr sz="1100" dirty="0">
                <a:latin typeface="Cambria"/>
                <a:cs typeface="Cambria"/>
              </a:rPr>
              <a:t>ea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ly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t</a:t>
            </a:r>
            <a:r>
              <a:rPr sz="1100" dirty="0">
                <a:latin typeface="Cambria"/>
                <a:cs typeface="Cambria"/>
              </a:rPr>
              <a:t>h</a:t>
            </a:r>
            <a:r>
              <a:rPr sz="1100" spc="-5" dirty="0">
                <a:latin typeface="Cambria"/>
                <a:cs typeface="Cambria"/>
              </a:rPr>
              <a:t>r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10" dirty="0">
                <a:latin typeface="Cambria"/>
                <a:cs typeface="Cambria"/>
              </a:rPr>
              <a:t>s</a:t>
            </a:r>
            <a:r>
              <a:rPr sz="1100" dirty="0">
                <a:latin typeface="Cambria"/>
                <a:cs typeface="Cambria"/>
              </a:rPr>
              <a:t>hold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spc="-15" dirty="0">
                <a:latin typeface="Cambria"/>
                <a:cs typeface="Cambria"/>
              </a:rPr>
              <a:t>a</a:t>
            </a:r>
            <a:r>
              <a:rPr sz="1100" spc="-10" dirty="0">
                <a:latin typeface="Cambria"/>
                <a:cs typeface="Cambria"/>
              </a:rPr>
              <a:t>m</a:t>
            </a:r>
            <a:r>
              <a:rPr sz="1100" dirty="0">
                <a:latin typeface="Cambria"/>
                <a:cs typeface="Cambria"/>
              </a:rPr>
              <a:t>ou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dirty="0">
                <a:latin typeface="Cambria"/>
                <a:cs typeface="Cambria"/>
              </a:rPr>
              <a:t>t</a:t>
            </a:r>
            <a:r>
              <a:rPr sz="1100" spc="-2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dirty="0">
                <a:latin typeface="Cambria"/>
                <a:cs typeface="Cambria"/>
              </a:rPr>
              <a:t>an</a:t>
            </a:r>
            <a:r>
              <a:rPr sz="1100" spc="-10" dirty="0">
                <a:latin typeface="Cambria"/>
                <a:cs typeface="Cambria"/>
              </a:rPr>
              <a:t> </a:t>
            </a:r>
            <a:r>
              <a:rPr sz="1100" spc="5" dirty="0">
                <a:latin typeface="Cambria"/>
                <a:cs typeface="Cambria"/>
              </a:rPr>
              <a:t>c</a:t>
            </a:r>
            <a:r>
              <a:rPr sz="1100" spc="-10" dirty="0">
                <a:latin typeface="Cambria"/>
                <a:cs typeface="Cambria"/>
              </a:rPr>
              <a:t>h</a:t>
            </a:r>
            <a:r>
              <a:rPr sz="1100" dirty="0">
                <a:latin typeface="Cambria"/>
                <a:cs typeface="Cambria"/>
              </a:rPr>
              <a:t>a</a:t>
            </a:r>
            <a:r>
              <a:rPr sz="1100" spc="-5" dirty="0">
                <a:latin typeface="Cambria"/>
                <a:cs typeface="Cambria"/>
              </a:rPr>
              <a:t>n</a:t>
            </a:r>
            <a:r>
              <a:rPr sz="1100" spc="-10" dirty="0">
                <a:latin typeface="Cambria"/>
                <a:cs typeface="Cambria"/>
              </a:rPr>
              <a:t>g</a:t>
            </a:r>
            <a:r>
              <a:rPr sz="1100" dirty="0">
                <a:latin typeface="Cambria"/>
                <a:cs typeface="Cambria"/>
              </a:rPr>
              <a:t>e</a:t>
            </a:r>
            <a:r>
              <a:rPr sz="1100" spc="-5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)</a:t>
            </a:r>
          </a:p>
        </p:txBody>
      </p:sp>
      <p:sp>
        <p:nvSpPr>
          <p:cNvPr id="5" name="object 5"/>
          <p:cNvSpPr/>
          <p:nvPr/>
        </p:nvSpPr>
        <p:spPr>
          <a:xfrm>
            <a:off x="4038600" y="533400"/>
            <a:ext cx="1645023" cy="11048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201432"/>
              </p:ext>
            </p:extLst>
          </p:nvPr>
        </p:nvGraphicFramePr>
        <p:xfrm>
          <a:off x="1150471" y="4695120"/>
          <a:ext cx="7277547" cy="17746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38773"/>
                <a:gridCol w="3638774"/>
              </a:tblGrid>
              <a:tr h="624147">
                <a:tc>
                  <a:txBody>
                    <a:bodyPr/>
                    <a:lstStyle/>
                    <a:p>
                      <a:pPr marL="64769" marR="170180">
                        <a:lnSpc>
                          <a:spcPct val="11250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Y</a:t>
                      </a:r>
                      <a:r>
                        <a:rPr sz="1200" spc="5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u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mo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1200" spc="10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hl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y</a:t>
                      </a:r>
                      <a:r>
                        <a:rPr sz="1200" spc="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1200" spc="1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f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it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am</a:t>
                      </a:r>
                      <a:r>
                        <a:rPr sz="1200" spc="15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u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nt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be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f</a:t>
                      </a:r>
                      <a:r>
                        <a:rPr sz="1200" spc="5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y</a:t>
                      </a:r>
                      <a:r>
                        <a:rPr sz="1200" spc="5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u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st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1200" spc="10" dirty="0">
                          <a:latin typeface="Cambria"/>
                          <a:cs typeface="Cambria"/>
                        </a:rPr>
                        <a:t>te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 w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ki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g.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$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895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.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72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42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X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2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$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1791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.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41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3612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+ 85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mbria"/>
                          <a:cs typeface="Cambria"/>
                        </a:rPr>
                        <a:t>$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1876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.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41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 B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reak</a:t>
                      </a:r>
                      <a:r>
                        <a:rPr sz="1200" spc="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even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am</a:t>
                      </a:r>
                      <a:r>
                        <a:rPr sz="1200" spc="15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u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t</a:t>
                      </a:r>
                    </a:p>
                    <a:p>
                      <a:pPr marL="64769" marR="116205">
                        <a:lnSpc>
                          <a:spcPct val="113100"/>
                        </a:lnSpc>
                        <a:spcBef>
                          <a:spcPts val="969"/>
                        </a:spcBef>
                      </a:pPr>
                      <a:r>
                        <a:rPr sz="1200" dirty="0">
                          <a:latin typeface="Cambria"/>
                          <a:cs typeface="Cambria"/>
                        </a:rPr>
                        <a:t>(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 G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ro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1200" spc="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w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ages</a:t>
                      </a:r>
                      <a:r>
                        <a:rPr sz="1200" spc="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ea</a:t>
                      </a:r>
                      <a:r>
                        <a:rPr sz="1200" spc="1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ed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 t</a:t>
                      </a:r>
                      <a:r>
                        <a:rPr sz="1200" spc="5" dirty="0">
                          <a:latin typeface="Cambria"/>
                          <a:cs typeface="Cambria"/>
                        </a:rPr>
                        <a:t>h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at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w</a:t>
                      </a:r>
                      <a:r>
                        <a:rPr sz="1200" spc="10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l e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yo</a:t>
                      </a:r>
                      <a:r>
                        <a:rPr sz="1200" spc="5" dirty="0">
                          <a:latin typeface="Cambria"/>
                          <a:cs typeface="Cambria"/>
                        </a:rPr>
                        <a:t>u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ca</a:t>
                      </a:r>
                      <a:r>
                        <a:rPr sz="1200" spc="10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h</a:t>
                      </a:r>
                      <a:r>
                        <a:rPr sz="12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1200" spc="1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1200" spc="-5" dirty="0">
                          <a:latin typeface="Cambria"/>
                          <a:cs typeface="Cambria"/>
                        </a:rPr>
                        <a:t>f</a:t>
                      </a:r>
                      <a:r>
                        <a:rPr sz="1200" dirty="0">
                          <a:latin typeface="Cambria"/>
                          <a:cs typeface="Cambria"/>
                        </a:rPr>
                        <a:t>it)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9285" y="2020016"/>
            <a:ext cx="2381474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u="heavy" dirty="0">
                <a:latin typeface="Cambria"/>
                <a:cs typeface="Cambria"/>
              </a:rPr>
              <a:t>R</a:t>
            </a:r>
            <a:r>
              <a:rPr sz="2000" u="heavy" spc="-10" dirty="0">
                <a:latin typeface="Cambria"/>
                <a:cs typeface="Cambria"/>
              </a:rPr>
              <a:t>e</a:t>
            </a:r>
            <a:r>
              <a:rPr sz="2000" u="heavy" dirty="0">
                <a:latin typeface="Cambria"/>
                <a:cs typeface="Cambria"/>
              </a:rPr>
              <a:t>co</a:t>
            </a:r>
            <a:r>
              <a:rPr sz="2000" u="heavy" spc="-15" dirty="0">
                <a:latin typeface="Cambria"/>
                <a:cs typeface="Cambria"/>
              </a:rPr>
              <a:t>r</a:t>
            </a:r>
            <a:r>
              <a:rPr sz="2000" u="heavy" dirty="0">
                <a:latin typeface="Cambria"/>
                <a:cs typeface="Cambria"/>
              </a:rPr>
              <a:t>d</a:t>
            </a:r>
            <a:r>
              <a:rPr sz="2000" u="heavy" spc="-5" dirty="0">
                <a:latin typeface="Cambria"/>
                <a:cs typeface="Cambria"/>
              </a:rPr>
              <a:t> </a:t>
            </a:r>
            <a:r>
              <a:rPr sz="2000" u="heavy" spc="5" dirty="0">
                <a:latin typeface="Cambria"/>
                <a:cs typeface="Cambria"/>
              </a:rPr>
              <a:t>of</a:t>
            </a:r>
            <a:r>
              <a:rPr sz="2000" u="heavy" spc="-15" dirty="0">
                <a:latin typeface="Cambria"/>
                <a:cs typeface="Cambria"/>
              </a:rPr>
              <a:t> W</a:t>
            </a:r>
            <a:r>
              <a:rPr sz="2000" u="heavy" spc="-10" dirty="0">
                <a:latin typeface="Cambria"/>
                <a:cs typeface="Cambria"/>
              </a:rPr>
              <a:t>a</a:t>
            </a:r>
            <a:r>
              <a:rPr sz="2000" u="heavy" spc="5" dirty="0">
                <a:latin typeface="Cambria"/>
                <a:cs typeface="Cambria"/>
              </a:rPr>
              <a:t>g</a:t>
            </a:r>
            <a:r>
              <a:rPr sz="2000" u="heavy" spc="-10" dirty="0">
                <a:latin typeface="Cambria"/>
                <a:cs typeface="Cambria"/>
              </a:rPr>
              <a:t>e</a:t>
            </a:r>
            <a:r>
              <a:rPr sz="2000" u="heavy" dirty="0">
                <a:latin typeface="Cambria"/>
                <a:cs typeface="Cambria"/>
              </a:rPr>
              <a:t>s</a:t>
            </a:r>
            <a:endParaRPr sz="2000" dirty="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43083" y="706582"/>
            <a:ext cx="1972234" cy="11776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06626" y="2518474"/>
          <a:ext cx="9259640" cy="41075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2210"/>
                <a:gridCol w="1260257"/>
                <a:gridCol w="1108387"/>
                <a:gridCol w="1110376"/>
                <a:gridCol w="1479176"/>
                <a:gridCol w="1404222"/>
                <a:gridCol w="1775012"/>
              </a:tblGrid>
              <a:tr h="481648">
                <a:tc>
                  <a:txBody>
                    <a:bodyPr/>
                    <a:lstStyle/>
                    <a:p>
                      <a:pPr marL="76835" marR="69215" indent="1270">
                        <a:lnSpc>
                          <a:spcPct val="112500"/>
                        </a:lnSpc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Pay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Pe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d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in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ate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 marR="123189" indent="-55244">
                        <a:lnSpc>
                          <a:spcPct val="112500"/>
                        </a:lnSpc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Pay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Pe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d 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nd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ate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Pay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ate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925" marR="158115" indent="62230">
                        <a:lnSpc>
                          <a:spcPct val="112500"/>
                        </a:lnSpc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H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ours Work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ed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H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ourl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y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ate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 marR="161925" indent="-81280">
                        <a:lnSpc>
                          <a:spcPct val="112500"/>
                        </a:lnSpc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tal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Gro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ss 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nin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s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2430" marR="73660" indent="-311150">
                        <a:lnSpc>
                          <a:spcPct val="112500"/>
                        </a:lnSpc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Y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ear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D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ate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Gro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ss 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nin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s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1435"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085"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075"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902"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085"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075"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902"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085"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079"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075"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7902"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085"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6906" y="1551959"/>
            <a:ext cx="5415429" cy="766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2067560">
              <a:lnSpc>
                <a:spcPct val="100000"/>
              </a:lnSpc>
            </a:pPr>
            <a:r>
              <a:rPr sz="1400" b="1" u="heavy" spc="-5" dirty="0">
                <a:latin typeface="Arial"/>
                <a:cs typeface="Arial"/>
              </a:rPr>
              <a:t>SS</a:t>
            </a:r>
            <a:r>
              <a:rPr sz="1400" b="1" u="heavy" dirty="0">
                <a:latin typeface="Arial"/>
                <a:cs typeface="Arial"/>
              </a:rPr>
              <a:t>I</a:t>
            </a:r>
            <a:r>
              <a:rPr sz="1400" b="1" u="heavy" spc="-5" dirty="0">
                <a:latin typeface="Arial"/>
                <a:cs typeface="Arial"/>
              </a:rPr>
              <a:t> </a:t>
            </a:r>
            <a:r>
              <a:rPr sz="1400" b="1" u="heavy" spc="-10" dirty="0">
                <a:latin typeface="Arial"/>
                <a:cs typeface="Arial"/>
              </a:rPr>
              <a:t>C</a:t>
            </a:r>
            <a:r>
              <a:rPr sz="1400" b="1" u="heavy" spc="-5" dirty="0">
                <a:latin typeface="Arial"/>
                <a:cs typeface="Arial"/>
              </a:rPr>
              <a:t>a</a:t>
            </a:r>
            <a:r>
              <a:rPr sz="1400" b="1" u="heavy" spc="5" dirty="0">
                <a:latin typeface="Arial"/>
                <a:cs typeface="Arial"/>
              </a:rPr>
              <a:t>l</a:t>
            </a:r>
            <a:r>
              <a:rPr sz="1400" b="1" u="heavy" spc="-5" dirty="0">
                <a:latin typeface="Arial"/>
                <a:cs typeface="Arial"/>
              </a:rPr>
              <a:t>c</a:t>
            </a:r>
            <a:r>
              <a:rPr sz="1400" b="1" u="heavy" spc="-10" dirty="0">
                <a:latin typeface="Arial"/>
                <a:cs typeface="Arial"/>
              </a:rPr>
              <a:t>u</a:t>
            </a:r>
            <a:r>
              <a:rPr sz="1400" b="1" u="heavy" spc="5" dirty="0">
                <a:latin typeface="Arial"/>
                <a:cs typeface="Arial"/>
              </a:rPr>
              <a:t>l</a:t>
            </a:r>
            <a:r>
              <a:rPr sz="1400" b="1" u="heavy" spc="-15" dirty="0">
                <a:latin typeface="Arial"/>
                <a:cs typeface="Arial"/>
              </a:rPr>
              <a:t>a</a:t>
            </a:r>
            <a:r>
              <a:rPr sz="1400" b="1" u="heavy" dirty="0">
                <a:latin typeface="Arial"/>
                <a:cs typeface="Arial"/>
              </a:rPr>
              <a:t>t</a:t>
            </a:r>
            <a:r>
              <a:rPr sz="1400" b="1" u="heavy" spc="5" dirty="0">
                <a:latin typeface="Arial"/>
                <a:cs typeface="Arial"/>
              </a:rPr>
              <a:t>i</a:t>
            </a:r>
            <a:r>
              <a:rPr sz="1400" b="1" u="heavy" spc="-10" dirty="0">
                <a:latin typeface="Arial"/>
                <a:cs typeface="Arial"/>
              </a:rPr>
              <a:t>on</a:t>
            </a:r>
            <a:r>
              <a:rPr sz="1400" b="1" u="heavy" spc="5" dirty="0">
                <a:latin typeface="Arial"/>
                <a:cs typeface="Arial"/>
              </a:rPr>
              <a:t> </a:t>
            </a:r>
            <a:r>
              <a:rPr sz="1400" b="1" u="heavy" spc="-20" dirty="0">
                <a:latin typeface="Arial"/>
                <a:cs typeface="Arial"/>
              </a:rPr>
              <a:t>C</a:t>
            </a:r>
            <a:r>
              <a:rPr sz="1400" b="1" u="heavy" spc="-10" dirty="0">
                <a:latin typeface="Arial"/>
                <a:cs typeface="Arial"/>
              </a:rPr>
              <a:t>h</a:t>
            </a:r>
            <a:r>
              <a:rPr sz="1400" b="1" u="heavy" spc="-5" dirty="0">
                <a:latin typeface="Arial"/>
                <a:cs typeface="Arial"/>
              </a:rPr>
              <a:t>a</a:t>
            </a:r>
            <a:r>
              <a:rPr sz="1400" b="1" u="heavy" spc="5" dirty="0">
                <a:latin typeface="Arial"/>
                <a:cs typeface="Arial"/>
              </a:rPr>
              <a:t>r</a:t>
            </a:r>
            <a:r>
              <a:rPr sz="1400" b="1" u="heavy" dirty="0">
                <a:latin typeface="Arial"/>
                <a:cs typeface="Arial"/>
              </a:rPr>
              <a:t>t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400"/>
              </a:lnSpc>
            </a:pPr>
            <a:r>
              <a:rPr sz="1200" b="1" spc="-5" dirty="0">
                <a:latin typeface="Cambria"/>
                <a:cs typeface="Cambria"/>
              </a:rPr>
              <a:t>C</a:t>
            </a:r>
            <a:r>
              <a:rPr sz="1200" b="1" dirty="0">
                <a:latin typeface="Cambria"/>
                <a:cs typeface="Cambria"/>
              </a:rPr>
              <a:t>u</a:t>
            </a:r>
            <a:r>
              <a:rPr sz="1200" b="1" spc="-10" dirty="0">
                <a:latin typeface="Cambria"/>
                <a:cs typeface="Cambria"/>
              </a:rPr>
              <a:t>s</a:t>
            </a:r>
            <a:r>
              <a:rPr sz="1200" b="1" spc="5" dirty="0">
                <a:latin typeface="Cambria"/>
                <a:cs typeface="Cambria"/>
              </a:rPr>
              <a:t>t</a:t>
            </a:r>
            <a:r>
              <a:rPr sz="1200" b="1" dirty="0">
                <a:latin typeface="Cambria"/>
                <a:cs typeface="Cambria"/>
              </a:rPr>
              <a:t>o</a:t>
            </a:r>
            <a:r>
              <a:rPr sz="1200" b="1" spc="-5" dirty="0">
                <a:latin typeface="Cambria"/>
                <a:cs typeface="Cambria"/>
              </a:rPr>
              <a:t>me</a:t>
            </a:r>
            <a:r>
              <a:rPr sz="1200" b="1" dirty="0">
                <a:latin typeface="Cambria"/>
                <a:cs typeface="Cambria"/>
              </a:rPr>
              <a:t>r</a:t>
            </a:r>
            <a:r>
              <a:rPr sz="1200" b="1" spc="-5" dirty="0">
                <a:latin typeface="Cambria"/>
                <a:cs typeface="Cambria"/>
              </a:rPr>
              <a:t> </a:t>
            </a:r>
            <a:r>
              <a:rPr sz="1200" b="1" dirty="0">
                <a:latin typeface="Cambria"/>
                <a:cs typeface="Cambria"/>
              </a:rPr>
              <a:t>N</a:t>
            </a:r>
            <a:r>
              <a:rPr sz="1200" b="1" spc="5" dirty="0">
                <a:latin typeface="Cambria"/>
                <a:cs typeface="Cambria"/>
              </a:rPr>
              <a:t>a</a:t>
            </a:r>
            <a:r>
              <a:rPr sz="1200" b="1" spc="-5" dirty="0">
                <a:latin typeface="Cambria"/>
                <a:cs typeface="Cambria"/>
              </a:rPr>
              <a:t>m</a:t>
            </a:r>
            <a:r>
              <a:rPr sz="1200" b="1" spc="-10" dirty="0">
                <a:latin typeface="Cambria"/>
                <a:cs typeface="Cambria"/>
              </a:rPr>
              <a:t>e______________________</a:t>
            </a:r>
            <a:r>
              <a:rPr sz="1200" b="1" spc="-5" dirty="0">
                <a:latin typeface="Cambria"/>
                <a:cs typeface="Cambria"/>
              </a:rPr>
              <a:t>_</a:t>
            </a:r>
            <a:r>
              <a:rPr sz="1200" b="1" spc="5" dirty="0">
                <a:latin typeface="Cambria"/>
                <a:cs typeface="Cambria"/>
              </a:rPr>
              <a:t> </a:t>
            </a:r>
            <a:r>
              <a:rPr sz="1200" b="1" spc="-20" dirty="0">
                <a:latin typeface="Cambria"/>
                <a:cs typeface="Cambria"/>
              </a:rPr>
              <a:t>D</a:t>
            </a:r>
            <a:r>
              <a:rPr sz="1200" b="1" spc="5" dirty="0">
                <a:latin typeface="Cambria"/>
                <a:cs typeface="Cambria"/>
              </a:rPr>
              <a:t>at</a:t>
            </a:r>
            <a:r>
              <a:rPr sz="1200" b="1" spc="-10" dirty="0">
                <a:latin typeface="Cambria"/>
                <a:cs typeface="Cambria"/>
              </a:rPr>
              <a:t>e</a:t>
            </a:r>
            <a:r>
              <a:rPr sz="1200" b="1" spc="-5" dirty="0">
                <a:latin typeface="Cambria"/>
                <a:cs typeface="Cambria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________________________ </a:t>
            </a:r>
            <a:r>
              <a:rPr sz="1200" b="1" spc="-5" dirty="0">
                <a:latin typeface="Cambria"/>
                <a:cs typeface="Cambria"/>
              </a:rPr>
              <a:t>S</a:t>
            </a:r>
            <a:r>
              <a:rPr sz="1200" b="1" spc="5" dirty="0">
                <a:latin typeface="Cambria"/>
                <a:cs typeface="Cambria"/>
              </a:rPr>
              <a:t>ta</a:t>
            </a:r>
            <a:r>
              <a:rPr sz="1200" b="1" dirty="0">
                <a:latin typeface="Cambria"/>
                <a:cs typeface="Cambria"/>
              </a:rPr>
              <a:t>ff </a:t>
            </a:r>
            <a:r>
              <a:rPr sz="1200" b="1" spc="-15" dirty="0">
                <a:latin typeface="Cambria"/>
                <a:cs typeface="Cambria"/>
              </a:rPr>
              <a:t>Pe</a:t>
            </a:r>
            <a:r>
              <a:rPr sz="1200" b="1" spc="-5" dirty="0">
                <a:latin typeface="Cambria"/>
                <a:cs typeface="Cambria"/>
              </a:rPr>
              <a:t>r</a:t>
            </a:r>
            <a:r>
              <a:rPr sz="1200" b="1" spc="-10" dirty="0">
                <a:latin typeface="Cambria"/>
                <a:cs typeface="Cambria"/>
              </a:rPr>
              <a:t>s</a:t>
            </a:r>
            <a:r>
              <a:rPr sz="1200" b="1" dirty="0">
                <a:latin typeface="Cambria"/>
                <a:cs typeface="Cambria"/>
              </a:rPr>
              <a:t>o</a:t>
            </a:r>
            <a:r>
              <a:rPr sz="1200" b="1" spc="-10" dirty="0">
                <a:latin typeface="Cambria"/>
                <a:cs typeface="Cambria"/>
              </a:rPr>
              <a:t>n</a:t>
            </a:r>
            <a:r>
              <a:rPr sz="1200" b="1" spc="-5" dirty="0">
                <a:latin typeface="Cambria"/>
                <a:cs typeface="Cambria"/>
              </a:rPr>
              <a:t> </a:t>
            </a:r>
            <a:r>
              <a:rPr sz="1200" b="1" spc="-10" dirty="0">
                <a:latin typeface="Cambria"/>
                <a:cs typeface="Cambria"/>
              </a:rPr>
              <a:t>__________________________________</a:t>
            </a:r>
            <a:r>
              <a:rPr sz="1200" b="1" spc="0" dirty="0">
                <a:latin typeface="Cambria"/>
                <a:cs typeface="Cambria"/>
              </a:rPr>
              <a:t>_</a:t>
            </a:r>
            <a:r>
              <a:rPr sz="1200" b="1" spc="-10" dirty="0">
                <a:latin typeface="Cambria"/>
                <a:cs typeface="Cambria"/>
              </a:rPr>
              <a:t>___</a:t>
            </a:r>
            <a:r>
              <a:rPr sz="1200" b="1" spc="0" dirty="0">
                <a:latin typeface="Cambria"/>
                <a:cs typeface="Cambria"/>
              </a:rPr>
              <a:t>_</a:t>
            </a:r>
            <a:r>
              <a:rPr sz="1200" b="1" spc="-10" dirty="0">
                <a:latin typeface="Cambria"/>
                <a:cs typeface="Cambria"/>
              </a:rPr>
              <a:t>___________________ </a:t>
            </a:r>
            <a:r>
              <a:rPr sz="1200" b="1" spc="-5" dirty="0">
                <a:latin typeface="Cambria"/>
                <a:cs typeface="Cambria"/>
              </a:rPr>
              <a:t>S</a:t>
            </a:r>
            <a:r>
              <a:rPr sz="1200" b="1" spc="-10" dirty="0">
                <a:latin typeface="Cambria"/>
                <a:cs typeface="Cambria"/>
              </a:rPr>
              <a:t>c</a:t>
            </a:r>
            <a:r>
              <a:rPr sz="1200" b="1" spc="-15" dirty="0">
                <a:latin typeface="Cambria"/>
                <a:cs typeface="Cambria"/>
              </a:rPr>
              <a:t>en</a:t>
            </a:r>
            <a:r>
              <a:rPr sz="1200" b="1" spc="5" dirty="0">
                <a:latin typeface="Cambria"/>
                <a:cs typeface="Cambria"/>
              </a:rPr>
              <a:t>a</a:t>
            </a:r>
            <a:r>
              <a:rPr sz="1200" b="1" spc="-5" dirty="0">
                <a:latin typeface="Cambria"/>
                <a:cs typeface="Cambria"/>
              </a:rPr>
              <a:t>r</a:t>
            </a:r>
            <a:r>
              <a:rPr sz="1200" b="1" spc="-10" dirty="0">
                <a:latin typeface="Cambria"/>
                <a:cs typeface="Cambria"/>
              </a:rPr>
              <a:t>i</a:t>
            </a:r>
            <a:r>
              <a:rPr sz="1200" b="1" dirty="0">
                <a:latin typeface="Cambria"/>
                <a:cs typeface="Cambria"/>
              </a:rPr>
              <a:t>o </a:t>
            </a:r>
            <a:r>
              <a:rPr sz="1200" b="1" spc="-20" dirty="0">
                <a:latin typeface="Cambria"/>
                <a:cs typeface="Cambria"/>
              </a:rPr>
              <a:t>D</a:t>
            </a:r>
            <a:r>
              <a:rPr sz="1200" b="1" spc="-15" dirty="0">
                <a:latin typeface="Cambria"/>
                <a:cs typeface="Cambria"/>
              </a:rPr>
              <a:t>e</a:t>
            </a:r>
            <a:r>
              <a:rPr sz="1200" b="1" dirty="0">
                <a:latin typeface="Cambria"/>
                <a:cs typeface="Cambria"/>
              </a:rPr>
              <a:t>sc</a:t>
            </a:r>
            <a:r>
              <a:rPr sz="1200" b="1" spc="10" dirty="0">
                <a:latin typeface="Cambria"/>
                <a:cs typeface="Cambria"/>
              </a:rPr>
              <a:t>r</a:t>
            </a:r>
            <a:r>
              <a:rPr sz="1200" b="1" spc="-10" dirty="0">
                <a:latin typeface="Cambria"/>
                <a:cs typeface="Cambria"/>
              </a:rPr>
              <a:t>i</a:t>
            </a:r>
            <a:r>
              <a:rPr sz="1200" b="1" dirty="0">
                <a:latin typeface="Cambria"/>
                <a:cs typeface="Cambria"/>
              </a:rPr>
              <a:t>p</a:t>
            </a:r>
            <a:r>
              <a:rPr sz="1200" b="1" spc="5" dirty="0">
                <a:latin typeface="Cambria"/>
                <a:cs typeface="Cambria"/>
              </a:rPr>
              <a:t>t</a:t>
            </a:r>
            <a:r>
              <a:rPr sz="1200" b="1" spc="-10" dirty="0">
                <a:latin typeface="Cambria"/>
                <a:cs typeface="Cambria"/>
              </a:rPr>
              <a:t>io</a:t>
            </a:r>
            <a:r>
              <a:rPr sz="1200" b="1" spc="-15" dirty="0">
                <a:latin typeface="Cambria"/>
                <a:cs typeface="Cambria"/>
              </a:rPr>
              <a:t>n</a:t>
            </a:r>
            <a:r>
              <a:rPr sz="1200" b="1" spc="-5" dirty="0">
                <a:latin typeface="Cambria"/>
                <a:cs typeface="Cambria"/>
              </a:rPr>
              <a:t>:</a:t>
            </a:r>
            <a:endParaRPr sz="1200" dirty="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26592" y="706582"/>
            <a:ext cx="1405216" cy="8390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80548" y="2395317"/>
          <a:ext cx="7691716" cy="46618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7484"/>
                <a:gridCol w="2824232"/>
              </a:tblGrid>
              <a:tr h="2779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900" b="1" spc="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p</a:t>
                      </a:r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05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9130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Cambria"/>
                          <a:cs typeface="Cambria"/>
                        </a:rPr>
                        <a:t>C</a:t>
                      </a:r>
                      <a:r>
                        <a:rPr sz="900" b="1" spc="5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lcul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b="1" spc="5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900" b="1" spc="-10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900" b="1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b="1" dirty="0">
                          <a:latin typeface="Cambria"/>
                          <a:cs typeface="Cambria"/>
                        </a:rPr>
                        <a:t>s</a:t>
                      </a:r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05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Unea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ned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com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ene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al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I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com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 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xclu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si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(GI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)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$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2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0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-</a:t>
                      </a: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Cou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ntab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 Unea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ned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com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0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=</a:t>
                      </a: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0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T w="4305">
                      <a:solidFill>
                        <a:srgbClr val="000000"/>
                      </a:solidFill>
                      <a:prstDash val="solid"/>
                    </a:lnT>
                    <a:lnB w="430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4305">
                      <a:solidFill>
                        <a:srgbClr val="000000"/>
                      </a:solidFill>
                      <a:prstDash val="solid"/>
                    </a:lnR>
                    <a:lnT w="4305">
                      <a:solidFill>
                        <a:srgbClr val="000000"/>
                      </a:solidFill>
                      <a:prstDash val="solid"/>
                    </a:lnT>
                    <a:lnB w="430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802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Gro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ss 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ned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com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05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05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St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u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ent 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ned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com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 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xclu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si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-</a:t>
                      </a: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ain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er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GI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(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if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t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u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sed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ab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ov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e)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 $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2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0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0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-</a:t>
                      </a: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0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ain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er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05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05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spc="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ned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com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 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xclu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si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(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)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$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6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5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-</a:t>
                      </a: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ain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er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Im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pai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rm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ent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ated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Wor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x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pense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(IRW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)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0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-</a:t>
                      </a: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0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ain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er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05">
                      <a:solidFill>
                        <a:srgbClr val="000000"/>
                      </a:solidFill>
                      <a:prstDash val="solid"/>
                    </a:lnT>
                    <a:lnB w="430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05">
                      <a:solidFill>
                        <a:srgbClr val="000000"/>
                      </a:solidFill>
                      <a:prstDash val="solid"/>
                    </a:lnT>
                    <a:lnB w="430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v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 by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2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05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05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Bl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ind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Wor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k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x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penses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(BW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)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-</a:t>
                      </a: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tal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Cou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ntab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 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ned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com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=</a:t>
                      </a: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T w="4318">
                      <a:solidFill>
                        <a:srgbClr val="000000"/>
                      </a:solidFill>
                      <a:prstDash val="solid"/>
                    </a:lnT>
                    <a:lnB w="430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4305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0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802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tal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Cou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ntab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 Unea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ed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com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05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05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tal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Cou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ntab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 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ned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com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+</a:t>
                      </a: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P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SS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uc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ti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-</a:t>
                      </a: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tal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Cou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ntab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com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0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=</a:t>
                      </a: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0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T w="4305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4305">
                      <a:solidFill>
                        <a:srgbClr val="000000"/>
                      </a:solidFill>
                      <a:prstDash val="solid"/>
                    </a:lnR>
                    <a:lnT w="4305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2984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B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ase SSI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ate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tal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Cou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ntab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l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I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com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-</a:t>
                      </a: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j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u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sted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SSI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Pa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y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ent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0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=</a:t>
                      </a: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0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T w="4305">
                      <a:solidFill>
                        <a:srgbClr val="000000"/>
                      </a:solidFill>
                      <a:prstDash val="solid"/>
                    </a:lnT>
                    <a:lnB w="430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R w="4305">
                      <a:solidFill>
                        <a:srgbClr val="000000"/>
                      </a:solidFill>
                      <a:prstDash val="solid"/>
                    </a:lnR>
                    <a:lnT w="4305">
                      <a:solidFill>
                        <a:srgbClr val="000000"/>
                      </a:solidFill>
                      <a:prstDash val="solid"/>
                    </a:lnT>
                    <a:lnB w="430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802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d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j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u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sted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SSI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Pa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y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m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ent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05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05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Gro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ss ea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ned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com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spc="1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c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ei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v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ed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+</a:t>
                      </a: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Gro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ss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u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nea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ned</a:t>
                      </a:r>
                      <a:r>
                        <a:rPr sz="9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in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com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c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ei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v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ed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+</a:t>
                      </a: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P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SS,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BW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IRW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900" spc="5" dirty="0">
                          <a:latin typeface="Cambria"/>
                          <a:cs typeface="Cambria"/>
                        </a:rPr>
                        <a:t> E</a:t>
                      </a:r>
                      <a:r>
                        <a:rPr sz="900" spc="-20" dirty="0">
                          <a:latin typeface="Cambria"/>
                          <a:cs typeface="Cambria"/>
                        </a:rPr>
                        <a:t>x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penses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0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-</a:t>
                      </a: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0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mbria"/>
                          <a:cs typeface="Cambria"/>
                        </a:rPr>
                        <a:t>To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tal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Finan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c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ial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 Ou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t</a:t>
                      </a:r>
                      <a:r>
                        <a:rPr sz="900" spc="-5" dirty="0">
                          <a:latin typeface="Cambria"/>
                          <a:cs typeface="Cambria"/>
                        </a:rPr>
                        <a:t>com</a:t>
                      </a:r>
                      <a:r>
                        <a:rPr sz="900" dirty="0">
                          <a:latin typeface="Cambria"/>
                          <a:cs typeface="Cambria"/>
                        </a:rPr>
                        <a:t>e</a:t>
                      </a:r>
                    </a:p>
                  </a:txBody>
                  <a:tcPr marL="0" marR="0" marT="0" marB="0">
                    <a:lnL w="4305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05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mbria"/>
                          <a:cs typeface="Cambria"/>
                        </a:rPr>
                        <a:t>=</a:t>
                      </a: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4305">
                      <a:solidFill>
                        <a:srgbClr val="000000"/>
                      </a:solidFill>
                      <a:prstDash val="solid"/>
                    </a:lnR>
                    <a:lnT w="4305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0146" y="1676400"/>
            <a:ext cx="7588997" cy="53657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7055">
              <a:lnSpc>
                <a:spcPct val="100000"/>
              </a:lnSpc>
            </a:pPr>
            <a:r>
              <a:rPr sz="1400" b="1" u="heavy" spc="5" dirty="0">
                <a:latin typeface="Calibri"/>
                <a:cs typeface="Calibri"/>
              </a:rPr>
              <a:t>B</a:t>
            </a:r>
            <a:r>
              <a:rPr sz="1400" b="1" u="heavy" spc="-5" dirty="0">
                <a:latin typeface="Calibri"/>
                <a:cs typeface="Calibri"/>
              </a:rPr>
              <a:t>PQY</a:t>
            </a:r>
            <a:r>
              <a:rPr sz="1400" b="1" u="heavy" dirty="0">
                <a:latin typeface="Calibri"/>
                <a:cs typeface="Calibri"/>
              </a:rPr>
              <a:t> </a:t>
            </a:r>
            <a:r>
              <a:rPr sz="1400" b="1" u="heavy" spc="-5" dirty="0">
                <a:latin typeface="Calibri"/>
                <a:cs typeface="Calibri"/>
              </a:rPr>
              <a:t> </a:t>
            </a:r>
            <a:r>
              <a:rPr sz="1400" b="1" u="heavy" dirty="0">
                <a:latin typeface="Calibri"/>
                <a:cs typeface="Calibri"/>
              </a:rPr>
              <a:t>-</a:t>
            </a:r>
            <a:r>
              <a:rPr sz="1400" b="1" u="heavy" spc="-5" dirty="0">
                <a:latin typeface="Calibri"/>
                <a:cs typeface="Calibri"/>
              </a:rPr>
              <a:t> </a:t>
            </a:r>
            <a:r>
              <a:rPr sz="1400" b="1" u="heavy" spc="5" dirty="0">
                <a:latin typeface="Calibri"/>
                <a:cs typeface="Calibri"/>
              </a:rPr>
              <a:t>B</a:t>
            </a:r>
            <a:r>
              <a:rPr sz="1400" b="1" u="heavy" dirty="0">
                <a:latin typeface="Calibri"/>
                <a:cs typeface="Calibri"/>
              </a:rPr>
              <a:t>e</a:t>
            </a:r>
            <a:r>
              <a:rPr sz="1400" b="1" u="heavy" spc="-10" dirty="0">
                <a:latin typeface="Calibri"/>
                <a:cs typeface="Calibri"/>
              </a:rPr>
              <a:t>n</a:t>
            </a:r>
            <a:r>
              <a:rPr sz="1400" b="1" u="heavy" dirty="0">
                <a:latin typeface="Calibri"/>
                <a:cs typeface="Calibri"/>
              </a:rPr>
              <a:t>e</a:t>
            </a:r>
            <a:r>
              <a:rPr sz="1400" b="1" u="heavy" spc="-5" dirty="0">
                <a:latin typeface="Calibri"/>
                <a:cs typeface="Calibri"/>
              </a:rPr>
              <a:t>f</a:t>
            </a:r>
            <a:r>
              <a:rPr sz="1400" b="1" u="heavy" dirty="0">
                <a:latin typeface="Calibri"/>
                <a:cs typeface="Calibri"/>
              </a:rPr>
              <a:t>it</a:t>
            </a:r>
            <a:r>
              <a:rPr sz="1400" b="1" u="heavy" spc="-5" dirty="0">
                <a:latin typeface="Calibri"/>
                <a:cs typeface="Calibri"/>
              </a:rPr>
              <a:t> P</a:t>
            </a:r>
            <a:r>
              <a:rPr sz="1400" b="1" u="heavy" spc="-10" dirty="0">
                <a:latin typeface="Calibri"/>
                <a:cs typeface="Calibri"/>
              </a:rPr>
              <a:t>l</a:t>
            </a:r>
            <a:r>
              <a:rPr sz="1400" b="1" u="heavy" dirty="0">
                <a:latin typeface="Calibri"/>
                <a:cs typeface="Calibri"/>
              </a:rPr>
              <a:t>a</a:t>
            </a:r>
            <a:r>
              <a:rPr sz="1400" b="1" u="heavy" spc="-10" dirty="0">
                <a:latin typeface="Calibri"/>
                <a:cs typeface="Calibri"/>
              </a:rPr>
              <a:t>n</a:t>
            </a:r>
            <a:r>
              <a:rPr sz="1400" b="1" u="heavy" dirty="0">
                <a:latin typeface="Calibri"/>
                <a:cs typeface="Calibri"/>
              </a:rPr>
              <a:t>ning</a:t>
            </a:r>
            <a:r>
              <a:rPr sz="1400" b="1" u="heavy" spc="-15" dirty="0">
                <a:latin typeface="Calibri"/>
                <a:cs typeface="Calibri"/>
              </a:rPr>
              <a:t> </a:t>
            </a:r>
            <a:r>
              <a:rPr sz="1400" b="1" u="heavy" spc="-5" dirty="0">
                <a:latin typeface="Calibri"/>
                <a:cs typeface="Calibri"/>
              </a:rPr>
              <a:t>Q</a:t>
            </a:r>
            <a:r>
              <a:rPr sz="1400" b="1" u="heavy" dirty="0">
                <a:latin typeface="Calibri"/>
                <a:cs typeface="Calibri"/>
              </a:rPr>
              <a:t>u</a:t>
            </a:r>
            <a:r>
              <a:rPr sz="1400" b="1" u="heavy" spc="-15" dirty="0">
                <a:latin typeface="Calibri"/>
                <a:cs typeface="Calibri"/>
              </a:rPr>
              <a:t>e</a:t>
            </a:r>
            <a:r>
              <a:rPr sz="1400" b="1" u="heavy" dirty="0">
                <a:latin typeface="Calibri"/>
                <a:cs typeface="Calibri"/>
              </a:rPr>
              <a:t>ry</a:t>
            </a:r>
            <a:endParaRPr sz="1400" dirty="0">
              <a:latin typeface="Calibri"/>
              <a:cs typeface="Calibri"/>
            </a:endParaRPr>
          </a:p>
          <a:p>
            <a:pPr marL="12700" marR="5080">
              <a:lnSpc>
                <a:spcPct val="117800"/>
              </a:lnSpc>
              <a:spcBef>
                <a:spcPts val="969"/>
              </a:spcBef>
            </a:pPr>
            <a:r>
              <a:rPr sz="1400" dirty="0">
                <a:latin typeface="Calibri"/>
                <a:cs typeface="Calibri"/>
              </a:rPr>
              <a:t>A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fit</a:t>
            </a:r>
            <a:r>
              <a:rPr sz="1400" spc="-10" dirty="0">
                <a:latin typeface="Calibri"/>
                <a:cs typeface="Calibri"/>
              </a:rPr>
              <a:t> P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nn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g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Q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ry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 d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cum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5" dirty="0">
                <a:latin typeface="Calibri"/>
                <a:cs typeface="Calibri"/>
              </a:rPr>
              <a:t> p</a:t>
            </a:r>
            <a:r>
              <a:rPr sz="1400" dirty="0">
                <a:latin typeface="Calibri"/>
                <a:cs typeface="Calibri"/>
              </a:rPr>
              <a:t>ro</a:t>
            </a:r>
            <a:r>
              <a:rPr sz="1400" spc="-10" dirty="0">
                <a:latin typeface="Calibri"/>
                <a:cs typeface="Calibri"/>
              </a:rPr>
              <a:t>duc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So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5" dirty="0">
                <a:latin typeface="Calibri"/>
                <a:cs typeface="Calibri"/>
              </a:rPr>
              <a:t>c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ri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5" dirty="0">
                <a:latin typeface="Calibri"/>
                <a:cs typeface="Calibri"/>
              </a:rPr>
              <a:t> 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et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you </a:t>
            </a:r>
            <a:r>
              <a:rPr sz="1400" spc="-5" dirty="0">
                <a:latin typeface="Calibri"/>
                <a:cs typeface="Calibri"/>
              </a:rPr>
              <a:t>k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ow</a:t>
            </a:r>
            <a:r>
              <a:rPr sz="1400" spc="-5" dirty="0">
                <a:latin typeface="Calibri"/>
                <a:cs typeface="Calibri"/>
              </a:rPr>
              <a:t> 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tat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10" dirty="0">
                <a:latin typeface="Calibri"/>
                <a:cs typeface="Calibri"/>
              </a:rPr>
              <a:t>ou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fi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s. 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t</a:t>
            </a:r>
            <a:r>
              <a:rPr sz="1400" spc="5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foll</a:t>
            </a:r>
            <a:r>
              <a:rPr sz="1400" spc="-10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wi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f</a:t>
            </a:r>
            <a:r>
              <a:rPr sz="1400" spc="-10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at</a:t>
            </a:r>
            <a:r>
              <a:rPr sz="1400" spc="-15" dirty="0">
                <a:latin typeface="Calibri"/>
                <a:cs typeface="Calibri"/>
              </a:rPr>
              <a:t>i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n: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Font typeface="Calibri"/>
              <a:buAutoNum type="arabicPeriod"/>
              <a:tabLst>
                <a:tab pos="470534" algn="l"/>
              </a:tabLst>
            </a:pP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fit</a:t>
            </a: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  <a:tabLst>
                <a:tab pos="470534" algn="l"/>
              </a:tabLst>
            </a:pPr>
            <a:r>
              <a:rPr sz="1400" spc="-5" dirty="0">
                <a:latin typeface="Calibri"/>
                <a:cs typeface="Calibri"/>
              </a:rPr>
              <a:t>C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rr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tat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s</a:t>
            </a:r>
          </a:p>
          <a:p>
            <a:pPr marL="469900" indent="-228600"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  <a:tabLst>
                <a:tab pos="470534" algn="l"/>
              </a:tabLst>
            </a:pPr>
            <a:r>
              <a:rPr sz="1400" dirty="0">
                <a:latin typeface="Calibri"/>
                <a:cs typeface="Calibri"/>
              </a:rPr>
              <a:t>Dis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dirty="0">
                <a:latin typeface="Calibri"/>
                <a:cs typeface="Calibri"/>
              </a:rPr>
              <a:t>ili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2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t</a:t>
            </a: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  <a:tabLst>
                <a:tab pos="470534" algn="l"/>
              </a:tabLst>
            </a:pPr>
            <a:r>
              <a:rPr sz="1400" dirty="0">
                <a:latin typeface="Calibri"/>
                <a:cs typeface="Calibri"/>
              </a:rPr>
              <a:t>D</a:t>
            </a:r>
            <a:r>
              <a:rPr sz="1400" spc="-5" dirty="0">
                <a:latin typeface="Calibri"/>
                <a:cs typeface="Calibri"/>
              </a:rPr>
              <a:t>at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5" dirty="0">
                <a:latin typeface="Calibri"/>
                <a:cs typeface="Calibri"/>
              </a:rPr>
              <a:t> 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t</a:t>
            </a: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  <a:tabLst>
                <a:tab pos="470534" algn="l"/>
              </a:tabLst>
            </a:pPr>
            <a:r>
              <a:rPr sz="1400" dirty="0">
                <a:latin typeface="Calibri"/>
                <a:cs typeface="Calibri"/>
              </a:rPr>
              <a:t>F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ll</a:t>
            </a:r>
            <a:r>
              <a:rPr sz="1400" spc="-5" dirty="0">
                <a:latin typeface="Calibri"/>
                <a:cs typeface="Calibri"/>
              </a:rPr>
              <a:t> a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unt</a:t>
            </a:r>
            <a:endParaRPr sz="1400"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  <a:tabLst>
                <a:tab pos="470534" algn="l"/>
              </a:tabLst>
            </a:pPr>
            <a:r>
              <a:rPr sz="1400" spc="5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unt</a:t>
            </a:r>
            <a:endParaRPr sz="1400"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  <a:tabLst>
                <a:tab pos="470534" algn="l"/>
              </a:tabLst>
            </a:pPr>
            <a:r>
              <a:rPr sz="1400" spc="-1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rs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id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ord</a:t>
            </a:r>
          </a:p>
          <a:p>
            <a:pPr marL="469900" indent="-228600"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  <a:tabLst>
                <a:tab pos="470534" algn="l"/>
              </a:tabLst>
            </a:pP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ta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ily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sh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fit</a:t>
            </a: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  <a:tabLst>
                <a:tab pos="470534" algn="l"/>
              </a:tabLst>
            </a:pPr>
            <a:r>
              <a:rPr sz="1400" spc="-10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v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 b</a:t>
            </a:r>
            <a:r>
              <a:rPr sz="1400" dirty="0">
                <a:latin typeface="Calibri"/>
                <a:cs typeface="Calibri"/>
              </a:rPr>
              <a:t>ala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5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e</a:t>
            </a:r>
          </a:p>
          <a:p>
            <a:pPr marL="509270" indent="-267970"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  <a:tabLst>
                <a:tab pos="509905" algn="l"/>
              </a:tabLst>
            </a:pPr>
            <a:r>
              <a:rPr sz="1400" spc="-5" dirty="0">
                <a:latin typeface="Calibri"/>
                <a:cs typeface="Calibri"/>
              </a:rPr>
              <a:t>Me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vi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ws</a:t>
            </a:r>
          </a:p>
          <a:p>
            <a:pPr marL="509270" indent="-267970"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  <a:tabLst>
                <a:tab pos="509905" algn="l"/>
              </a:tabLst>
            </a:pPr>
            <a:r>
              <a:rPr sz="1400" spc="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tat</a:t>
            </a:r>
            <a:r>
              <a:rPr sz="1400" dirty="0">
                <a:latin typeface="Calibri"/>
                <a:cs typeface="Calibri"/>
              </a:rPr>
              <a:t>ion</a:t>
            </a:r>
          </a:p>
          <a:p>
            <a:pPr marL="509270" indent="-267970"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  <a:tabLst>
                <a:tab pos="509905" algn="l"/>
              </a:tabLst>
            </a:pPr>
            <a:r>
              <a:rPr sz="140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ea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h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nce</a:t>
            </a:r>
            <a:endParaRPr sz="1400" dirty="0">
              <a:latin typeface="Calibri"/>
              <a:cs typeface="Calibri"/>
            </a:endParaRPr>
          </a:p>
          <a:p>
            <a:pPr marL="509270" indent="-267970"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  <a:tabLst>
                <a:tab pos="509905" algn="l"/>
              </a:tabLst>
            </a:pPr>
            <a:r>
              <a:rPr sz="1400" dirty="0">
                <a:latin typeface="Calibri"/>
                <a:cs typeface="Calibri"/>
              </a:rPr>
              <a:t>SSI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work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x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15" dirty="0">
                <a:latin typeface="Calibri"/>
                <a:cs typeface="Calibri"/>
              </a:rPr>
              <a:t>i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ns</a:t>
            </a:r>
            <a:endParaRPr sz="1400" dirty="0">
              <a:latin typeface="Calibri"/>
              <a:cs typeface="Calibri"/>
            </a:endParaRPr>
          </a:p>
          <a:p>
            <a:pPr marL="509270" indent="-267970"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  <a:tabLst>
                <a:tab pos="509905" algn="l"/>
              </a:tabLst>
            </a:pPr>
            <a:r>
              <a:rPr sz="1400" dirty="0">
                <a:latin typeface="Calibri"/>
                <a:cs typeface="Calibri"/>
              </a:rPr>
              <a:t>SSDI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work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ivi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y</a:t>
            </a:r>
          </a:p>
          <a:p>
            <a:pPr marL="509270" indent="-267970"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  <a:tabLst>
                <a:tab pos="509905" algn="l"/>
              </a:tabLst>
            </a:pPr>
            <a:r>
              <a:rPr sz="1400" spc="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ea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s</a:t>
            </a: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2700" marR="46990">
              <a:lnSpc>
                <a:spcPct val="117200"/>
              </a:lnSpc>
              <a:spcBef>
                <a:spcPts val="1090"/>
              </a:spcBef>
            </a:pPr>
            <a:r>
              <a:rPr sz="1400" spc="-5" dirty="0">
                <a:latin typeface="Calibri"/>
                <a:cs typeface="Calibri"/>
              </a:rPr>
              <a:t>Y</a:t>
            </a:r>
            <a:r>
              <a:rPr sz="1400" dirty="0">
                <a:latin typeface="Calibri"/>
                <a:cs typeface="Calibri"/>
              </a:rPr>
              <a:t>ou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yo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2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tat</a:t>
            </a:r>
            <a:r>
              <a:rPr sz="1400" dirty="0">
                <a:latin typeface="Calibri"/>
                <a:cs typeface="Calibri"/>
              </a:rPr>
              <a:t>ive</a:t>
            </a:r>
            <a:r>
              <a:rPr sz="1400" spc="-10" dirty="0">
                <a:latin typeface="Calibri"/>
                <a:cs typeface="Calibri"/>
              </a:rPr>
              <a:t> p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c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5" dirty="0">
                <a:latin typeface="Calibri"/>
                <a:cs typeface="Calibri"/>
              </a:rPr>
              <a:t>q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st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 ge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Q</a:t>
            </a:r>
            <a:r>
              <a:rPr sz="1400" spc="-5" dirty="0">
                <a:latin typeface="Calibri"/>
                <a:cs typeface="Calibri"/>
              </a:rPr>
              <a:t>Y</a:t>
            </a:r>
            <a:r>
              <a:rPr sz="1400" dirty="0">
                <a:latin typeface="Calibri"/>
                <a:cs typeface="Calibri"/>
              </a:rPr>
              <a:t>. 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mb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r,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 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for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at</a:t>
            </a:r>
            <a:r>
              <a:rPr sz="1400" spc="-15" dirty="0">
                <a:latin typeface="Calibri"/>
                <a:cs typeface="Calibri"/>
              </a:rPr>
              <a:t>i</a:t>
            </a:r>
            <a:r>
              <a:rPr sz="1400" dirty="0">
                <a:latin typeface="Calibri"/>
                <a:cs typeface="Calibri"/>
              </a:rPr>
              <a:t>on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B</a:t>
            </a:r>
            <a:r>
              <a:rPr sz="1400" spc="-5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QY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ly</a:t>
            </a:r>
            <a:r>
              <a:rPr sz="1400" spc="-5" dirty="0">
                <a:latin typeface="Calibri"/>
                <a:cs typeface="Calibri"/>
              </a:rPr>
              <a:t> a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g</a:t>
            </a:r>
            <a:r>
              <a:rPr sz="1400" dirty="0">
                <a:latin typeface="Calibri"/>
                <a:cs typeface="Calibri"/>
              </a:rPr>
              <a:t>ood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for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at</a:t>
            </a:r>
            <a:r>
              <a:rPr sz="1400" spc="-15" dirty="0">
                <a:latin typeface="Calibri"/>
                <a:cs typeface="Calibri"/>
              </a:rPr>
              <a:t>i</a:t>
            </a:r>
            <a:r>
              <a:rPr sz="1400" dirty="0">
                <a:latin typeface="Calibri"/>
                <a:cs typeface="Calibri"/>
              </a:rPr>
              <a:t>on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you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ve 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-5" dirty="0">
                <a:latin typeface="Calibri"/>
                <a:cs typeface="Calibri"/>
              </a:rPr>
              <a:t>te</a:t>
            </a:r>
            <a:r>
              <a:rPr sz="1400" dirty="0">
                <a:latin typeface="Calibri"/>
                <a:cs typeface="Calibri"/>
              </a:rPr>
              <a:t>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So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cu</a:t>
            </a:r>
            <a:r>
              <a:rPr sz="1400" dirty="0">
                <a:latin typeface="Calibri"/>
                <a:cs typeface="Calibri"/>
              </a:rPr>
              <a:t>ri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te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d 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 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c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5" dirty="0">
                <a:latin typeface="Calibri"/>
                <a:cs typeface="Calibri"/>
              </a:rPr>
              <a:t>p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5" dirty="0">
                <a:latin typeface="Calibri"/>
                <a:cs typeface="Calibri"/>
              </a:rPr>
              <a:t>te</a:t>
            </a:r>
            <a:r>
              <a:rPr sz="1400" dirty="0">
                <a:latin typeface="Calibri"/>
                <a:cs typeface="Calibri"/>
              </a:rPr>
              <a:t>r. 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ot</a:t>
            </a:r>
            <a:r>
              <a:rPr sz="1400" spc="-10" dirty="0">
                <a:latin typeface="Calibri"/>
                <a:cs typeface="Calibri"/>
              </a:rPr>
              <a:t> be 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ccu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ate</a:t>
            </a:r>
            <a:r>
              <a:rPr sz="1400" dirty="0">
                <a:latin typeface="Calibri"/>
                <a:cs typeface="Calibri"/>
              </a:rPr>
              <a:t>,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p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spc="10" dirty="0">
                <a:latin typeface="Calibri"/>
                <a:cs typeface="Calibri"/>
              </a:rPr>
              <a:t>a</a:t>
            </a:r>
            <a:r>
              <a:rPr sz="1400" spc="-5" dirty="0">
                <a:latin typeface="Calibri"/>
                <a:cs typeface="Calibri"/>
              </a:rPr>
              <a:t>te</a:t>
            </a:r>
            <a:r>
              <a:rPr sz="1400" dirty="0">
                <a:latin typeface="Calibri"/>
                <a:cs typeface="Calibri"/>
              </a:rPr>
              <a:t>,</a:t>
            </a:r>
            <a:r>
              <a:rPr sz="1400" spc="-10" dirty="0">
                <a:latin typeface="Calibri"/>
                <a:cs typeface="Calibri"/>
              </a:rPr>
              <a:t> bu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you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n 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yo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fit</a:t>
            </a:r>
            <a:r>
              <a:rPr sz="1400" spc="-10" dirty="0">
                <a:latin typeface="Calibri"/>
                <a:cs typeface="Calibri"/>
              </a:rPr>
              <a:t> b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si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.</a:t>
            </a:r>
          </a:p>
        </p:txBody>
      </p:sp>
      <p:sp>
        <p:nvSpPr>
          <p:cNvPr id="3" name="object 3"/>
          <p:cNvSpPr/>
          <p:nvPr/>
        </p:nvSpPr>
        <p:spPr>
          <a:xfrm>
            <a:off x="4114800" y="533400"/>
            <a:ext cx="1930772" cy="10460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36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10363" y="2962780"/>
            <a:ext cx="4236197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b="1" u="heavy" spc="-15" dirty="0">
                <a:latin typeface="Cambria"/>
                <a:cs typeface="Cambria"/>
              </a:rPr>
              <a:t>C</a:t>
            </a:r>
            <a:r>
              <a:rPr sz="1600" b="1" u="heavy" spc="-10" dirty="0">
                <a:latin typeface="Cambria"/>
                <a:cs typeface="Cambria"/>
              </a:rPr>
              <a:t>o</a:t>
            </a:r>
            <a:r>
              <a:rPr sz="1600" b="1" u="heavy" spc="-15" dirty="0">
                <a:latin typeface="Cambria"/>
                <a:cs typeface="Cambria"/>
              </a:rPr>
              <a:t>ns</a:t>
            </a:r>
            <a:r>
              <a:rPr sz="1600" b="1" u="heavy" spc="-5" dirty="0">
                <a:latin typeface="Cambria"/>
                <a:cs typeface="Cambria"/>
              </a:rPr>
              <a:t>e</a:t>
            </a:r>
            <a:r>
              <a:rPr sz="1600" b="1" u="heavy" spc="-15" dirty="0">
                <a:latin typeface="Cambria"/>
                <a:cs typeface="Cambria"/>
              </a:rPr>
              <a:t>n</a:t>
            </a:r>
            <a:r>
              <a:rPr sz="1600" b="1" u="heavy" spc="-10" dirty="0">
                <a:latin typeface="Cambria"/>
                <a:cs typeface="Cambria"/>
              </a:rPr>
              <a:t>t</a:t>
            </a:r>
            <a:r>
              <a:rPr sz="1600" b="1" u="heavy" spc="0" dirty="0">
                <a:latin typeface="Cambria"/>
                <a:cs typeface="Cambria"/>
              </a:rPr>
              <a:t> </a:t>
            </a:r>
            <a:r>
              <a:rPr sz="1600" b="1" u="heavy" spc="-15" dirty="0">
                <a:latin typeface="Cambria"/>
                <a:cs typeface="Cambria"/>
              </a:rPr>
              <a:t>f</a:t>
            </a:r>
            <a:r>
              <a:rPr sz="1600" b="1" u="heavy" spc="-10" dirty="0">
                <a:latin typeface="Cambria"/>
                <a:cs typeface="Cambria"/>
              </a:rPr>
              <a:t>or R</a:t>
            </a:r>
            <a:r>
              <a:rPr sz="1600" b="1" u="heavy" spc="-5" dirty="0">
                <a:latin typeface="Cambria"/>
                <a:cs typeface="Cambria"/>
              </a:rPr>
              <a:t>el</a:t>
            </a:r>
            <a:r>
              <a:rPr sz="1600" b="1" u="heavy" spc="0" dirty="0">
                <a:latin typeface="Cambria"/>
                <a:cs typeface="Cambria"/>
              </a:rPr>
              <a:t>e</a:t>
            </a:r>
            <a:r>
              <a:rPr sz="1600" b="1" u="heavy" spc="-15" dirty="0">
                <a:latin typeface="Cambria"/>
                <a:cs typeface="Cambria"/>
              </a:rPr>
              <a:t>as</a:t>
            </a:r>
            <a:r>
              <a:rPr sz="1600" b="1" u="heavy" spc="-10" dirty="0">
                <a:latin typeface="Cambria"/>
                <a:cs typeface="Cambria"/>
              </a:rPr>
              <a:t>e of </a:t>
            </a:r>
            <a:r>
              <a:rPr sz="1600" b="1" u="heavy" spc="-5" dirty="0">
                <a:latin typeface="Cambria"/>
                <a:cs typeface="Cambria"/>
              </a:rPr>
              <a:t>I</a:t>
            </a:r>
            <a:r>
              <a:rPr sz="1600" b="1" u="heavy" spc="-15" dirty="0">
                <a:latin typeface="Cambria"/>
                <a:cs typeface="Cambria"/>
              </a:rPr>
              <a:t>nf</a:t>
            </a:r>
            <a:r>
              <a:rPr sz="1600" b="1" u="heavy" spc="0" dirty="0">
                <a:latin typeface="Cambria"/>
                <a:cs typeface="Cambria"/>
              </a:rPr>
              <a:t>o</a:t>
            </a:r>
            <a:r>
              <a:rPr sz="1600" b="1" u="heavy" spc="-15" dirty="0">
                <a:latin typeface="Cambria"/>
                <a:cs typeface="Cambria"/>
              </a:rPr>
              <a:t>r</a:t>
            </a:r>
            <a:r>
              <a:rPr sz="1600" b="1" u="heavy" spc="-10" dirty="0">
                <a:latin typeface="Cambria"/>
                <a:cs typeface="Cambria"/>
              </a:rPr>
              <a:t>m</a:t>
            </a:r>
            <a:r>
              <a:rPr sz="1600" b="1" u="heavy" spc="-15" dirty="0">
                <a:latin typeface="Cambria"/>
                <a:cs typeface="Cambria"/>
              </a:rPr>
              <a:t>a</a:t>
            </a:r>
            <a:r>
              <a:rPr sz="1600" b="1" u="heavy" spc="-10" dirty="0">
                <a:latin typeface="Cambria"/>
                <a:cs typeface="Cambria"/>
              </a:rPr>
              <a:t>tion</a:t>
            </a:r>
            <a:endParaRPr sz="1600" dirty="0">
              <a:latin typeface="Cambria"/>
              <a:cs typeface="Cambria"/>
            </a:endParaRPr>
          </a:p>
          <a:p>
            <a:pPr marL="635" algn="ctr">
              <a:lnSpc>
                <a:spcPct val="100000"/>
              </a:lnSpc>
              <a:spcBef>
                <a:spcPts val="1235"/>
              </a:spcBef>
            </a:pPr>
            <a:r>
              <a:rPr sz="1600" spc="-15" dirty="0">
                <a:latin typeface="Cambria"/>
                <a:cs typeface="Cambria"/>
              </a:rPr>
              <a:t>SS</a:t>
            </a:r>
            <a:r>
              <a:rPr sz="1600" spc="-10" dirty="0">
                <a:latin typeface="Cambria"/>
                <a:cs typeface="Cambria"/>
              </a:rPr>
              <a:t>A- 3288</a:t>
            </a:r>
            <a:endParaRPr sz="1600" dirty="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66906" y="3887188"/>
            <a:ext cx="7667065" cy="2724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3345">
              <a:lnSpc>
                <a:spcPct val="112500"/>
              </a:lnSpc>
            </a:pPr>
            <a:r>
              <a:rPr sz="1400" spc="-5" dirty="0">
                <a:latin typeface="Cambria"/>
                <a:cs typeface="Cambria"/>
              </a:rPr>
              <a:t>T</a:t>
            </a:r>
            <a:r>
              <a:rPr sz="1400" spc="5" dirty="0">
                <a:latin typeface="Cambria"/>
                <a:cs typeface="Cambria"/>
              </a:rPr>
              <a:t>hi</a:t>
            </a:r>
            <a:r>
              <a:rPr sz="1400" dirty="0">
                <a:latin typeface="Cambria"/>
                <a:cs typeface="Cambria"/>
              </a:rPr>
              <a:t>s </a:t>
            </a:r>
            <a:r>
              <a:rPr sz="1400" spc="-5" dirty="0">
                <a:latin typeface="Cambria"/>
                <a:cs typeface="Cambria"/>
              </a:rPr>
              <a:t>for</a:t>
            </a:r>
            <a:r>
              <a:rPr sz="1400" dirty="0">
                <a:latin typeface="Cambria"/>
                <a:cs typeface="Cambria"/>
              </a:rPr>
              <a:t>m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dirty="0">
                <a:latin typeface="Cambria"/>
                <a:cs typeface="Cambria"/>
              </a:rPr>
              <a:t>s </a:t>
            </a:r>
            <a:r>
              <a:rPr sz="1400" spc="-5" dirty="0">
                <a:latin typeface="Cambria"/>
                <a:cs typeface="Cambria"/>
              </a:rPr>
              <a:t>nee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-20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dirty="0">
                <a:latin typeface="Cambria"/>
                <a:cs typeface="Cambria"/>
              </a:rPr>
              <a:t>o </a:t>
            </a:r>
            <a:r>
              <a:rPr sz="1400" spc="-5" dirty="0">
                <a:latin typeface="Cambria"/>
                <a:cs typeface="Cambria"/>
              </a:rPr>
              <a:t>a</a:t>
            </a:r>
            <a:r>
              <a:rPr sz="1400" spc="-10" dirty="0">
                <a:latin typeface="Cambria"/>
                <a:cs typeface="Cambria"/>
              </a:rPr>
              <a:t>l</a:t>
            </a:r>
            <a:r>
              <a:rPr sz="1400" dirty="0">
                <a:latin typeface="Cambria"/>
                <a:cs typeface="Cambria"/>
              </a:rPr>
              <a:t>l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w</a:t>
            </a:r>
            <a:r>
              <a:rPr sz="1400" spc="-5" dirty="0">
                <a:latin typeface="Cambria"/>
                <a:cs typeface="Cambria"/>
              </a:rPr>
              <a:t> o</a:t>
            </a:r>
            <a:r>
              <a:rPr sz="1400" spc="-10" dirty="0">
                <a:latin typeface="Cambria"/>
                <a:cs typeface="Cambria"/>
              </a:rPr>
              <a:t>t</a:t>
            </a:r>
            <a:r>
              <a:rPr sz="1400" spc="5" dirty="0">
                <a:latin typeface="Cambria"/>
                <a:cs typeface="Cambria"/>
              </a:rPr>
              <a:t>h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dirty="0">
                <a:latin typeface="Cambria"/>
                <a:cs typeface="Cambria"/>
              </a:rPr>
              <a:t>r</a:t>
            </a:r>
            <a:r>
              <a:rPr sz="1400" spc="-5" dirty="0">
                <a:latin typeface="Cambria"/>
                <a:cs typeface="Cambria"/>
              </a:rPr>
              <a:t> peo</a:t>
            </a:r>
            <a:r>
              <a:rPr sz="1400" spc="-15" dirty="0">
                <a:latin typeface="Cambria"/>
                <a:cs typeface="Cambria"/>
              </a:rPr>
              <a:t>p</a:t>
            </a:r>
            <a:r>
              <a:rPr sz="1400" spc="-10" dirty="0">
                <a:latin typeface="Cambria"/>
                <a:cs typeface="Cambria"/>
              </a:rPr>
              <a:t>l</a:t>
            </a:r>
            <a:r>
              <a:rPr sz="1400" dirty="0">
                <a:latin typeface="Cambria"/>
                <a:cs typeface="Cambria"/>
              </a:rPr>
              <a:t>e 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dirty="0">
                <a:latin typeface="Cambria"/>
                <a:cs typeface="Cambria"/>
              </a:rPr>
              <a:t>o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as</a:t>
            </a:r>
            <a:r>
              <a:rPr sz="1400" spc="-20" dirty="0">
                <a:latin typeface="Cambria"/>
                <a:cs typeface="Cambria"/>
              </a:rPr>
              <a:t>s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5" dirty="0">
                <a:latin typeface="Cambria"/>
                <a:cs typeface="Cambria"/>
              </a:rPr>
              <a:t>s</a:t>
            </a:r>
            <a:r>
              <a:rPr sz="1400" dirty="0">
                <a:latin typeface="Cambria"/>
                <a:cs typeface="Cambria"/>
              </a:rPr>
              <a:t>t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y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u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w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10" dirty="0">
                <a:latin typeface="Cambria"/>
                <a:cs typeface="Cambria"/>
              </a:rPr>
              <a:t>t</a:t>
            </a:r>
            <a:r>
              <a:rPr sz="1400" dirty="0">
                <a:latin typeface="Cambria"/>
                <a:cs typeface="Cambria"/>
              </a:rPr>
              <a:t>h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y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ur</a:t>
            </a:r>
            <a:r>
              <a:rPr sz="1400" spc="-5" dirty="0">
                <a:latin typeface="Cambria"/>
                <a:cs typeface="Cambria"/>
              </a:rPr>
              <a:t> SS</a:t>
            </a:r>
            <a:r>
              <a:rPr sz="1400" dirty="0">
                <a:latin typeface="Cambria"/>
                <a:cs typeface="Cambria"/>
              </a:rPr>
              <a:t>A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bene</a:t>
            </a:r>
            <a:r>
              <a:rPr sz="1400" spc="-10" dirty="0">
                <a:latin typeface="Cambria"/>
                <a:cs typeface="Cambria"/>
              </a:rPr>
              <a:t>fi</a:t>
            </a:r>
            <a:r>
              <a:rPr sz="1400" dirty="0">
                <a:latin typeface="Cambria"/>
                <a:cs typeface="Cambria"/>
              </a:rPr>
              <a:t>t </a:t>
            </a:r>
            <a:r>
              <a:rPr sz="1400" spc="-5" dirty="0">
                <a:latin typeface="Cambria"/>
                <a:cs typeface="Cambria"/>
              </a:rPr>
              <a:t>p</a:t>
            </a:r>
            <a:r>
              <a:rPr sz="1400" dirty="0">
                <a:latin typeface="Cambria"/>
                <a:cs typeface="Cambria"/>
              </a:rPr>
              <a:t>l</a:t>
            </a:r>
            <a:r>
              <a:rPr sz="1400" spc="-5" dirty="0">
                <a:latin typeface="Cambria"/>
                <a:cs typeface="Cambria"/>
              </a:rPr>
              <a:t>ann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5" dirty="0">
                <a:latin typeface="Cambria"/>
                <a:cs typeface="Cambria"/>
              </a:rPr>
              <a:t>n</a:t>
            </a:r>
            <a:r>
              <a:rPr sz="1400" dirty="0">
                <a:latin typeface="Cambria"/>
                <a:cs typeface="Cambria"/>
              </a:rPr>
              <a:t>g. </a:t>
            </a:r>
            <a:r>
              <a:rPr sz="1400" spc="-5" dirty="0">
                <a:latin typeface="Cambria"/>
                <a:cs typeface="Cambria"/>
              </a:rPr>
              <a:t> T</a:t>
            </a:r>
            <a:r>
              <a:rPr sz="1400" spc="5" dirty="0">
                <a:latin typeface="Cambria"/>
                <a:cs typeface="Cambria"/>
              </a:rPr>
              <a:t>h</a:t>
            </a:r>
            <a:r>
              <a:rPr sz="1400" dirty="0">
                <a:latin typeface="Cambria"/>
                <a:cs typeface="Cambria"/>
              </a:rPr>
              <a:t>e</a:t>
            </a:r>
            <a:r>
              <a:rPr sz="1400" spc="-10" dirty="0">
                <a:latin typeface="Cambria"/>
                <a:cs typeface="Cambria"/>
              </a:rPr>
              <a:t> f</a:t>
            </a:r>
            <a:r>
              <a:rPr sz="1400" spc="-5" dirty="0">
                <a:latin typeface="Cambria"/>
                <a:cs typeface="Cambria"/>
              </a:rPr>
              <a:t>or</a:t>
            </a:r>
            <a:r>
              <a:rPr sz="1400" dirty="0">
                <a:latin typeface="Cambria"/>
                <a:cs typeface="Cambria"/>
              </a:rPr>
              <a:t>m</a:t>
            </a:r>
            <a:r>
              <a:rPr sz="1400" spc="-5" dirty="0">
                <a:latin typeface="Cambria"/>
                <a:cs typeface="Cambria"/>
              </a:rPr>
              <a:t> nee</a:t>
            </a:r>
            <a:r>
              <a:rPr sz="1400" dirty="0">
                <a:latin typeface="Cambria"/>
                <a:cs typeface="Cambria"/>
              </a:rPr>
              <a:t>ds 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dirty="0">
                <a:latin typeface="Cambria"/>
                <a:cs typeface="Cambria"/>
              </a:rPr>
              <a:t>o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b</a:t>
            </a:r>
            <a:r>
              <a:rPr sz="1400" dirty="0">
                <a:latin typeface="Cambria"/>
                <a:cs typeface="Cambria"/>
              </a:rPr>
              <a:t>e </a:t>
            </a:r>
            <a:r>
              <a:rPr sz="1400" spc="-10" dirty="0">
                <a:latin typeface="Cambria"/>
                <a:cs typeface="Cambria"/>
              </a:rPr>
              <a:t>c</a:t>
            </a:r>
            <a:r>
              <a:rPr sz="1400" spc="-5" dirty="0">
                <a:latin typeface="Cambria"/>
                <a:cs typeface="Cambria"/>
              </a:rPr>
              <a:t>omp</a:t>
            </a:r>
            <a:r>
              <a:rPr sz="1400" dirty="0">
                <a:latin typeface="Cambria"/>
                <a:cs typeface="Cambria"/>
              </a:rPr>
              <a:t>l</a:t>
            </a:r>
            <a:r>
              <a:rPr sz="1400" spc="-15" dirty="0">
                <a:latin typeface="Cambria"/>
                <a:cs typeface="Cambria"/>
              </a:rPr>
              <a:t>e</a:t>
            </a:r>
            <a:r>
              <a:rPr sz="1400" spc="-10" dirty="0">
                <a:latin typeface="Cambria"/>
                <a:cs typeface="Cambria"/>
              </a:rPr>
              <a:t>t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f</a:t>
            </a:r>
            <a:r>
              <a:rPr sz="1400" dirty="0">
                <a:latin typeface="Cambria"/>
                <a:cs typeface="Cambria"/>
              </a:rPr>
              <a:t>u</a:t>
            </a:r>
            <a:r>
              <a:rPr sz="1400" spc="-10" dirty="0">
                <a:latin typeface="Cambria"/>
                <a:cs typeface="Cambria"/>
              </a:rPr>
              <a:t>l</a:t>
            </a:r>
            <a:r>
              <a:rPr sz="1400" dirty="0">
                <a:latin typeface="Cambria"/>
                <a:cs typeface="Cambria"/>
              </a:rPr>
              <a:t>ly, </a:t>
            </a:r>
            <a:r>
              <a:rPr sz="1400" spc="-5" dirty="0">
                <a:latin typeface="Cambria"/>
                <a:cs typeface="Cambria"/>
              </a:rPr>
              <a:t>pro</a:t>
            </a:r>
            <a:r>
              <a:rPr sz="1400" spc="-15" dirty="0">
                <a:latin typeface="Cambria"/>
                <a:cs typeface="Cambria"/>
              </a:rPr>
              <a:t>v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15" dirty="0">
                <a:latin typeface="Cambria"/>
                <a:cs typeface="Cambria"/>
              </a:rPr>
              <a:t>d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5" dirty="0">
                <a:latin typeface="Cambria"/>
                <a:cs typeface="Cambria"/>
              </a:rPr>
              <a:t>n</a:t>
            </a:r>
            <a:r>
              <a:rPr sz="1400" dirty="0">
                <a:latin typeface="Cambria"/>
                <a:cs typeface="Cambria"/>
              </a:rPr>
              <a:t>g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t</a:t>
            </a:r>
            <a:r>
              <a:rPr sz="1400" spc="5" dirty="0">
                <a:latin typeface="Cambria"/>
                <a:cs typeface="Cambria"/>
              </a:rPr>
              <a:t>h</a:t>
            </a:r>
            <a:r>
              <a:rPr sz="1400" dirty="0">
                <a:latin typeface="Cambria"/>
                <a:cs typeface="Cambria"/>
              </a:rPr>
              <a:t>e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5" dirty="0">
                <a:latin typeface="Cambria"/>
                <a:cs typeface="Cambria"/>
              </a:rPr>
              <a:t>n</a:t>
            </a:r>
            <a:r>
              <a:rPr sz="1400" spc="-10" dirty="0">
                <a:latin typeface="Cambria"/>
                <a:cs typeface="Cambria"/>
              </a:rPr>
              <a:t>f</a:t>
            </a:r>
            <a:r>
              <a:rPr sz="1400" spc="-5" dirty="0">
                <a:latin typeface="Cambria"/>
                <a:cs typeface="Cambria"/>
              </a:rPr>
              <a:t>orma</a:t>
            </a:r>
            <a:r>
              <a:rPr sz="1400" spc="5" dirty="0">
                <a:latin typeface="Cambria"/>
                <a:cs typeface="Cambria"/>
              </a:rPr>
              <a:t>ti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n </a:t>
            </a:r>
            <a:r>
              <a:rPr sz="1400" spc="-5" dirty="0">
                <a:latin typeface="Cambria"/>
                <a:cs typeface="Cambria"/>
              </a:rPr>
              <a:t>be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5" dirty="0">
                <a:latin typeface="Cambria"/>
                <a:cs typeface="Cambria"/>
              </a:rPr>
              <a:t>n</a:t>
            </a:r>
            <a:r>
              <a:rPr sz="1400" dirty="0">
                <a:latin typeface="Cambria"/>
                <a:cs typeface="Cambria"/>
              </a:rPr>
              <a:t>g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re</a:t>
            </a:r>
            <a:r>
              <a:rPr sz="1400" spc="-15" dirty="0">
                <a:latin typeface="Cambria"/>
                <a:cs typeface="Cambria"/>
              </a:rPr>
              <a:t>q</a:t>
            </a:r>
            <a:r>
              <a:rPr sz="1400" dirty="0">
                <a:latin typeface="Cambria"/>
                <a:cs typeface="Cambria"/>
              </a:rPr>
              <a:t>u</a:t>
            </a:r>
            <a:r>
              <a:rPr sz="1400" spc="-5" dirty="0">
                <a:latin typeface="Cambria"/>
                <a:cs typeface="Cambria"/>
              </a:rPr>
              <a:t>es</a:t>
            </a:r>
            <a:r>
              <a:rPr sz="1400" dirty="0">
                <a:latin typeface="Cambria"/>
                <a:cs typeface="Cambria"/>
              </a:rPr>
              <a:t>t</a:t>
            </a:r>
            <a:r>
              <a:rPr sz="1400" spc="-15" dirty="0">
                <a:latin typeface="Cambria"/>
                <a:cs typeface="Cambria"/>
              </a:rPr>
              <a:t>e</a:t>
            </a:r>
            <a:r>
              <a:rPr sz="1400" dirty="0">
                <a:latin typeface="Cambria"/>
                <a:cs typeface="Cambria"/>
              </a:rPr>
              <a:t>d.</a:t>
            </a: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1950" dirty="0">
              <a:latin typeface="Times New Roman"/>
              <a:cs typeface="Times New Roman"/>
            </a:endParaRPr>
          </a:p>
          <a:p>
            <a:pPr marL="12700" marR="5080">
              <a:lnSpc>
                <a:spcPct val="112400"/>
              </a:lnSpc>
            </a:pPr>
            <a:r>
              <a:rPr sz="1400" dirty="0">
                <a:latin typeface="Cambria"/>
                <a:cs typeface="Cambria"/>
              </a:rPr>
              <a:t>In </a:t>
            </a:r>
            <a:r>
              <a:rPr sz="1400" spc="-5" dirty="0">
                <a:latin typeface="Cambria"/>
                <a:cs typeface="Cambria"/>
              </a:rPr>
              <a:t>or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dirty="0">
                <a:latin typeface="Cambria"/>
                <a:cs typeface="Cambria"/>
              </a:rPr>
              <a:t>r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f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r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y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u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dirty="0">
                <a:latin typeface="Cambria"/>
                <a:cs typeface="Cambria"/>
              </a:rPr>
              <a:t>o</a:t>
            </a:r>
            <a:r>
              <a:rPr sz="1400" spc="-10" dirty="0">
                <a:latin typeface="Cambria"/>
                <a:cs typeface="Cambria"/>
              </a:rPr>
              <a:t> g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dirty="0">
                <a:latin typeface="Cambria"/>
                <a:cs typeface="Cambria"/>
              </a:rPr>
              <a:t>t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a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B</a:t>
            </a:r>
            <a:r>
              <a:rPr sz="1400" spc="-10" dirty="0">
                <a:latin typeface="Cambria"/>
                <a:cs typeface="Cambria"/>
              </a:rPr>
              <a:t>PQ</a:t>
            </a:r>
            <a:r>
              <a:rPr sz="1400" dirty="0">
                <a:latin typeface="Cambria"/>
                <a:cs typeface="Cambria"/>
              </a:rPr>
              <a:t>Y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f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r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a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spc="-10" dirty="0">
                <a:latin typeface="Cambria"/>
                <a:cs typeface="Cambria"/>
              </a:rPr>
              <a:t>h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5" dirty="0">
                <a:latin typeface="Cambria"/>
                <a:cs typeface="Cambria"/>
              </a:rPr>
              <a:t>r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par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dirty="0">
                <a:latin typeface="Cambria"/>
                <a:cs typeface="Cambria"/>
              </a:rPr>
              <a:t>y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(</a:t>
            </a:r>
            <a:r>
              <a:rPr sz="1400" spc="-5" dirty="0">
                <a:latin typeface="Cambria"/>
                <a:cs typeface="Cambria"/>
              </a:rPr>
              <a:t>benef</a:t>
            </a:r>
            <a:r>
              <a:rPr sz="1400" spc="-10" dirty="0">
                <a:latin typeface="Cambria"/>
                <a:cs typeface="Cambria"/>
              </a:rPr>
              <a:t>i</a:t>
            </a:r>
            <a:r>
              <a:rPr sz="1400" dirty="0">
                <a:latin typeface="Cambria"/>
                <a:cs typeface="Cambria"/>
              </a:rPr>
              <a:t>t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c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u</a:t>
            </a:r>
            <a:r>
              <a:rPr sz="1400" spc="-20" dirty="0">
                <a:latin typeface="Cambria"/>
                <a:cs typeface="Cambria"/>
              </a:rPr>
              <a:t>n</a:t>
            </a:r>
            <a:r>
              <a:rPr sz="1400" spc="-5" dirty="0">
                <a:latin typeface="Cambria"/>
                <a:cs typeface="Cambria"/>
              </a:rPr>
              <a:t>se</a:t>
            </a:r>
            <a:r>
              <a:rPr sz="1400" dirty="0">
                <a:latin typeface="Cambria"/>
                <a:cs typeface="Cambria"/>
              </a:rPr>
              <a:t>l</a:t>
            </a:r>
            <a:r>
              <a:rPr sz="1400" spc="-5" dirty="0">
                <a:latin typeface="Cambria"/>
                <a:cs typeface="Cambria"/>
              </a:rPr>
              <a:t>or</a:t>
            </a:r>
            <a:r>
              <a:rPr sz="1400" dirty="0">
                <a:latin typeface="Cambria"/>
                <a:cs typeface="Cambria"/>
              </a:rPr>
              <a:t>)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S</a:t>
            </a:r>
            <a:r>
              <a:rPr sz="1400" spc="-1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c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15" dirty="0">
                <a:latin typeface="Cambria"/>
                <a:cs typeface="Cambria"/>
              </a:rPr>
              <a:t>a</a:t>
            </a:r>
            <a:r>
              <a:rPr sz="1400" dirty="0">
                <a:latin typeface="Cambria"/>
                <a:cs typeface="Cambria"/>
              </a:rPr>
              <a:t>l </a:t>
            </a:r>
            <a:r>
              <a:rPr sz="1400" spc="-5" dirty="0">
                <a:latin typeface="Cambria"/>
                <a:cs typeface="Cambria"/>
              </a:rPr>
              <a:t>Se</a:t>
            </a:r>
            <a:r>
              <a:rPr sz="1400" spc="5" dirty="0">
                <a:latin typeface="Cambria"/>
                <a:cs typeface="Cambria"/>
              </a:rPr>
              <a:t>c</a:t>
            </a:r>
            <a:r>
              <a:rPr sz="1400" dirty="0">
                <a:latin typeface="Cambria"/>
                <a:cs typeface="Cambria"/>
              </a:rPr>
              <a:t>u</a:t>
            </a:r>
            <a:r>
              <a:rPr sz="1400" spc="-20" dirty="0">
                <a:latin typeface="Cambria"/>
                <a:cs typeface="Cambria"/>
              </a:rPr>
              <a:t>r</a:t>
            </a:r>
            <a:r>
              <a:rPr sz="1400" spc="5" dirty="0">
                <a:latin typeface="Cambria"/>
                <a:cs typeface="Cambria"/>
              </a:rPr>
              <a:t>it</a:t>
            </a:r>
            <a:r>
              <a:rPr sz="1400" dirty="0">
                <a:latin typeface="Cambria"/>
                <a:cs typeface="Cambria"/>
              </a:rPr>
              <a:t>y</a:t>
            </a:r>
            <a:r>
              <a:rPr sz="1400" spc="-10" dirty="0">
                <a:latin typeface="Cambria"/>
                <a:cs typeface="Cambria"/>
              </a:rPr>
              <a:t> w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10" dirty="0">
                <a:latin typeface="Cambria"/>
                <a:cs typeface="Cambria"/>
              </a:rPr>
              <a:t>l</a:t>
            </a:r>
            <a:r>
              <a:rPr sz="1400" dirty="0">
                <a:latin typeface="Cambria"/>
                <a:cs typeface="Cambria"/>
              </a:rPr>
              <a:t>l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nee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dirty="0">
                <a:latin typeface="Cambria"/>
                <a:cs typeface="Cambria"/>
              </a:rPr>
              <a:t>o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re</a:t>
            </a:r>
            <a:r>
              <a:rPr sz="1400" dirty="0">
                <a:latin typeface="Cambria"/>
                <a:cs typeface="Cambria"/>
              </a:rPr>
              <a:t>c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spc="-10" dirty="0">
                <a:latin typeface="Cambria"/>
                <a:cs typeface="Cambria"/>
              </a:rPr>
              <a:t>i</a:t>
            </a:r>
            <a:r>
              <a:rPr sz="1400" dirty="0">
                <a:latin typeface="Cambria"/>
                <a:cs typeface="Cambria"/>
              </a:rPr>
              <a:t>ve </a:t>
            </a:r>
            <a:r>
              <a:rPr sz="1400" spc="-5" dirty="0">
                <a:latin typeface="Cambria"/>
                <a:cs typeface="Cambria"/>
              </a:rPr>
              <a:t>a</a:t>
            </a:r>
            <a:r>
              <a:rPr sz="1400" dirty="0">
                <a:latin typeface="Cambria"/>
                <a:cs typeface="Cambria"/>
              </a:rPr>
              <a:t>n </a:t>
            </a:r>
            <a:r>
              <a:rPr sz="1400" spc="-5" dirty="0">
                <a:latin typeface="Cambria"/>
                <a:cs typeface="Cambria"/>
              </a:rPr>
              <a:t>a</a:t>
            </a:r>
            <a:r>
              <a:rPr sz="1400" spc="-15" dirty="0">
                <a:latin typeface="Cambria"/>
                <a:cs typeface="Cambria"/>
              </a:rPr>
              <a:t>d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-10" dirty="0">
                <a:latin typeface="Cambria"/>
                <a:cs typeface="Cambria"/>
              </a:rPr>
              <a:t>i</a:t>
            </a:r>
            <a:r>
              <a:rPr sz="1400" dirty="0">
                <a:latin typeface="Cambria"/>
                <a:cs typeface="Cambria"/>
              </a:rPr>
              <a:t>t</a:t>
            </a:r>
            <a:r>
              <a:rPr sz="1400" spc="-10" dirty="0">
                <a:latin typeface="Cambria"/>
                <a:cs typeface="Cambria"/>
              </a:rPr>
              <a:t>i</a:t>
            </a:r>
            <a:r>
              <a:rPr sz="1400" spc="-5" dirty="0">
                <a:latin typeface="Cambria"/>
                <a:cs typeface="Cambria"/>
              </a:rPr>
              <a:t>ona</a:t>
            </a:r>
            <a:r>
              <a:rPr sz="1400" dirty="0">
                <a:latin typeface="Cambria"/>
                <a:cs typeface="Cambria"/>
              </a:rPr>
              <a:t>l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s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dirty="0">
                <a:latin typeface="Cambria"/>
                <a:cs typeface="Cambria"/>
              </a:rPr>
              <a:t>g</a:t>
            </a:r>
            <a:r>
              <a:rPr sz="1400" spc="-5" dirty="0">
                <a:latin typeface="Cambria"/>
                <a:cs typeface="Cambria"/>
              </a:rPr>
              <a:t>n</a:t>
            </a:r>
            <a:r>
              <a:rPr sz="1400" spc="-15" dirty="0">
                <a:latin typeface="Cambria"/>
                <a:cs typeface="Cambria"/>
              </a:rPr>
              <a:t>e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S</a:t>
            </a:r>
            <a:r>
              <a:rPr sz="1400" spc="-15" dirty="0">
                <a:latin typeface="Cambria"/>
                <a:cs typeface="Cambria"/>
              </a:rPr>
              <a:t>S</a:t>
            </a:r>
            <a:r>
              <a:rPr sz="1400" spc="5" dirty="0">
                <a:latin typeface="Cambria"/>
                <a:cs typeface="Cambria"/>
              </a:rPr>
              <a:t>A</a:t>
            </a:r>
            <a:r>
              <a:rPr sz="1400" dirty="0">
                <a:latin typeface="Cambria"/>
                <a:cs typeface="Cambria"/>
              </a:rPr>
              <a:t>-</a:t>
            </a:r>
            <a:r>
              <a:rPr sz="1400" spc="-10" dirty="0">
                <a:latin typeface="Cambria"/>
                <a:cs typeface="Cambria"/>
              </a:rPr>
              <a:t>3</a:t>
            </a:r>
            <a:r>
              <a:rPr sz="1400" dirty="0">
                <a:latin typeface="Cambria"/>
                <a:cs typeface="Cambria"/>
              </a:rPr>
              <a:t>288.  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T</a:t>
            </a:r>
            <a:r>
              <a:rPr sz="1400" spc="5" dirty="0">
                <a:latin typeface="Cambria"/>
                <a:cs typeface="Cambria"/>
              </a:rPr>
              <a:t>h</a:t>
            </a:r>
            <a:r>
              <a:rPr sz="1400" dirty="0">
                <a:latin typeface="Cambria"/>
                <a:cs typeface="Cambria"/>
              </a:rPr>
              <a:t>e </a:t>
            </a:r>
            <a:r>
              <a:rPr sz="1400" spc="-5" dirty="0">
                <a:latin typeface="Cambria"/>
                <a:cs typeface="Cambria"/>
              </a:rPr>
              <a:t>s</a:t>
            </a:r>
            <a:r>
              <a:rPr sz="1400" spc="-15" dirty="0">
                <a:latin typeface="Cambria"/>
                <a:cs typeface="Cambria"/>
              </a:rPr>
              <a:t>e</a:t>
            </a:r>
            <a:r>
              <a:rPr sz="1400" dirty="0">
                <a:latin typeface="Cambria"/>
                <a:cs typeface="Cambria"/>
              </a:rPr>
              <a:t>c</a:t>
            </a:r>
            <a:r>
              <a:rPr sz="1400" spc="-5" dirty="0">
                <a:latin typeface="Cambria"/>
                <a:cs typeface="Cambria"/>
              </a:rPr>
              <a:t>on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SS</a:t>
            </a:r>
            <a:r>
              <a:rPr sz="1400" dirty="0">
                <a:latin typeface="Cambria"/>
                <a:cs typeface="Cambria"/>
              </a:rPr>
              <a:t>A- 32</a:t>
            </a:r>
            <a:r>
              <a:rPr sz="1400" spc="-10" dirty="0">
                <a:latin typeface="Cambria"/>
                <a:cs typeface="Cambria"/>
              </a:rPr>
              <a:t>8</a:t>
            </a:r>
            <a:r>
              <a:rPr sz="1400" dirty="0">
                <a:latin typeface="Cambria"/>
                <a:cs typeface="Cambria"/>
              </a:rPr>
              <a:t>8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s</a:t>
            </a:r>
            <a:r>
              <a:rPr sz="1400" spc="5" dirty="0">
                <a:latin typeface="Cambria"/>
                <a:cs typeface="Cambria"/>
              </a:rPr>
              <a:t>h</a:t>
            </a:r>
            <a:r>
              <a:rPr sz="1400" spc="-1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u</a:t>
            </a:r>
            <a:r>
              <a:rPr sz="1400" spc="-10" dirty="0">
                <a:latin typeface="Cambria"/>
                <a:cs typeface="Cambria"/>
              </a:rPr>
              <a:t>l</a:t>
            </a:r>
            <a:r>
              <a:rPr sz="1400" dirty="0">
                <a:latin typeface="Cambria"/>
                <a:cs typeface="Cambria"/>
              </a:rPr>
              <a:t>d </a:t>
            </a:r>
            <a:r>
              <a:rPr sz="1400" spc="-5" dirty="0">
                <a:latin typeface="Cambria"/>
                <a:cs typeface="Cambria"/>
              </a:rPr>
              <a:t>sp</a:t>
            </a:r>
            <a:r>
              <a:rPr sz="1400" spc="-15" dirty="0">
                <a:latin typeface="Cambria"/>
                <a:cs typeface="Cambria"/>
              </a:rPr>
              <a:t>e</a:t>
            </a:r>
            <a:r>
              <a:rPr sz="1400" spc="5" dirty="0">
                <a:latin typeface="Cambria"/>
                <a:cs typeface="Cambria"/>
              </a:rPr>
              <a:t>ci</a:t>
            </a:r>
            <a:r>
              <a:rPr sz="1400" spc="-5" dirty="0">
                <a:latin typeface="Cambria"/>
                <a:cs typeface="Cambria"/>
              </a:rPr>
              <a:t>f</a:t>
            </a:r>
            <a:r>
              <a:rPr sz="1400" dirty="0">
                <a:latin typeface="Cambria"/>
                <a:cs typeface="Cambria"/>
              </a:rPr>
              <a:t>y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–</a:t>
            </a:r>
            <a:r>
              <a:rPr sz="1400" u="sng" dirty="0">
                <a:latin typeface="Cambria"/>
                <a:cs typeface="Cambria"/>
              </a:rPr>
              <a:t> </a:t>
            </a:r>
            <a:r>
              <a:rPr sz="1400" u="sng" spc="-10" dirty="0">
                <a:latin typeface="Cambria"/>
                <a:cs typeface="Cambria"/>
              </a:rPr>
              <a:t>Ot</a:t>
            </a:r>
            <a:r>
              <a:rPr sz="1400" u="sng" spc="5" dirty="0">
                <a:latin typeface="Cambria"/>
                <a:cs typeface="Cambria"/>
              </a:rPr>
              <a:t>h</a:t>
            </a:r>
            <a:r>
              <a:rPr sz="1400" u="sng" spc="-5" dirty="0">
                <a:latin typeface="Cambria"/>
                <a:cs typeface="Cambria"/>
              </a:rPr>
              <a:t>er</a:t>
            </a:r>
            <a:r>
              <a:rPr sz="1400" u="sng" dirty="0">
                <a:latin typeface="Cambria"/>
                <a:cs typeface="Cambria"/>
              </a:rPr>
              <a:t>:</a:t>
            </a:r>
            <a:r>
              <a:rPr sz="1400" u="sng" spc="-10" dirty="0">
                <a:latin typeface="Cambria"/>
                <a:cs typeface="Cambria"/>
              </a:rPr>
              <a:t> </a:t>
            </a:r>
            <a:r>
              <a:rPr sz="1400" u="sng" dirty="0">
                <a:latin typeface="Cambria"/>
                <a:cs typeface="Cambria"/>
              </a:rPr>
              <a:t>N</a:t>
            </a:r>
            <a:r>
              <a:rPr sz="1400" u="sng" spc="-5" dirty="0">
                <a:latin typeface="Cambria"/>
                <a:cs typeface="Cambria"/>
              </a:rPr>
              <a:t>on</a:t>
            </a:r>
            <a:r>
              <a:rPr sz="1400" u="sng" spc="-10" dirty="0">
                <a:latin typeface="Cambria"/>
                <a:cs typeface="Cambria"/>
              </a:rPr>
              <a:t>-</a:t>
            </a:r>
            <a:r>
              <a:rPr sz="1400" u="sng" spc="5" dirty="0">
                <a:latin typeface="Cambria"/>
                <a:cs typeface="Cambria"/>
              </a:rPr>
              <a:t>c</a:t>
            </a:r>
            <a:r>
              <a:rPr sz="1400" u="sng" spc="-5" dirty="0">
                <a:latin typeface="Cambria"/>
                <a:cs typeface="Cambria"/>
              </a:rPr>
              <a:t>er</a:t>
            </a:r>
            <a:r>
              <a:rPr sz="1400" u="sng" spc="-10" dirty="0">
                <a:latin typeface="Cambria"/>
                <a:cs typeface="Cambria"/>
              </a:rPr>
              <a:t>t</a:t>
            </a:r>
            <a:r>
              <a:rPr sz="1400" u="sng" spc="5" dirty="0">
                <a:latin typeface="Cambria"/>
                <a:cs typeface="Cambria"/>
              </a:rPr>
              <a:t>i</a:t>
            </a:r>
            <a:r>
              <a:rPr sz="1400" u="sng" spc="-10" dirty="0">
                <a:latin typeface="Cambria"/>
                <a:cs typeface="Cambria"/>
              </a:rPr>
              <a:t>fi</a:t>
            </a:r>
            <a:r>
              <a:rPr sz="1400" u="sng" spc="-5" dirty="0">
                <a:latin typeface="Cambria"/>
                <a:cs typeface="Cambria"/>
              </a:rPr>
              <a:t>ed</a:t>
            </a:r>
            <a:r>
              <a:rPr sz="1400" u="sng" dirty="0">
                <a:latin typeface="Cambria"/>
                <a:cs typeface="Cambria"/>
              </a:rPr>
              <a:t> y</a:t>
            </a:r>
            <a:r>
              <a:rPr sz="1400" u="sng" spc="-5" dirty="0">
                <a:latin typeface="Cambria"/>
                <a:cs typeface="Cambria"/>
              </a:rPr>
              <a:t>ea</a:t>
            </a:r>
            <a:r>
              <a:rPr sz="1400" u="sng" spc="-10" dirty="0">
                <a:latin typeface="Cambria"/>
                <a:cs typeface="Cambria"/>
              </a:rPr>
              <a:t>r</a:t>
            </a:r>
            <a:r>
              <a:rPr sz="1400" u="sng" dirty="0">
                <a:latin typeface="Cambria"/>
                <a:cs typeface="Cambria"/>
              </a:rPr>
              <a:t>ly</a:t>
            </a:r>
            <a:r>
              <a:rPr sz="1400" u="sng" spc="-10" dirty="0">
                <a:latin typeface="Cambria"/>
                <a:cs typeface="Cambria"/>
              </a:rPr>
              <a:t> </a:t>
            </a:r>
            <a:r>
              <a:rPr sz="1400" u="sng" spc="5" dirty="0">
                <a:latin typeface="Cambria"/>
                <a:cs typeface="Cambria"/>
              </a:rPr>
              <a:t>t</a:t>
            </a:r>
            <a:r>
              <a:rPr sz="1400" u="sng" spc="-15" dirty="0">
                <a:latin typeface="Cambria"/>
                <a:cs typeface="Cambria"/>
              </a:rPr>
              <a:t>o</a:t>
            </a:r>
            <a:r>
              <a:rPr sz="1400" u="sng" spc="5" dirty="0">
                <a:latin typeface="Cambria"/>
                <a:cs typeface="Cambria"/>
              </a:rPr>
              <a:t>t</a:t>
            </a:r>
            <a:r>
              <a:rPr sz="1400" u="sng" spc="-5" dirty="0">
                <a:latin typeface="Cambria"/>
                <a:cs typeface="Cambria"/>
              </a:rPr>
              <a:t>al</a:t>
            </a:r>
            <a:r>
              <a:rPr sz="1400" u="sng" spc="5" dirty="0">
                <a:latin typeface="Cambria"/>
                <a:cs typeface="Cambria"/>
              </a:rPr>
              <a:t> </a:t>
            </a:r>
            <a:r>
              <a:rPr sz="1400" u="sng" spc="-5" dirty="0">
                <a:latin typeface="Cambria"/>
                <a:cs typeface="Cambria"/>
              </a:rPr>
              <a:t>of </a:t>
            </a:r>
            <a:r>
              <a:rPr sz="1400" u="sng" spc="-15" dirty="0">
                <a:latin typeface="Cambria"/>
                <a:cs typeface="Cambria"/>
              </a:rPr>
              <a:t>ea</a:t>
            </a:r>
            <a:r>
              <a:rPr sz="1400" u="sng" spc="-5" dirty="0">
                <a:latin typeface="Cambria"/>
                <a:cs typeface="Cambria"/>
              </a:rPr>
              <a:t>rn</a:t>
            </a:r>
            <a:r>
              <a:rPr sz="1400" u="sng" spc="5" dirty="0">
                <a:latin typeface="Cambria"/>
                <a:cs typeface="Cambria"/>
              </a:rPr>
              <a:t>i</a:t>
            </a:r>
            <a:r>
              <a:rPr sz="1400" u="sng" spc="-5" dirty="0">
                <a:latin typeface="Cambria"/>
                <a:cs typeface="Cambria"/>
              </a:rPr>
              <a:t>n</a:t>
            </a:r>
            <a:r>
              <a:rPr sz="1400" u="sng" dirty="0">
                <a:latin typeface="Cambria"/>
                <a:cs typeface="Cambria"/>
              </a:rPr>
              <a:t>g</a:t>
            </a:r>
            <a:r>
              <a:rPr sz="1400" u="sng" spc="-5" dirty="0">
                <a:latin typeface="Cambria"/>
                <a:cs typeface="Cambria"/>
              </a:rPr>
              <a:t>s</a:t>
            </a:r>
            <a:r>
              <a:rPr sz="1400" u="sng" dirty="0">
                <a:latin typeface="Cambria"/>
                <a:cs typeface="Cambria"/>
              </a:rPr>
              <a:t>.</a:t>
            </a:r>
            <a:r>
              <a:rPr sz="1400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If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y</a:t>
            </a:r>
            <a:r>
              <a:rPr sz="1400" spc="-1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u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ar</a:t>
            </a:r>
            <a:r>
              <a:rPr sz="1400" dirty="0">
                <a:latin typeface="Cambria"/>
                <a:cs typeface="Cambria"/>
              </a:rPr>
              <a:t>e </a:t>
            </a:r>
            <a:r>
              <a:rPr sz="1400" spc="-5" dirty="0">
                <a:latin typeface="Cambria"/>
                <a:cs typeface="Cambria"/>
              </a:rPr>
              <a:t>re</a:t>
            </a:r>
            <a:r>
              <a:rPr sz="1400" dirty="0">
                <a:latin typeface="Cambria"/>
                <a:cs typeface="Cambria"/>
              </a:rPr>
              <a:t>qu</a:t>
            </a:r>
            <a:r>
              <a:rPr sz="1400" spc="-5" dirty="0">
                <a:latin typeface="Cambria"/>
                <a:cs typeface="Cambria"/>
              </a:rPr>
              <a:t>es</a:t>
            </a:r>
            <a:r>
              <a:rPr sz="1400" spc="-10" dirty="0">
                <a:latin typeface="Cambria"/>
                <a:cs typeface="Cambria"/>
              </a:rPr>
              <a:t>t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5" dirty="0">
                <a:latin typeface="Cambria"/>
                <a:cs typeface="Cambria"/>
              </a:rPr>
              <a:t>n</a:t>
            </a:r>
            <a:r>
              <a:rPr sz="1400" dirty="0">
                <a:latin typeface="Cambria"/>
                <a:cs typeface="Cambria"/>
              </a:rPr>
              <a:t>g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a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B</a:t>
            </a:r>
            <a:r>
              <a:rPr sz="1400" spc="-10" dirty="0">
                <a:latin typeface="Cambria"/>
                <a:cs typeface="Cambria"/>
              </a:rPr>
              <a:t>PQ</a:t>
            </a:r>
            <a:r>
              <a:rPr sz="1400" dirty="0">
                <a:latin typeface="Cambria"/>
                <a:cs typeface="Cambria"/>
              </a:rPr>
              <a:t>Y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20" dirty="0">
                <a:latin typeface="Cambria"/>
                <a:cs typeface="Cambria"/>
              </a:rPr>
              <a:t>f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r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y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u</a:t>
            </a:r>
            <a:r>
              <a:rPr sz="1400" spc="-5" dirty="0">
                <a:latin typeface="Cambria"/>
                <a:cs typeface="Cambria"/>
              </a:rPr>
              <a:t>rse</a:t>
            </a:r>
            <a:r>
              <a:rPr sz="1400" dirty="0">
                <a:latin typeface="Cambria"/>
                <a:cs typeface="Cambria"/>
              </a:rPr>
              <a:t>lf</a:t>
            </a:r>
            <a:r>
              <a:rPr sz="1400" spc="-5" dirty="0">
                <a:latin typeface="Cambria"/>
                <a:cs typeface="Cambria"/>
              </a:rPr>
              <a:t> a</a:t>
            </a:r>
            <a:r>
              <a:rPr sz="1400" dirty="0">
                <a:latin typeface="Cambria"/>
                <a:cs typeface="Cambria"/>
              </a:rPr>
              <a:t>n </a:t>
            </a:r>
            <a:r>
              <a:rPr sz="1400" spc="-15" dirty="0">
                <a:latin typeface="Cambria"/>
                <a:cs typeface="Cambria"/>
              </a:rPr>
              <a:t>a</a:t>
            </a:r>
            <a:r>
              <a:rPr sz="1400" dirty="0">
                <a:latin typeface="Cambria"/>
                <a:cs typeface="Cambria"/>
              </a:rPr>
              <a:t>dd</a:t>
            </a:r>
            <a:r>
              <a:rPr sz="1400" spc="-10" dirty="0">
                <a:latin typeface="Cambria"/>
                <a:cs typeface="Cambria"/>
              </a:rPr>
              <a:t>i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spc="-10" dirty="0">
                <a:latin typeface="Cambria"/>
                <a:cs typeface="Cambria"/>
              </a:rPr>
              <a:t>i</a:t>
            </a:r>
            <a:r>
              <a:rPr sz="1400" spc="-5" dirty="0">
                <a:latin typeface="Cambria"/>
                <a:cs typeface="Cambria"/>
              </a:rPr>
              <a:t>ona</a:t>
            </a:r>
            <a:r>
              <a:rPr sz="1400" dirty="0">
                <a:latin typeface="Cambria"/>
                <a:cs typeface="Cambria"/>
              </a:rPr>
              <a:t>l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f</a:t>
            </a:r>
            <a:r>
              <a:rPr sz="1400" spc="-5" dirty="0">
                <a:latin typeface="Cambria"/>
                <a:cs typeface="Cambria"/>
              </a:rPr>
              <a:t>or</a:t>
            </a:r>
            <a:r>
              <a:rPr sz="1400" dirty="0">
                <a:latin typeface="Cambria"/>
                <a:cs typeface="Cambria"/>
              </a:rPr>
              <a:t>m</a:t>
            </a:r>
            <a:r>
              <a:rPr sz="1400" spc="-5" dirty="0">
                <a:latin typeface="Cambria"/>
                <a:cs typeface="Cambria"/>
              </a:rPr>
              <a:t> SS</a:t>
            </a:r>
            <a:r>
              <a:rPr sz="1400" dirty="0">
                <a:latin typeface="Cambria"/>
                <a:cs typeface="Cambria"/>
              </a:rPr>
              <a:t>A</a:t>
            </a:r>
            <a:r>
              <a:rPr sz="1400" spc="-10" dirty="0">
                <a:latin typeface="Cambria"/>
                <a:cs typeface="Cambria"/>
              </a:rPr>
              <a:t>-</a:t>
            </a:r>
            <a:r>
              <a:rPr sz="1400" dirty="0">
                <a:latin typeface="Cambria"/>
                <a:cs typeface="Cambria"/>
              </a:rPr>
              <a:t>32</a:t>
            </a:r>
            <a:r>
              <a:rPr sz="1400" spc="-10" dirty="0">
                <a:latin typeface="Cambria"/>
                <a:cs typeface="Cambria"/>
              </a:rPr>
              <a:t>8</a:t>
            </a:r>
            <a:r>
              <a:rPr sz="1400" dirty="0">
                <a:latin typeface="Cambria"/>
                <a:cs typeface="Cambria"/>
              </a:rPr>
              <a:t>8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dirty="0">
                <a:latin typeface="Cambria"/>
                <a:cs typeface="Cambria"/>
              </a:rPr>
              <a:t>s </a:t>
            </a:r>
            <a:r>
              <a:rPr sz="1400" spc="-5" dirty="0">
                <a:latin typeface="Cambria"/>
                <a:cs typeface="Cambria"/>
              </a:rPr>
              <a:t>no</a:t>
            </a:r>
            <a:r>
              <a:rPr sz="1400" dirty="0">
                <a:latin typeface="Cambria"/>
                <a:cs typeface="Cambria"/>
              </a:rPr>
              <a:t>t</a:t>
            </a:r>
            <a:r>
              <a:rPr sz="1400" spc="-5" dirty="0">
                <a:latin typeface="Cambria"/>
                <a:cs typeface="Cambria"/>
              </a:rPr>
              <a:t> ne</a:t>
            </a:r>
            <a:r>
              <a:rPr sz="1400" dirty="0">
                <a:latin typeface="Cambria"/>
                <a:cs typeface="Cambria"/>
              </a:rPr>
              <a:t>c</a:t>
            </a:r>
            <a:r>
              <a:rPr sz="1400" spc="-5" dirty="0">
                <a:latin typeface="Cambria"/>
                <a:cs typeface="Cambria"/>
              </a:rPr>
              <a:t>essar</a:t>
            </a:r>
            <a:r>
              <a:rPr sz="1400" dirty="0">
                <a:latin typeface="Cambria"/>
                <a:cs typeface="Cambria"/>
              </a:rPr>
              <a:t>y.</a:t>
            </a: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 dirty="0">
              <a:latin typeface="Times New Roman"/>
              <a:cs typeface="Times New Roman"/>
            </a:endParaRPr>
          </a:p>
          <a:p>
            <a:pPr marL="12700" marR="335915" indent="-635">
              <a:lnSpc>
                <a:spcPct val="112200"/>
              </a:lnSpc>
            </a:pPr>
            <a:r>
              <a:rPr sz="1400" spc="-5" dirty="0">
                <a:latin typeface="Cambria"/>
                <a:cs typeface="Cambria"/>
              </a:rPr>
              <a:t>T</a:t>
            </a:r>
            <a:r>
              <a:rPr sz="1400" spc="5" dirty="0">
                <a:latin typeface="Cambria"/>
                <a:cs typeface="Cambria"/>
              </a:rPr>
              <a:t>h</a:t>
            </a:r>
            <a:r>
              <a:rPr sz="1400" dirty="0">
                <a:latin typeface="Cambria"/>
                <a:cs typeface="Cambria"/>
              </a:rPr>
              <a:t>e </a:t>
            </a:r>
            <a:r>
              <a:rPr sz="1400" spc="-5" dirty="0">
                <a:latin typeface="Cambria"/>
                <a:cs typeface="Cambria"/>
              </a:rPr>
              <a:t>SS</a:t>
            </a:r>
            <a:r>
              <a:rPr sz="1400" spc="-15" dirty="0">
                <a:latin typeface="Cambria"/>
                <a:cs typeface="Cambria"/>
              </a:rPr>
              <a:t>A</a:t>
            </a:r>
            <a:r>
              <a:rPr sz="1400" dirty="0">
                <a:latin typeface="Cambria"/>
                <a:cs typeface="Cambria"/>
              </a:rPr>
              <a:t>-3</a:t>
            </a:r>
            <a:r>
              <a:rPr sz="1400" spc="-10" dirty="0">
                <a:latin typeface="Cambria"/>
                <a:cs typeface="Cambria"/>
              </a:rPr>
              <a:t>2</a:t>
            </a:r>
            <a:r>
              <a:rPr sz="1400" dirty="0">
                <a:latin typeface="Cambria"/>
                <a:cs typeface="Cambria"/>
              </a:rPr>
              <a:t>88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dirty="0">
                <a:latin typeface="Cambria"/>
                <a:cs typeface="Cambria"/>
              </a:rPr>
              <a:t>s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g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spc="-1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f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r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a y</a:t>
            </a:r>
            <a:r>
              <a:rPr sz="1400" spc="-5" dirty="0">
                <a:latin typeface="Cambria"/>
                <a:cs typeface="Cambria"/>
              </a:rPr>
              <a:t>ea</a:t>
            </a:r>
            <a:r>
              <a:rPr sz="1400" dirty="0">
                <a:latin typeface="Cambria"/>
                <a:cs typeface="Cambria"/>
              </a:rPr>
              <a:t>r</a:t>
            </a:r>
            <a:r>
              <a:rPr sz="1400" spc="-5" dirty="0">
                <a:latin typeface="Cambria"/>
                <a:cs typeface="Cambria"/>
              </a:rPr>
              <a:t> fo</a:t>
            </a:r>
            <a:r>
              <a:rPr sz="1400" dirty="0">
                <a:latin typeface="Cambria"/>
                <a:cs typeface="Cambria"/>
              </a:rPr>
              <a:t>r</a:t>
            </a:r>
            <a:r>
              <a:rPr sz="1400" spc="-5" dirty="0">
                <a:latin typeface="Cambria"/>
                <a:cs typeface="Cambria"/>
              </a:rPr>
              <a:t> non</a:t>
            </a:r>
            <a:r>
              <a:rPr sz="1400" spc="-10" dirty="0">
                <a:latin typeface="Cambria"/>
                <a:cs typeface="Cambria"/>
              </a:rPr>
              <a:t>-</a:t>
            </a:r>
            <a:r>
              <a:rPr sz="1400" spc="-5" dirty="0">
                <a:latin typeface="Cambria"/>
                <a:cs typeface="Cambria"/>
              </a:rPr>
              <a:t>me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dirty="0">
                <a:latin typeface="Cambria"/>
                <a:cs typeface="Cambria"/>
              </a:rPr>
              <a:t>c</a:t>
            </a:r>
            <a:r>
              <a:rPr sz="1400" spc="-15" dirty="0">
                <a:latin typeface="Cambria"/>
                <a:cs typeface="Cambria"/>
              </a:rPr>
              <a:t>a</a:t>
            </a:r>
            <a:r>
              <a:rPr sz="1400" dirty="0">
                <a:latin typeface="Cambria"/>
                <a:cs typeface="Cambria"/>
              </a:rPr>
              <a:t>l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re</a:t>
            </a:r>
            <a:r>
              <a:rPr sz="1400" spc="-15" dirty="0">
                <a:latin typeface="Cambria"/>
                <a:cs typeface="Cambria"/>
              </a:rPr>
              <a:t>q</a:t>
            </a:r>
            <a:r>
              <a:rPr sz="1400" dirty="0">
                <a:latin typeface="Cambria"/>
                <a:cs typeface="Cambria"/>
              </a:rPr>
              <a:t>u</a:t>
            </a:r>
            <a:r>
              <a:rPr sz="1400" spc="-5" dirty="0">
                <a:latin typeface="Cambria"/>
                <a:cs typeface="Cambria"/>
              </a:rPr>
              <a:t>es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dirty="0">
                <a:latin typeface="Cambria"/>
                <a:cs typeface="Cambria"/>
              </a:rPr>
              <a:t>s </a:t>
            </a:r>
            <a:r>
              <a:rPr sz="1400" spc="-5" dirty="0">
                <a:latin typeface="Cambria"/>
                <a:cs typeface="Cambria"/>
              </a:rPr>
              <a:t>a</a:t>
            </a:r>
            <a:r>
              <a:rPr sz="1400" spc="-20" dirty="0">
                <a:latin typeface="Cambria"/>
                <a:cs typeface="Cambria"/>
              </a:rPr>
              <a:t>n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90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-5" dirty="0">
                <a:latin typeface="Cambria"/>
                <a:cs typeface="Cambria"/>
              </a:rPr>
              <a:t>a</a:t>
            </a:r>
            <a:r>
              <a:rPr sz="1400" dirty="0">
                <a:latin typeface="Cambria"/>
                <a:cs typeface="Cambria"/>
              </a:rPr>
              <a:t>ys </a:t>
            </a:r>
            <a:r>
              <a:rPr sz="1400" spc="-5" dirty="0">
                <a:latin typeface="Cambria"/>
                <a:cs typeface="Cambria"/>
              </a:rPr>
              <a:t>for me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dirty="0">
                <a:latin typeface="Cambria"/>
                <a:cs typeface="Cambria"/>
              </a:rPr>
              <a:t>c</a:t>
            </a:r>
            <a:r>
              <a:rPr sz="1400" spc="-15" dirty="0">
                <a:latin typeface="Cambria"/>
                <a:cs typeface="Cambria"/>
              </a:rPr>
              <a:t>a</a:t>
            </a:r>
            <a:r>
              <a:rPr sz="1400" dirty="0">
                <a:latin typeface="Cambria"/>
                <a:cs typeface="Cambria"/>
              </a:rPr>
              <a:t>l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re</a:t>
            </a:r>
            <a:r>
              <a:rPr sz="1400" spc="-15" dirty="0">
                <a:latin typeface="Cambria"/>
                <a:cs typeface="Cambria"/>
              </a:rPr>
              <a:t>q</a:t>
            </a:r>
            <a:r>
              <a:rPr sz="1400" dirty="0">
                <a:latin typeface="Cambria"/>
                <a:cs typeface="Cambria"/>
              </a:rPr>
              <a:t>u</a:t>
            </a:r>
            <a:r>
              <a:rPr sz="1400" spc="-5" dirty="0">
                <a:latin typeface="Cambria"/>
                <a:cs typeface="Cambria"/>
              </a:rPr>
              <a:t>es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spc="-5" dirty="0">
                <a:latin typeface="Cambria"/>
                <a:cs typeface="Cambria"/>
              </a:rPr>
              <a:t>s</a:t>
            </a:r>
            <a:r>
              <a:rPr sz="1400" dirty="0">
                <a:latin typeface="Cambria"/>
                <a:cs typeface="Cambria"/>
              </a:rPr>
              <a:t>.</a:t>
            </a:r>
          </a:p>
        </p:txBody>
      </p:sp>
      <p:sp>
        <p:nvSpPr>
          <p:cNvPr id="4" name="object 4"/>
          <p:cNvSpPr/>
          <p:nvPr/>
        </p:nvSpPr>
        <p:spPr>
          <a:xfrm>
            <a:off x="3254189" y="706582"/>
            <a:ext cx="3550022" cy="21197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3734" y="591870"/>
            <a:ext cx="4587091" cy="5745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Be</a:t>
            </a:r>
            <a:r>
              <a:rPr sz="1800" b="1" dirty="0">
                <a:latin typeface="Arial"/>
                <a:cs typeface="Arial"/>
              </a:rPr>
              <a:t>n</a:t>
            </a:r>
            <a:r>
              <a:rPr sz="1800" b="1" spc="-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fits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Pl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nning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Qu</a:t>
            </a:r>
            <a:r>
              <a:rPr sz="1800" b="1" spc="-5" dirty="0">
                <a:latin typeface="Arial"/>
                <a:cs typeface="Arial"/>
              </a:rPr>
              <a:t>er</a:t>
            </a:r>
            <a:r>
              <a:rPr sz="1800" b="1" dirty="0">
                <a:latin typeface="Arial"/>
                <a:cs typeface="Arial"/>
              </a:rPr>
              <a:t>y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(</a:t>
            </a:r>
            <a:r>
              <a:rPr sz="1800" b="1" spc="5" dirty="0">
                <a:latin typeface="Arial"/>
                <a:cs typeface="Arial"/>
              </a:rPr>
              <a:t>B</a:t>
            </a:r>
            <a:r>
              <a:rPr sz="1800" b="1" dirty="0">
                <a:latin typeface="Arial"/>
                <a:cs typeface="Arial"/>
              </a:rPr>
              <a:t>PQY)</a:t>
            </a:r>
            <a:endParaRPr sz="1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960"/>
              </a:spcBef>
            </a:pPr>
            <a:r>
              <a:rPr sz="1100" b="1" spc="-5" dirty="0">
                <a:latin typeface="Arial"/>
                <a:cs typeface="Arial"/>
              </a:rPr>
              <a:t>Con</a:t>
            </a:r>
            <a:r>
              <a:rPr sz="1100" b="1" dirty="0">
                <a:latin typeface="Arial"/>
                <a:cs typeface="Arial"/>
              </a:rPr>
              <a:t>f</a:t>
            </a:r>
            <a:r>
              <a:rPr sz="1100" b="1" spc="5" dirty="0">
                <a:latin typeface="Arial"/>
                <a:cs typeface="Arial"/>
              </a:rPr>
              <a:t>i</a:t>
            </a:r>
            <a:r>
              <a:rPr sz="1100" b="1" spc="-5" dirty="0">
                <a:latin typeface="Arial"/>
                <a:cs typeface="Arial"/>
              </a:rPr>
              <a:t>den</a:t>
            </a:r>
            <a:r>
              <a:rPr sz="1100" b="1" spc="-10" dirty="0">
                <a:latin typeface="Arial"/>
                <a:cs typeface="Arial"/>
              </a:rPr>
              <a:t>t</a:t>
            </a:r>
            <a:r>
              <a:rPr sz="1100" b="1" spc="5" dirty="0">
                <a:latin typeface="Arial"/>
                <a:cs typeface="Arial"/>
              </a:rPr>
              <a:t>i</a:t>
            </a:r>
            <a:r>
              <a:rPr sz="1100" b="1" spc="-5" dirty="0">
                <a:latin typeface="Arial"/>
                <a:cs typeface="Arial"/>
              </a:rPr>
              <a:t>a</a:t>
            </a:r>
            <a:r>
              <a:rPr sz="1100" b="1" dirty="0">
                <a:latin typeface="Arial"/>
                <a:cs typeface="Arial"/>
              </a:rPr>
              <a:t>l</a:t>
            </a:r>
            <a:r>
              <a:rPr sz="1100" b="1" spc="-5" dirty="0">
                <a:latin typeface="Arial"/>
                <a:cs typeface="Arial"/>
              </a:rPr>
              <a:t> Soc</a:t>
            </a:r>
            <a:r>
              <a:rPr sz="1100" b="1" spc="5" dirty="0">
                <a:latin typeface="Arial"/>
                <a:cs typeface="Arial"/>
              </a:rPr>
              <a:t>i</a:t>
            </a:r>
            <a:r>
              <a:rPr sz="1100" b="1" spc="-15" dirty="0">
                <a:latin typeface="Arial"/>
                <a:cs typeface="Arial"/>
              </a:rPr>
              <a:t>a</a:t>
            </a:r>
            <a:r>
              <a:rPr sz="1100" b="1" dirty="0">
                <a:latin typeface="Arial"/>
                <a:cs typeface="Arial"/>
              </a:rPr>
              <a:t>l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Se</a:t>
            </a:r>
            <a:r>
              <a:rPr sz="1100" b="1" spc="-15" dirty="0">
                <a:latin typeface="Arial"/>
                <a:cs typeface="Arial"/>
              </a:rPr>
              <a:t>c</a:t>
            </a:r>
            <a:r>
              <a:rPr sz="1100" b="1" spc="-5" dirty="0">
                <a:latin typeface="Arial"/>
                <a:cs typeface="Arial"/>
              </a:rPr>
              <a:t>u</a:t>
            </a:r>
            <a:r>
              <a:rPr sz="1100" b="1" dirty="0">
                <a:latin typeface="Arial"/>
                <a:cs typeface="Arial"/>
              </a:rPr>
              <a:t>r</a:t>
            </a:r>
            <a:r>
              <a:rPr sz="1100" b="1" spc="5" dirty="0">
                <a:latin typeface="Arial"/>
                <a:cs typeface="Arial"/>
              </a:rPr>
              <a:t>i</a:t>
            </a:r>
            <a:r>
              <a:rPr sz="1100" b="1" dirty="0">
                <a:latin typeface="Arial"/>
                <a:cs typeface="Arial"/>
              </a:rPr>
              <a:t>ty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Da</a:t>
            </a:r>
            <a:r>
              <a:rPr sz="1100" b="1" dirty="0">
                <a:latin typeface="Arial"/>
                <a:cs typeface="Arial"/>
              </a:rPr>
              <a:t>ta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59673" y="1241229"/>
            <a:ext cx="8035215" cy="0"/>
          </a:xfrm>
          <a:custGeom>
            <a:avLst/>
            <a:gdLst/>
            <a:ahLst/>
            <a:cxnLst/>
            <a:rect l="l" t="t" r="r" b="b"/>
            <a:pathLst>
              <a:path w="6209030">
                <a:moveTo>
                  <a:pt x="0" y="0"/>
                </a:moveTo>
                <a:lnTo>
                  <a:pt x="6208776" y="0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882826" y="1501057"/>
            <a:ext cx="2476798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5" dirty="0">
                <a:latin typeface="Arial"/>
                <a:cs typeface="Arial"/>
              </a:rPr>
              <a:t>N</a:t>
            </a:r>
            <a:r>
              <a:rPr sz="1200" b="1" spc="-30" dirty="0">
                <a:latin typeface="Arial"/>
                <a:cs typeface="Arial"/>
              </a:rPr>
              <a:t>A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dirty="0">
                <a:latin typeface="Arial"/>
                <a:cs typeface="Arial"/>
              </a:rPr>
              <a:t>E: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-5" dirty="0">
                <a:latin typeface="Arial"/>
                <a:cs typeface="Arial"/>
              </a:rPr>
              <a:t>rr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Q. Ben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793694" y="1501057"/>
            <a:ext cx="167722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SS</a:t>
            </a:r>
            <a:r>
              <a:rPr sz="1200" b="1" spc="-15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: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23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spc="-10" dirty="0">
                <a:latin typeface="Arial"/>
                <a:cs typeface="Arial"/>
              </a:rPr>
              <a:t>4</a:t>
            </a:r>
            <a:r>
              <a:rPr sz="1200" dirty="0">
                <a:latin typeface="Arial"/>
                <a:cs typeface="Arial"/>
              </a:rPr>
              <a:t>5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67</a:t>
            </a:r>
            <a:r>
              <a:rPr sz="1200" spc="-10" dirty="0">
                <a:latin typeface="Arial"/>
                <a:cs typeface="Arial"/>
              </a:rPr>
              <a:t>8</a:t>
            </a:r>
            <a:r>
              <a:rPr sz="1200" dirty="0">
                <a:latin typeface="Arial"/>
                <a:cs typeface="Arial"/>
              </a:rPr>
              <a:t>9</a:t>
            </a:r>
          </a:p>
        </p:txBody>
      </p:sp>
      <p:sp>
        <p:nvSpPr>
          <p:cNvPr id="6" name="object 6"/>
          <p:cNvSpPr/>
          <p:nvPr/>
        </p:nvSpPr>
        <p:spPr>
          <a:xfrm>
            <a:off x="1159673" y="1760566"/>
            <a:ext cx="8035215" cy="0"/>
          </a:xfrm>
          <a:custGeom>
            <a:avLst/>
            <a:gdLst/>
            <a:ahLst/>
            <a:cxnLst/>
            <a:rect l="l" t="t" r="r" b="b"/>
            <a:pathLst>
              <a:path w="6209030">
                <a:moveTo>
                  <a:pt x="0" y="0"/>
                </a:moveTo>
                <a:lnTo>
                  <a:pt x="6208776" y="0"/>
                </a:lnTo>
              </a:path>
            </a:pathLst>
          </a:custGeom>
          <a:ln w="287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38</a:t>
            </a:fld>
            <a:endParaRPr dirty="0"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94590" y="2074958"/>
          <a:ext cx="7358424" cy="4941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6635"/>
                <a:gridCol w="2450285"/>
                <a:gridCol w="2451504"/>
              </a:tblGrid>
              <a:tr h="499845"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2120" marR="1270" indent="-297180">
                        <a:lnSpc>
                          <a:spcPct val="1658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cial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ri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isa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ilit I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ra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I)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0075" marR="1905" indent="-360045">
                        <a:lnSpc>
                          <a:spcPts val="138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upp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leme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nt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al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ri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y I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me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I)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223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RD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165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See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w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453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See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w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6247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900" b="1" u="heavy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b="1" u="heavy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u="heavy" dirty="0">
                          <a:latin typeface="Arial"/>
                          <a:cs typeface="Arial"/>
                        </a:rPr>
                        <a:t>SH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46693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9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pe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f B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</a:t>
                      </a: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isa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led</a:t>
                      </a:r>
                      <a:r>
                        <a:rPr sz="9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4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du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lt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 Ch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ild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63220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isa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led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nd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du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al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46693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rr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ent S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atus</a:t>
                      </a: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25475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Cu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rre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900" b="1" spc="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y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25475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Cu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rre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900" b="1" spc="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y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46752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Stat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ndness</a:t>
                      </a: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9870" algn="ctr">
                        <a:lnSpc>
                          <a:spcPct val="100000"/>
                        </a:lnSpc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es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5425" algn="ctr">
                        <a:lnSpc>
                          <a:spcPct val="100000"/>
                        </a:lnSpc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es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46693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ate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f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sab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ili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ty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Ons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</a:t>
                      </a: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31775" algn="ctr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07/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2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7329" algn="ctr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05/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9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46693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ate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f E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ent</a:t>
                      </a: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31775" algn="ctr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12/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2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7329" algn="ctr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05/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9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41806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l A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unt</a:t>
                      </a: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232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$4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0.00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4865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$44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67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51639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et 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nt</a:t>
                      </a: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232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$4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0.00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4865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$44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67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393367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Othe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d</a:t>
                      </a: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9235" algn="ctr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No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4154" algn="ctr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No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66906" y="5056238"/>
            <a:ext cx="74287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Courier New"/>
                <a:cs typeface="Courier New"/>
              </a:rPr>
              <a:t>SSA-2459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94590" y="706582"/>
          <a:ext cx="7358426" cy="43283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3461"/>
                <a:gridCol w="2453461"/>
                <a:gridCol w="2451504"/>
              </a:tblGrid>
              <a:tr h="53990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900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tal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il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ash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ne</a:t>
                      </a:r>
                      <a:r>
                        <a:rPr sz="900" spc="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it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8232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$4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0.00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24865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$44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67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46752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ent 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</a:t>
                      </a: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9235" algn="ctr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$0.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0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7329" algn="ctr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$0.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0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399157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onth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unt</a:t>
                      </a:r>
                      <a:r>
                        <a:rPr sz="9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4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d</a:t>
                      </a: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9235" algn="ctr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$0.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0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329" algn="ctr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$0.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0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9419">
                <a:tc gridSpan="3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900" b="1" u="heavy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900" b="1" u="heavy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b="1" u="heavy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900" b="1" u="heavy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u="heavy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b="1" u="heavy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u="heavy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900" b="1" u="heavy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u="heavy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b="1" u="heavy" dirty="0">
                          <a:latin typeface="Arial"/>
                          <a:cs typeface="Arial"/>
                        </a:rPr>
                        <a:t>EVIE</a:t>
                      </a:r>
                      <a:r>
                        <a:rPr sz="900" b="1" u="heavy" spc="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900" b="1" u="heavy" dirty="0">
                          <a:latin typeface="Arial"/>
                          <a:cs typeface="Arial"/>
                        </a:rPr>
                        <a:t>S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6752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cal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spc="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w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7900">
                        <a:lnSpc>
                          <a:spcPct val="100000"/>
                        </a:lnSpc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9/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08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6944">
                        <a:lnSpc>
                          <a:spcPct val="100000"/>
                        </a:lnSpc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7/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06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99157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cal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am</a:t>
                      </a:r>
                      <a:r>
                        <a:rPr sz="9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</a:t>
                      </a:r>
                    </a:p>
                  </a:txBody>
                  <a:tcPr marL="0" marR="0" marT="0" marB="0"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3745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7+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3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ears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3745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7+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3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ears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7682">
                <a:tc gridSpan="3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900" b="1" u="heavy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b="1" u="heavy" dirty="0">
                          <a:latin typeface="Arial"/>
                          <a:cs typeface="Arial"/>
                        </a:rPr>
                        <a:t>EP</a:t>
                      </a:r>
                      <a:r>
                        <a:rPr sz="900" b="1" u="heavy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b="1" u="heavy" dirty="0">
                          <a:latin typeface="Arial"/>
                          <a:cs typeface="Arial"/>
                        </a:rPr>
                        <a:t>ESE</a:t>
                      </a:r>
                      <a:r>
                        <a:rPr sz="900" b="1" u="heavy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900" b="1" u="heavy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b="1" u="heavy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u="heavy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b="1" u="heavy" dirty="0">
                          <a:latin typeface="Arial"/>
                          <a:cs typeface="Arial"/>
                        </a:rPr>
                        <a:t>ION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0756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ep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ese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tat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7965" algn="ctr">
                        <a:lnSpc>
                          <a:spcPct val="100000"/>
                        </a:lnSpc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es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9235" algn="ctr">
                        <a:lnSpc>
                          <a:spcPct val="100000"/>
                        </a:lnSpc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es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4037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900" dirty="0">
                          <a:latin typeface="Arial"/>
                          <a:cs typeface="Arial"/>
                        </a:rPr>
                        <a:t>Aut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ri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ep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ese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</a:t>
                      </a:r>
                    </a:p>
                  </a:txBody>
                  <a:tcPr marL="0" marR="0" marT="0" marB="0"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695" algn="ctr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No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965" algn="ctr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No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166906" y="725326"/>
            <a:ext cx="212343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x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mp</a:t>
            </a:r>
            <a:r>
              <a:rPr sz="1400" dirty="0">
                <a:latin typeface="Calibri"/>
                <a:cs typeface="Calibri"/>
              </a:rPr>
              <a:t>le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I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Letter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8665" y="725326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27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66906" y="1016187"/>
            <a:ext cx="228286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How</a:t>
            </a:r>
            <a:r>
              <a:rPr sz="1400" spc="-5" dirty="0">
                <a:latin typeface="Calibri"/>
                <a:cs typeface="Calibri"/>
              </a:rPr>
              <a:t> t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 a</a:t>
            </a:r>
            <a:r>
              <a:rPr sz="1400" spc="-10" dirty="0">
                <a:latin typeface="Calibri"/>
                <a:cs typeface="Calibri"/>
              </a:rPr>
              <a:t>pp</a:t>
            </a:r>
            <a:r>
              <a:rPr sz="1400" dirty="0">
                <a:latin typeface="Calibri"/>
                <a:cs typeface="Calibri"/>
              </a:rPr>
              <a:t>ly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I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etter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08434" y="1016187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28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66674" y="1307048"/>
            <a:ext cx="53414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I</a:t>
            </a:r>
            <a:r>
              <a:rPr sz="1400" spc="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W</a:t>
            </a:r>
            <a:r>
              <a:rPr sz="1400" dirty="0">
                <a:latin typeface="Calibri"/>
                <a:cs typeface="Calibri"/>
              </a:rPr>
              <a:t>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08203" y="1307048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29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66444" y="1597908"/>
            <a:ext cx="211440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J</a:t>
            </a:r>
            <a:r>
              <a:rPr sz="1400" dirty="0">
                <a:latin typeface="Calibri"/>
                <a:cs typeface="Calibri"/>
              </a:rPr>
              <a:t>ob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ch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5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t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307972" y="1597908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30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66214" y="1888769"/>
            <a:ext cx="49798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ASS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307972" y="1888769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31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66213" y="2180870"/>
            <a:ext cx="170927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U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ea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nc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me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07742" y="2180870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32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65982" y="2471731"/>
            <a:ext cx="168461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Br</a:t>
            </a:r>
            <a:r>
              <a:rPr sz="1400" spc="-5" dirty="0">
                <a:latin typeface="Calibri"/>
                <a:cs typeface="Calibri"/>
              </a:rPr>
              <a:t>eak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5" dirty="0">
                <a:latin typeface="Calibri"/>
                <a:cs typeface="Calibri"/>
              </a:rPr>
              <a:t> E</a:t>
            </a:r>
            <a:r>
              <a:rPr sz="1400" dirty="0">
                <a:latin typeface="Calibri"/>
                <a:cs typeface="Calibri"/>
              </a:rPr>
              <a:t>v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oi</a:t>
            </a:r>
            <a:r>
              <a:rPr sz="1400" spc="-10" dirty="0">
                <a:latin typeface="Calibri"/>
                <a:cs typeface="Calibri"/>
              </a:rPr>
              <a:t>nt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07510" y="2471731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33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65752" y="2762592"/>
            <a:ext cx="161641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ord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5" dirty="0">
                <a:latin typeface="Calibri"/>
                <a:cs typeface="Calibri"/>
              </a:rPr>
              <a:t> Wag</a:t>
            </a:r>
            <a:r>
              <a:rPr sz="1400" spc="-1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307510" y="2762592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34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65752" y="3053453"/>
            <a:ext cx="197798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SSI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Ca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10" dirty="0">
                <a:latin typeface="Calibri"/>
                <a:cs typeface="Calibri"/>
              </a:rPr>
              <a:t>cu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at</a:t>
            </a:r>
            <a:r>
              <a:rPr sz="1400" dirty="0">
                <a:latin typeface="Calibri"/>
                <a:cs typeface="Calibri"/>
              </a:rPr>
              <a:t>ion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ee</a:t>
            </a:r>
            <a:r>
              <a:rPr sz="1400" dirty="0">
                <a:latin typeface="Calibri"/>
                <a:cs typeface="Calibri"/>
              </a:rPr>
              <a:t>t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5307280" y="3053453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35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65522" y="3344314"/>
            <a:ext cx="54647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B</a:t>
            </a:r>
            <a:r>
              <a:rPr sz="1400" spc="-5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QY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5307050" y="3344314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36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65290" y="3635174"/>
            <a:ext cx="331253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for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l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se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In</a:t>
            </a:r>
            <a:r>
              <a:rPr sz="1400" dirty="0">
                <a:latin typeface="Calibri"/>
                <a:cs typeface="Calibri"/>
              </a:rPr>
              <a:t>for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at</a:t>
            </a:r>
            <a:r>
              <a:rPr sz="1400" spc="-15" dirty="0">
                <a:latin typeface="Calibri"/>
                <a:cs typeface="Calibri"/>
              </a:rPr>
              <a:t>i</a:t>
            </a:r>
            <a:r>
              <a:rPr sz="1400" dirty="0">
                <a:latin typeface="Calibri"/>
                <a:cs typeface="Calibri"/>
              </a:rPr>
              <a:t>on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5306818" y="3635174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37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65059" y="3926035"/>
            <a:ext cx="130413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B</a:t>
            </a:r>
            <a:r>
              <a:rPr sz="1400" spc="-5" dirty="0">
                <a:latin typeface="Calibri"/>
                <a:cs typeface="Calibri"/>
              </a:rPr>
              <a:t>P</a:t>
            </a:r>
            <a:r>
              <a:rPr sz="1400" dirty="0">
                <a:latin typeface="Calibri"/>
                <a:cs typeface="Calibri"/>
              </a:rPr>
              <a:t>QY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(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l)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5306588" y="3926035"/>
            <a:ext cx="569483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38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5" dirty="0">
                <a:latin typeface="Calibri"/>
                <a:cs typeface="Calibri"/>
              </a:rPr>
              <a:t>40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64829" y="4216896"/>
            <a:ext cx="112417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ion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30</a:t>
            </a:r>
            <a:r>
              <a:rPr sz="1400" dirty="0">
                <a:latin typeface="Calibri"/>
                <a:cs typeface="Calibri"/>
              </a:rPr>
              <a:t>1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5306357" y="4216896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41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64598" y="4507757"/>
            <a:ext cx="1072403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SSDI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le</a:t>
            </a:r>
            <a:r>
              <a:rPr sz="1400" spc="-10" dirty="0">
                <a:latin typeface="Calibri"/>
                <a:cs typeface="Calibri"/>
              </a:rPr>
              <a:t> II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306126" y="4507757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42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64367" y="4799858"/>
            <a:ext cx="193607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SSD</a:t>
            </a:r>
            <a:r>
              <a:rPr sz="1400" spc="-10" dirty="0">
                <a:latin typeface="Calibri"/>
                <a:cs typeface="Calibri"/>
              </a:rPr>
              <a:t>I</a:t>
            </a:r>
            <a:r>
              <a:rPr sz="1400" dirty="0">
                <a:latin typeface="Calibri"/>
                <a:cs typeface="Calibri"/>
              </a:rPr>
              <a:t>,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Me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,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SGA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5305895" y="4799858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43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64137" y="5090719"/>
            <a:ext cx="200921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SSDI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W</a:t>
            </a:r>
            <a:r>
              <a:rPr sz="1400" dirty="0">
                <a:latin typeface="Calibri"/>
                <a:cs typeface="Calibri"/>
              </a:rPr>
              <a:t>ork</a:t>
            </a:r>
            <a:r>
              <a:rPr sz="1400" spc="-10" dirty="0">
                <a:latin typeface="Calibri"/>
                <a:cs typeface="Calibri"/>
              </a:rPr>
              <a:t> Inc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iv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s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5305896" y="5090719"/>
            <a:ext cx="569483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44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5" dirty="0">
                <a:latin typeface="Calibri"/>
                <a:cs typeface="Calibri"/>
              </a:rPr>
              <a:t>46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64137" y="5381580"/>
            <a:ext cx="202565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TW</a:t>
            </a:r>
            <a:r>
              <a:rPr sz="1400" dirty="0">
                <a:latin typeface="Calibri"/>
                <a:cs typeface="Calibri"/>
              </a:rPr>
              <a:t>P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rt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5305665" y="5381580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47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63907" y="5672441"/>
            <a:ext cx="173310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My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So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ial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cu</a:t>
            </a:r>
            <a:r>
              <a:rPr sz="1400" dirty="0">
                <a:latin typeface="Calibri"/>
                <a:cs typeface="Calibri"/>
              </a:rPr>
              <a:t>ri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y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5305434" y="5672441"/>
            <a:ext cx="26625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48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163675" y="5963302"/>
            <a:ext cx="141097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AB</a:t>
            </a:r>
            <a:r>
              <a:rPr sz="1400" spc="-5" dirty="0">
                <a:latin typeface="Calibri"/>
                <a:cs typeface="Calibri"/>
              </a:rPr>
              <a:t>L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cc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un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s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5305204" y="5963302"/>
            <a:ext cx="569483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49</a:t>
            </a:r>
            <a:r>
              <a:rPr sz="1400" dirty="0">
                <a:latin typeface="Calibri"/>
                <a:cs typeface="Calibri"/>
              </a:rPr>
              <a:t>-</a:t>
            </a:r>
            <a:r>
              <a:rPr sz="1400" spc="-5" dirty="0">
                <a:latin typeface="Calibri"/>
                <a:cs typeface="Calibri"/>
              </a:rPr>
              <a:t>50</a:t>
            </a:r>
            <a:endParaRPr sz="14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166906" y="7298597"/>
            <a:ext cx="218589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40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166906" y="949285"/>
            <a:ext cx="62454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5" dirty="0">
                <a:latin typeface="Arial"/>
                <a:cs typeface="Arial"/>
              </a:rPr>
              <a:t>N</a:t>
            </a:r>
            <a:r>
              <a:rPr sz="1100" b="1" spc="-30" dirty="0">
                <a:latin typeface="Arial"/>
                <a:cs typeface="Arial"/>
              </a:rPr>
              <a:t>A</a:t>
            </a:r>
            <a:r>
              <a:rPr sz="1100" b="1" dirty="0">
                <a:latin typeface="Arial"/>
                <a:cs typeface="Arial"/>
              </a:rPr>
              <a:t>M</a:t>
            </a:r>
            <a:r>
              <a:rPr sz="1100" b="1" spc="-5" dirty="0">
                <a:latin typeface="Arial"/>
                <a:cs typeface="Arial"/>
              </a:rPr>
              <a:t>E</a:t>
            </a:r>
            <a:r>
              <a:rPr sz="1100" b="1" dirty="0">
                <a:latin typeface="Arial"/>
                <a:cs typeface="Arial"/>
              </a:rPr>
              <a:t>: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50295" y="949285"/>
            <a:ext cx="1632846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La</a:t>
            </a:r>
            <a:r>
              <a:rPr sz="1100" dirty="0">
                <a:latin typeface="Arial"/>
                <a:cs typeface="Arial"/>
              </a:rPr>
              <a:t>rry</a:t>
            </a:r>
            <a:r>
              <a:rPr sz="1100" spc="-10" dirty="0">
                <a:latin typeface="Arial"/>
                <a:cs typeface="Arial"/>
              </a:rPr>
              <a:t> Q</a:t>
            </a:r>
            <a:r>
              <a:rPr sz="1100" dirty="0">
                <a:latin typeface="Arial"/>
                <a:cs typeface="Arial"/>
              </a:rPr>
              <a:t>.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Ben</a:t>
            </a:r>
            <a:r>
              <a:rPr sz="1100" spc="-15" dirty="0">
                <a:latin typeface="Arial"/>
                <a:cs typeface="Arial"/>
              </a:rPr>
              <a:t>e</a:t>
            </a:r>
            <a:r>
              <a:rPr sz="1100" spc="15" dirty="0">
                <a:latin typeface="Arial"/>
                <a:cs typeface="Arial"/>
              </a:rPr>
              <a:t>f</a:t>
            </a:r>
            <a:r>
              <a:rPr sz="1100" spc="-2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5" dirty="0">
                <a:latin typeface="Arial"/>
                <a:cs typeface="Arial"/>
              </a:rPr>
              <a:t>ia</a:t>
            </a:r>
            <a:r>
              <a:rPr sz="1100" dirty="0">
                <a:latin typeface="Arial"/>
                <a:cs typeface="Arial"/>
              </a:rPr>
              <a:t>ry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584784" y="949314"/>
            <a:ext cx="464297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SSN</a:t>
            </a:r>
            <a:r>
              <a:rPr sz="1100" b="1" dirty="0">
                <a:latin typeface="Arial"/>
                <a:cs typeface="Arial"/>
              </a:rPr>
              <a:t>: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18046" y="949314"/>
            <a:ext cx="1058433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5" dirty="0">
                <a:latin typeface="Arial"/>
                <a:cs typeface="Arial"/>
              </a:rPr>
              <a:t>1</a:t>
            </a:r>
            <a:r>
              <a:rPr sz="1100" spc="-5" dirty="0">
                <a:latin typeface="Arial"/>
                <a:cs typeface="Arial"/>
              </a:rPr>
              <a:t>23</a:t>
            </a:r>
            <a:r>
              <a:rPr sz="1100" dirty="0">
                <a:latin typeface="Arial"/>
                <a:cs typeface="Arial"/>
              </a:rPr>
              <a:t>-</a:t>
            </a:r>
            <a:r>
              <a:rPr sz="1100" spc="-5" dirty="0">
                <a:latin typeface="Arial"/>
                <a:cs typeface="Arial"/>
              </a:rPr>
              <a:t>45</a:t>
            </a:r>
            <a:r>
              <a:rPr sz="1100" spc="5" dirty="0">
                <a:latin typeface="Arial"/>
                <a:cs typeface="Arial"/>
              </a:rPr>
              <a:t>-</a:t>
            </a:r>
            <a:r>
              <a:rPr sz="1100" spc="-5" dirty="0">
                <a:latin typeface="Arial"/>
                <a:cs typeface="Arial"/>
              </a:rPr>
              <a:t>6789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36277" y="5560938"/>
            <a:ext cx="534968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Used:</a:t>
            </a:r>
            <a:endParaRPr sz="1100" dirty="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83907" y="1432006"/>
          <a:ext cx="7283464" cy="5010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3432"/>
                <a:gridCol w="887506"/>
                <a:gridCol w="1922929"/>
                <a:gridCol w="217394"/>
                <a:gridCol w="1942203"/>
              </a:tblGrid>
              <a:tr h="319139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sz="900" b="1" u="heavy" spc="-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900" b="1" u="heavy" spc="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b="1" u="heavy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u="heavy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900" b="1" u="heavy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b="1" u="heavy" dirty="0">
                          <a:latin typeface="Arial"/>
                          <a:cs typeface="Arial"/>
                        </a:rPr>
                        <a:t>H </a:t>
                      </a:r>
                      <a:r>
                        <a:rPr sz="900" b="1" u="heavy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u="heavy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900" b="1" u="heavy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b="1" u="heavy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900" b="1" u="heavy" spc="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b="1" u="heavy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u="heavy" spc="-10" dirty="0">
                          <a:latin typeface="Arial"/>
                          <a:cs typeface="Arial"/>
                        </a:rPr>
                        <a:t>NCE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IC</a:t>
                      </a:r>
                      <a:r>
                        <a:rPr sz="900" b="1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RE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2811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sz="9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e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RT</a:t>
                      </a:r>
                      <a:r>
                        <a:rPr sz="8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A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tabLst>
                          <a:tab pos="781050" algn="l"/>
                          <a:tab pos="1635760" algn="l"/>
                        </a:tabLst>
                      </a:pPr>
                      <a:r>
                        <a:rPr sz="1200" b="1" spc="22" baseline="555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200" b="1" spc="-37" baseline="555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baseline="5555" dirty="0">
                          <a:latin typeface="Arial"/>
                          <a:cs typeface="Arial"/>
                        </a:rPr>
                        <a:t>RT</a:t>
                      </a:r>
                      <a:r>
                        <a:rPr sz="1200" b="1" spc="15" baseline="55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baseline="5555" dirty="0">
                          <a:latin typeface="Arial"/>
                          <a:cs typeface="Arial"/>
                        </a:rPr>
                        <a:t>B	</a:t>
                      </a:r>
                      <a:r>
                        <a:rPr sz="1200" b="1" spc="22" baseline="555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200" b="1" spc="-37" baseline="555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baseline="5555" dirty="0">
                          <a:latin typeface="Arial"/>
                          <a:cs typeface="Arial"/>
                        </a:rPr>
                        <a:t>RT</a:t>
                      </a:r>
                      <a:r>
                        <a:rPr sz="1200" b="1" spc="15" baseline="55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baseline="555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200" b="1" spc="-7" baseline="555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200" b="1" baseline="5555" dirty="0">
                          <a:latin typeface="Arial"/>
                          <a:cs typeface="Arial"/>
                        </a:rPr>
                        <a:t>D	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E</a:t>
                      </a:r>
                      <a:endParaRPr sz="900" dirty="0">
                        <a:latin typeface="Arial"/>
                        <a:cs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(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3825" marR="71120" indent="118745">
                        <a:lnSpc>
                          <a:spcPct val="110900"/>
                        </a:lnSpc>
                      </a:pPr>
                      <a:r>
                        <a:rPr sz="900" b="1" spc="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163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4 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900" b="1" spc="-3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)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0317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rt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12/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004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tabLst>
                          <a:tab pos="852169" algn="l"/>
                        </a:tabLst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12/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4	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01/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006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9139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p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316"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Bu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 Sub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idy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Arial"/>
                          <a:cs typeface="Arial"/>
                        </a:rPr>
                        <a:t>No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26060">
                        <a:lnSpc>
                          <a:spcPct val="100000"/>
                        </a:lnSpc>
                        <a:tabLst>
                          <a:tab pos="919480" algn="l"/>
                        </a:tabLst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s	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%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316">
                <a:tc gridSpan="5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b="1" u="heavy" spc="-5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900" b="1" u="heavy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u="heavy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u="heavy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900" b="1" u="heavy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b="1" u="heavy" spc="-10" dirty="0">
                          <a:latin typeface="Arial"/>
                          <a:cs typeface="Arial"/>
                        </a:rPr>
                        <a:t>RK</a:t>
                      </a:r>
                      <a:r>
                        <a:rPr sz="900" b="1" u="heavy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u="heavy" spc="-5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900" b="1" u="heavy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b="1" u="heavy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900" b="1" u="heavy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900" b="1" u="heavy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b="1" u="heavy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u="heavy" spc="-10" dirty="0">
                          <a:latin typeface="Arial"/>
                          <a:cs typeface="Arial"/>
                        </a:rPr>
                        <a:t>ONS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913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Blin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9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3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9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pen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es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2810">
                <a:tc>
                  <a:txBody>
                    <a:bodyPr/>
                    <a:lstStyle/>
                    <a:p>
                      <a:pPr marL="64769" marR="114935">
                        <a:lnSpc>
                          <a:spcPct val="110000"/>
                        </a:lnSpc>
                      </a:pPr>
                      <a:r>
                        <a:rPr sz="9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ir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Rela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9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3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k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pen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es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2811">
                <a:tc>
                  <a:txBody>
                    <a:bodyPr/>
                    <a:lstStyle/>
                    <a:p>
                      <a:pPr marL="64769" marR="238760">
                        <a:lnSpc>
                          <a:spcPct val="11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uden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 Ea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ne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me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lu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ions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31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PAS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lu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n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3949">
                <a:tc gridSpan="5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b="1" u="heavy" spc="-5" dirty="0">
                          <a:latin typeface="Arial"/>
                          <a:cs typeface="Arial"/>
                        </a:rPr>
                        <a:t>SSD</a:t>
                      </a:r>
                      <a:r>
                        <a:rPr sz="900" b="1" u="heavy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u="heavy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u="heavy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900" b="1" u="heavy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b="1" u="heavy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b="1" u="heavy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900" b="1" u="heavy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u="heavy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u="heavy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900" b="1" u="heavy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b="1" u="heavy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u="heavy" spc="-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900" b="1" u="heavy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900" b="1" u="heavy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b="1" u="heavy" dirty="0">
                          <a:latin typeface="Arial"/>
                          <a:cs typeface="Arial"/>
                        </a:rPr>
                        <a:t>Y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913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ia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9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3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hs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32410">
                        <a:lnSpc>
                          <a:spcPct val="100000"/>
                        </a:lnSpc>
                        <a:tabLst>
                          <a:tab pos="1638935" algn="l"/>
                        </a:tabLst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rt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 Da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:	</a:t>
                      </a:r>
                      <a:r>
                        <a:rPr sz="900" b="1" spc="-2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nd: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031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spc="-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h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9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Ce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ion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87655">
                        <a:lnSpc>
                          <a:spcPct val="100000"/>
                        </a:lnSpc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900" b="1" spc="1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900" b="1" dirty="0">
                          <a:latin typeface="Arial"/>
                          <a:cs typeface="Arial"/>
                        </a:rPr>
                        <a:t>A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316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Cu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rr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 S</a:t>
                      </a:r>
                      <a:r>
                        <a:rPr sz="900" spc="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9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9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900" spc="-1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el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$1130</a:t>
                      </a:r>
                      <a:r>
                        <a:rPr sz="900" b="1" spc="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00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6828" y="1613172"/>
            <a:ext cx="7695005" cy="57750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95" algn="ctr">
              <a:lnSpc>
                <a:spcPct val="100000"/>
              </a:lnSpc>
            </a:pPr>
            <a:r>
              <a:rPr sz="1400" u="sng" spc="-5" dirty="0">
                <a:latin typeface="Cambria"/>
                <a:cs typeface="Cambria"/>
              </a:rPr>
              <a:t>So</a:t>
            </a:r>
            <a:r>
              <a:rPr sz="1400" u="sng" dirty="0">
                <a:latin typeface="Cambria"/>
                <a:cs typeface="Cambria"/>
              </a:rPr>
              <a:t>c</a:t>
            </a:r>
            <a:r>
              <a:rPr sz="1400" u="sng" spc="5" dirty="0">
                <a:latin typeface="Cambria"/>
                <a:cs typeface="Cambria"/>
              </a:rPr>
              <a:t>i</a:t>
            </a:r>
            <a:r>
              <a:rPr sz="1400" u="sng" spc="-15" dirty="0">
                <a:latin typeface="Cambria"/>
                <a:cs typeface="Cambria"/>
              </a:rPr>
              <a:t>a</a:t>
            </a:r>
            <a:r>
              <a:rPr sz="1400" u="sng" dirty="0">
                <a:latin typeface="Cambria"/>
                <a:cs typeface="Cambria"/>
              </a:rPr>
              <a:t>l</a:t>
            </a:r>
            <a:r>
              <a:rPr sz="1400" u="sng" spc="5" dirty="0">
                <a:latin typeface="Cambria"/>
                <a:cs typeface="Cambria"/>
              </a:rPr>
              <a:t> </a:t>
            </a:r>
            <a:r>
              <a:rPr sz="1400" u="sng" spc="-5" dirty="0">
                <a:latin typeface="Cambria"/>
                <a:cs typeface="Cambria"/>
              </a:rPr>
              <a:t>S</a:t>
            </a:r>
            <a:r>
              <a:rPr sz="1400" u="sng" spc="-15" dirty="0">
                <a:latin typeface="Cambria"/>
                <a:cs typeface="Cambria"/>
              </a:rPr>
              <a:t>e</a:t>
            </a:r>
            <a:r>
              <a:rPr sz="1400" u="sng" spc="5" dirty="0">
                <a:latin typeface="Cambria"/>
                <a:cs typeface="Cambria"/>
              </a:rPr>
              <a:t>c</a:t>
            </a:r>
            <a:r>
              <a:rPr sz="1400" u="sng" dirty="0">
                <a:latin typeface="Cambria"/>
                <a:cs typeface="Cambria"/>
              </a:rPr>
              <a:t>u</a:t>
            </a:r>
            <a:r>
              <a:rPr sz="1400" u="sng" spc="-20" dirty="0">
                <a:latin typeface="Cambria"/>
                <a:cs typeface="Cambria"/>
              </a:rPr>
              <a:t>r</a:t>
            </a:r>
            <a:r>
              <a:rPr sz="1400" u="sng" spc="5" dirty="0">
                <a:latin typeface="Cambria"/>
                <a:cs typeface="Cambria"/>
              </a:rPr>
              <a:t>it</a:t>
            </a:r>
            <a:r>
              <a:rPr sz="1400" u="sng" dirty="0">
                <a:latin typeface="Cambria"/>
                <a:cs typeface="Cambria"/>
              </a:rPr>
              <a:t>y</a:t>
            </a:r>
            <a:r>
              <a:rPr sz="1400" u="sng" spc="-10" dirty="0">
                <a:latin typeface="Cambria"/>
                <a:cs typeface="Cambria"/>
              </a:rPr>
              <a:t> </a:t>
            </a:r>
            <a:r>
              <a:rPr sz="1400" u="sng" spc="-5" dirty="0">
                <a:latin typeface="Cambria"/>
                <a:cs typeface="Cambria"/>
              </a:rPr>
              <a:t>Emp</a:t>
            </a:r>
            <a:r>
              <a:rPr sz="1400" u="sng" spc="-10" dirty="0">
                <a:latin typeface="Cambria"/>
                <a:cs typeface="Cambria"/>
              </a:rPr>
              <a:t>l</a:t>
            </a:r>
            <a:r>
              <a:rPr sz="1400" u="sng" spc="-5" dirty="0">
                <a:latin typeface="Cambria"/>
                <a:cs typeface="Cambria"/>
              </a:rPr>
              <a:t>o</a:t>
            </a:r>
            <a:r>
              <a:rPr sz="1400" u="sng" dirty="0">
                <a:latin typeface="Cambria"/>
                <a:cs typeface="Cambria"/>
              </a:rPr>
              <a:t>y</a:t>
            </a:r>
            <a:r>
              <a:rPr sz="1400" u="sng" spc="-5" dirty="0">
                <a:latin typeface="Cambria"/>
                <a:cs typeface="Cambria"/>
              </a:rPr>
              <a:t>men</a:t>
            </a:r>
            <a:r>
              <a:rPr sz="1400" u="sng" dirty="0">
                <a:latin typeface="Cambria"/>
                <a:cs typeface="Cambria"/>
              </a:rPr>
              <a:t>t</a:t>
            </a:r>
            <a:r>
              <a:rPr sz="1400" u="sng" spc="5" dirty="0">
                <a:latin typeface="Cambria"/>
                <a:cs typeface="Cambria"/>
              </a:rPr>
              <a:t> </a:t>
            </a:r>
            <a:r>
              <a:rPr sz="1400" u="sng" spc="-15" dirty="0">
                <a:latin typeface="Cambria"/>
                <a:cs typeface="Cambria"/>
              </a:rPr>
              <a:t>S</a:t>
            </a:r>
            <a:r>
              <a:rPr sz="1400" u="sng" dirty="0">
                <a:latin typeface="Cambria"/>
                <a:cs typeface="Cambria"/>
              </a:rPr>
              <a:t>u</a:t>
            </a:r>
            <a:r>
              <a:rPr sz="1400" u="sng" spc="-5" dirty="0">
                <a:latin typeface="Cambria"/>
                <a:cs typeface="Cambria"/>
              </a:rPr>
              <a:t>ppor</a:t>
            </a:r>
            <a:r>
              <a:rPr sz="1400" u="sng" spc="5" dirty="0">
                <a:latin typeface="Cambria"/>
                <a:cs typeface="Cambria"/>
              </a:rPr>
              <a:t>t</a:t>
            </a:r>
            <a:r>
              <a:rPr sz="1400" u="sng" dirty="0">
                <a:latin typeface="Cambria"/>
                <a:cs typeface="Cambria"/>
              </a:rPr>
              <a:t>s</a:t>
            </a:r>
            <a:endParaRPr sz="14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591820" marR="561975" algn="ctr">
              <a:lnSpc>
                <a:spcPts val="1639"/>
              </a:lnSpc>
            </a:pPr>
            <a:r>
              <a:rPr sz="1400" dirty="0">
                <a:latin typeface="Cambria"/>
                <a:cs typeface="Cambria"/>
              </a:rPr>
              <a:t>C</a:t>
            </a:r>
            <a:r>
              <a:rPr sz="1400" spc="-5" dirty="0">
                <a:latin typeface="Cambria"/>
                <a:cs typeface="Cambria"/>
              </a:rPr>
              <a:t>on</a:t>
            </a:r>
            <a:r>
              <a:rPr sz="1400" spc="5" dirty="0">
                <a:latin typeface="Cambria"/>
                <a:cs typeface="Cambria"/>
              </a:rPr>
              <a:t>ti</a:t>
            </a:r>
            <a:r>
              <a:rPr sz="1400" spc="-20" dirty="0">
                <a:latin typeface="Cambria"/>
                <a:cs typeface="Cambria"/>
              </a:rPr>
              <a:t>n</a:t>
            </a:r>
            <a:r>
              <a:rPr sz="1400" dirty="0">
                <a:latin typeface="Cambria"/>
                <a:cs typeface="Cambria"/>
              </a:rPr>
              <a:t>u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-10" dirty="0">
                <a:latin typeface="Cambria"/>
                <a:cs typeface="Cambria"/>
              </a:rPr>
              <a:t> P</a:t>
            </a:r>
            <a:r>
              <a:rPr sz="1400" spc="-5" dirty="0">
                <a:latin typeface="Cambria"/>
                <a:cs typeface="Cambria"/>
              </a:rPr>
              <a:t>a</a:t>
            </a:r>
            <a:r>
              <a:rPr sz="1400" dirty="0">
                <a:latin typeface="Cambria"/>
                <a:cs typeface="Cambria"/>
              </a:rPr>
              <a:t>y</a:t>
            </a:r>
            <a:r>
              <a:rPr sz="1400" spc="-5" dirty="0">
                <a:latin typeface="Cambria"/>
                <a:cs typeface="Cambria"/>
              </a:rPr>
              <a:t>men</a:t>
            </a:r>
            <a:r>
              <a:rPr sz="1400" dirty="0">
                <a:latin typeface="Cambria"/>
                <a:cs typeface="Cambria"/>
              </a:rPr>
              <a:t>t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u</a:t>
            </a:r>
            <a:r>
              <a:rPr sz="1400" spc="-5" dirty="0">
                <a:latin typeface="Cambria"/>
                <a:cs typeface="Cambria"/>
              </a:rPr>
              <a:t>n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dirty="0">
                <a:latin typeface="Cambria"/>
                <a:cs typeface="Cambria"/>
              </a:rPr>
              <a:t>r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a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V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spc="5" dirty="0">
                <a:latin typeface="Cambria"/>
                <a:cs typeface="Cambria"/>
              </a:rPr>
              <a:t>c</a:t>
            </a:r>
            <a:r>
              <a:rPr sz="1400" spc="-15" dirty="0">
                <a:latin typeface="Cambria"/>
                <a:cs typeface="Cambria"/>
              </a:rPr>
              <a:t>a</a:t>
            </a:r>
            <a:r>
              <a:rPr sz="1400" spc="-10" dirty="0">
                <a:latin typeface="Cambria"/>
                <a:cs typeface="Cambria"/>
              </a:rPr>
              <a:t>t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5" dirty="0">
                <a:latin typeface="Cambria"/>
                <a:cs typeface="Cambria"/>
              </a:rPr>
              <a:t>ona</a:t>
            </a:r>
            <a:r>
              <a:rPr sz="1400" dirty="0">
                <a:latin typeface="Cambria"/>
                <a:cs typeface="Cambria"/>
              </a:rPr>
              <a:t>l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R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spc="5" dirty="0">
                <a:latin typeface="Cambria"/>
                <a:cs typeface="Cambria"/>
              </a:rPr>
              <a:t>h</a:t>
            </a:r>
            <a:r>
              <a:rPr sz="1400" spc="-5" dirty="0">
                <a:latin typeface="Cambria"/>
                <a:cs typeface="Cambria"/>
              </a:rPr>
              <a:t>a</a:t>
            </a:r>
            <a:r>
              <a:rPr sz="1400" spc="-15" dirty="0">
                <a:latin typeface="Cambria"/>
                <a:cs typeface="Cambria"/>
              </a:rPr>
              <a:t>b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10" dirty="0">
                <a:latin typeface="Cambria"/>
                <a:cs typeface="Cambria"/>
              </a:rPr>
              <a:t>l</a:t>
            </a:r>
            <a:r>
              <a:rPr sz="1400" spc="5" dirty="0">
                <a:latin typeface="Cambria"/>
                <a:cs typeface="Cambria"/>
              </a:rPr>
              <a:t>it</a:t>
            </a:r>
            <a:r>
              <a:rPr sz="1400" spc="-15" dirty="0">
                <a:latin typeface="Cambria"/>
                <a:cs typeface="Cambria"/>
              </a:rPr>
              <a:t>a</a:t>
            </a:r>
            <a:r>
              <a:rPr sz="1400" spc="-10" dirty="0">
                <a:latin typeface="Cambria"/>
                <a:cs typeface="Cambria"/>
              </a:rPr>
              <a:t>t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n </a:t>
            </a:r>
            <a:r>
              <a:rPr sz="1400" spc="-10" dirty="0">
                <a:latin typeface="Cambria"/>
                <a:cs typeface="Cambria"/>
              </a:rPr>
              <a:t>P</a:t>
            </a:r>
            <a:r>
              <a:rPr sz="1400" spc="-5" dirty="0">
                <a:latin typeface="Cambria"/>
                <a:cs typeface="Cambria"/>
              </a:rPr>
              <a:t>ro</a:t>
            </a:r>
            <a:r>
              <a:rPr sz="1400" dirty="0">
                <a:latin typeface="Cambria"/>
                <a:cs typeface="Cambria"/>
              </a:rPr>
              <a:t>g</a:t>
            </a:r>
            <a:r>
              <a:rPr sz="1400" spc="-5" dirty="0">
                <a:latin typeface="Cambria"/>
                <a:cs typeface="Cambria"/>
              </a:rPr>
              <a:t>ram </a:t>
            </a:r>
            <a:r>
              <a:rPr sz="1400" dirty="0">
                <a:latin typeface="Cambria"/>
                <a:cs typeface="Cambria"/>
              </a:rPr>
              <a:t>(Al</a:t>
            </a:r>
            <a:r>
              <a:rPr sz="1400" spc="-5" dirty="0">
                <a:latin typeface="Cambria"/>
                <a:cs typeface="Cambria"/>
              </a:rPr>
              <a:t>s</a:t>
            </a:r>
            <a:r>
              <a:rPr sz="1400" dirty="0">
                <a:latin typeface="Cambria"/>
                <a:cs typeface="Cambria"/>
              </a:rPr>
              <a:t>o </a:t>
            </a:r>
            <a:r>
              <a:rPr sz="1400" spc="-5" dirty="0">
                <a:latin typeface="Cambria"/>
                <a:cs typeface="Cambria"/>
              </a:rPr>
              <a:t>kn</a:t>
            </a:r>
            <a:r>
              <a:rPr sz="1400" spc="-1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wn</a:t>
            </a:r>
            <a:r>
              <a:rPr sz="1400" spc="-5" dirty="0">
                <a:latin typeface="Cambria"/>
                <a:cs typeface="Cambria"/>
              </a:rPr>
              <a:t> a</a:t>
            </a:r>
            <a:r>
              <a:rPr sz="1400" dirty="0">
                <a:latin typeface="Cambria"/>
                <a:cs typeface="Cambria"/>
              </a:rPr>
              <a:t>s a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S</a:t>
            </a:r>
            <a:r>
              <a:rPr sz="1400" spc="-15" dirty="0">
                <a:latin typeface="Cambria"/>
                <a:cs typeface="Cambria"/>
              </a:rPr>
              <a:t>e</a:t>
            </a:r>
            <a:r>
              <a:rPr sz="1400" spc="5" dirty="0">
                <a:latin typeface="Cambria"/>
                <a:cs typeface="Cambria"/>
              </a:rPr>
              <a:t>c</a:t>
            </a:r>
            <a:r>
              <a:rPr sz="1400" spc="-10" dirty="0">
                <a:latin typeface="Cambria"/>
                <a:cs typeface="Cambria"/>
              </a:rPr>
              <a:t>t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n </a:t>
            </a:r>
            <a:r>
              <a:rPr sz="1400" spc="-10" dirty="0">
                <a:latin typeface="Cambria"/>
                <a:cs typeface="Cambria"/>
              </a:rPr>
              <a:t>3</a:t>
            </a:r>
            <a:r>
              <a:rPr sz="1400" dirty="0">
                <a:latin typeface="Cambria"/>
                <a:cs typeface="Cambria"/>
              </a:rPr>
              <a:t>0</a:t>
            </a:r>
            <a:r>
              <a:rPr sz="1400" spc="-10" dirty="0">
                <a:latin typeface="Cambria"/>
                <a:cs typeface="Cambria"/>
              </a:rPr>
              <a:t>1</a:t>
            </a:r>
            <a:r>
              <a:rPr sz="1400" dirty="0">
                <a:latin typeface="Cambria"/>
                <a:cs typeface="Cambria"/>
              </a:rPr>
              <a:t>)</a:t>
            </a:r>
          </a:p>
          <a:p>
            <a:pPr marL="23495" algn="ctr">
              <a:lnSpc>
                <a:spcPts val="1595"/>
              </a:lnSpc>
            </a:pPr>
            <a:r>
              <a:rPr sz="1400" b="1" i="1" spc="-5" dirty="0">
                <a:latin typeface="Cambria"/>
                <a:cs typeface="Cambria"/>
              </a:rPr>
              <a:t>(</a:t>
            </a:r>
            <a:r>
              <a:rPr sz="1400" b="1" i="1" dirty="0">
                <a:latin typeface="Cambria"/>
                <a:cs typeface="Cambria"/>
              </a:rPr>
              <a:t>SSI</a:t>
            </a:r>
            <a:r>
              <a:rPr sz="1400" b="1" i="1" spc="-10" dirty="0">
                <a:latin typeface="Cambria"/>
                <a:cs typeface="Cambria"/>
              </a:rPr>
              <a:t> </a:t>
            </a:r>
            <a:r>
              <a:rPr sz="1400" b="1" i="1" dirty="0">
                <a:latin typeface="Cambria"/>
                <a:cs typeface="Cambria"/>
              </a:rPr>
              <a:t>a</a:t>
            </a:r>
            <a:r>
              <a:rPr sz="1400" b="1" i="1" spc="-10" dirty="0">
                <a:latin typeface="Cambria"/>
                <a:cs typeface="Cambria"/>
              </a:rPr>
              <a:t>n</a:t>
            </a:r>
            <a:r>
              <a:rPr sz="1400" b="1" i="1" dirty="0">
                <a:latin typeface="Cambria"/>
                <a:cs typeface="Cambria"/>
              </a:rPr>
              <a:t>d</a:t>
            </a:r>
            <a:r>
              <a:rPr sz="1400" b="1" i="1" spc="-5" dirty="0">
                <a:latin typeface="Cambria"/>
                <a:cs typeface="Cambria"/>
              </a:rPr>
              <a:t> </a:t>
            </a:r>
            <a:r>
              <a:rPr sz="1400" b="1" i="1" dirty="0">
                <a:latin typeface="Cambria"/>
                <a:cs typeface="Cambria"/>
              </a:rPr>
              <a:t>SS</a:t>
            </a:r>
            <a:r>
              <a:rPr sz="1400" b="1" i="1" spc="-5" dirty="0">
                <a:latin typeface="Cambria"/>
                <a:cs typeface="Cambria"/>
              </a:rPr>
              <a:t>D</a:t>
            </a:r>
            <a:r>
              <a:rPr sz="1400" b="1" i="1" dirty="0">
                <a:latin typeface="Cambria"/>
                <a:cs typeface="Cambria"/>
              </a:rPr>
              <a:t>I</a:t>
            </a:r>
            <a:r>
              <a:rPr sz="1400" b="1" i="1" spc="-10" dirty="0">
                <a:latin typeface="Cambria"/>
                <a:cs typeface="Cambria"/>
              </a:rPr>
              <a:t> </a:t>
            </a:r>
            <a:r>
              <a:rPr sz="1400" b="1" i="1" spc="-5" dirty="0">
                <a:latin typeface="Cambria"/>
                <a:cs typeface="Cambria"/>
              </a:rPr>
              <a:t>e</a:t>
            </a:r>
            <a:r>
              <a:rPr sz="1400" b="1" i="1" dirty="0">
                <a:latin typeface="Cambria"/>
                <a:cs typeface="Cambria"/>
              </a:rPr>
              <a:t>l</a:t>
            </a:r>
            <a:r>
              <a:rPr sz="1400" b="1" i="1" spc="-5" dirty="0">
                <a:latin typeface="Cambria"/>
                <a:cs typeface="Cambria"/>
              </a:rPr>
              <a:t>igib</a:t>
            </a:r>
            <a:r>
              <a:rPr sz="1400" b="1" i="1" dirty="0">
                <a:latin typeface="Cambria"/>
                <a:cs typeface="Cambria"/>
              </a:rPr>
              <a:t>l</a:t>
            </a:r>
            <a:r>
              <a:rPr sz="1400" b="1" i="1" spc="-5" dirty="0">
                <a:latin typeface="Cambria"/>
                <a:cs typeface="Cambria"/>
              </a:rPr>
              <a:t>e)</a:t>
            </a:r>
            <a:endParaRPr sz="1400" dirty="0">
              <a:latin typeface="Cambria"/>
              <a:cs typeface="Cambria"/>
            </a:endParaRPr>
          </a:p>
          <a:p>
            <a:pPr marL="12700" marR="5080">
              <a:lnSpc>
                <a:spcPts val="1639"/>
              </a:lnSpc>
            </a:pPr>
            <a:r>
              <a:rPr sz="1400" b="1" spc="-5" dirty="0" smtClean="0">
                <a:latin typeface="Cambria"/>
                <a:cs typeface="Cambria"/>
              </a:rPr>
              <a:t>SS</a:t>
            </a:r>
            <a:r>
              <a:rPr sz="1400" b="1" dirty="0" smtClean="0">
                <a:latin typeface="Cambria"/>
                <a:cs typeface="Cambria"/>
              </a:rPr>
              <a:t>A</a:t>
            </a:r>
            <a:r>
              <a:rPr sz="1400" b="1" spc="-5" dirty="0" smtClean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h</a:t>
            </a:r>
            <a:r>
              <a:rPr sz="1400" b="1" spc="-10" dirty="0">
                <a:latin typeface="Cambria"/>
                <a:cs typeface="Cambria"/>
              </a:rPr>
              <a:t>a</a:t>
            </a:r>
            <a:r>
              <a:rPr sz="1400" b="1" dirty="0">
                <a:latin typeface="Cambria"/>
                <a:cs typeface="Cambria"/>
              </a:rPr>
              <a:t>s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the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ri</a:t>
            </a:r>
            <a:r>
              <a:rPr sz="1400" b="1" spc="-15" dirty="0">
                <a:latin typeface="Cambria"/>
                <a:cs typeface="Cambria"/>
              </a:rPr>
              <a:t>g</a:t>
            </a:r>
            <a:r>
              <a:rPr sz="1400" b="1" dirty="0">
                <a:latin typeface="Cambria"/>
                <a:cs typeface="Cambria"/>
              </a:rPr>
              <a:t>ht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spc="-10" dirty="0">
                <a:latin typeface="Cambria"/>
                <a:cs typeface="Cambria"/>
              </a:rPr>
              <a:t>t</a:t>
            </a:r>
            <a:r>
              <a:rPr sz="1400" b="1" dirty="0">
                <a:latin typeface="Cambria"/>
                <a:cs typeface="Cambria"/>
              </a:rPr>
              <a:t>o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10" dirty="0">
                <a:latin typeface="Cambria"/>
                <a:cs typeface="Cambria"/>
              </a:rPr>
              <a:t>a</a:t>
            </a:r>
            <a:r>
              <a:rPr sz="1400" b="1" dirty="0">
                <a:latin typeface="Cambria"/>
                <a:cs typeface="Cambria"/>
              </a:rPr>
              <a:t>sk </a:t>
            </a:r>
            <a:r>
              <a:rPr sz="1400" b="1" spc="-15" dirty="0">
                <a:latin typeface="Cambria"/>
                <a:cs typeface="Cambria"/>
              </a:rPr>
              <a:t>f</a:t>
            </a:r>
            <a:r>
              <a:rPr sz="1400" b="1" dirty="0">
                <a:latin typeface="Cambria"/>
                <a:cs typeface="Cambria"/>
              </a:rPr>
              <a:t>or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a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15" dirty="0">
                <a:latin typeface="Cambria"/>
                <a:cs typeface="Cambria"/>
              </a:rPr>
              <a:t>d</a:t>
            </a:r>
            <a:r>
              <a:rPr sz="1400" b="1" dirty="0">
                <a:latin typeface="Cambria"/>
                <a:cs typeface="Cambria"/>
              </a:rPr>
              <a:t>i</a:t>
            </a:r>
            <a:r>
              <a:rPr sz="1400" b="1" spc="-10" dirty="0">
                <a:latin typeface="Cambria"/>
                <a:cs typeface="Cambria"/>
              </a:rPr>
              <a:t>s</a:t>
            </a:r>
            <a:r>
              <a:rPr sz="1400" b="1" dirty="0">
                <a:latin typeface="Cambria"/>
                <a:cs typeface="Cambria"/>
              </a:rPr>
              <a:t>a</a:t>
            </a:r>
            <a:r>
              <a:rPr sz="1400" b="1" spc="-5" dirty="0">
                <a:latin typeface="Cambria"/>
                <a:cs typeface="Cambria"/>
              </a:rPr>
              <a:t>b</a:t>
            </a:r>
            <a:r>
              <a:rPr sz="1400" b="1" dirty="0">
                <a:latin typeface="Cambria"/>
                <a:cs typeface="Cambria"/>
              </a:rPr>
              <a:t>i</a:t>
            </a:r>
            <a:r>
              <a:rPr sz="1400" b="1" spc="-5" dirty="0">
                <a:latin typeface="Cambria"/>
                <a:cs typeface="Cambria"/>
              </a:rPr>
              <a:t>l</a:t>
            </a:r>
            <a:r>
              <a:rPr sz="1400" b="1" spc="-10" dirty="0">
                <a:latin typeface="Cambria"/>
                <a:cs typeface="Cambria"/>
              </a:rPr>
              <a:t>it</a:t>
            </a:r>
            <a:r>
              <a:rPr sz="1400" b="1" dirty="0">
                <a:latin typeface="Cambria"/>
                <a:cs typeface="Cambria"/>
              </a:rPr>
              <a:t>y r</a:t>
            </a:r>
            <a:r>
              <a:rPr sz="1400" b="1" spc="-5" dirty="0">
                <a:latin typeface="Cambria"/>
                <a:cs typeface="Cambria"/>
              </a:rPr>
              <a:t>ev</a:t>
            </a:r>
            <a:r>
              <a:rPr sz="1400" b="1" dirty="0">
                <a:latin typeface="Cambria"/>
                <a:cs typeface="Cambria"/>
              </a:rPr>
              <a:t>i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w</a:t>
            </a:r>
            <a:r>
              <a:rPr sz="1400" b="1" spc="-1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to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s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e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if </a:t>
            </a:r>
            <a:r>
              <a:rPr sz="1400" b="1" spc="-15" dirty="0">
                <a:latin typeface="Cambria"/>
                <a:cs typeface="Cambria"/>
              </a:rPr>
              <a:t>y</a:t>
            </a:r>
            <a:r>
              <a:rPr sz="1400" b="1" dirty="0">
                <a:latin typeface="Cambria"/>
                <a:cs typeface="Cambria"/>
              </a:rPr>
              <a:t>ou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are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st</a:t>
            </a:r>
            <a:r>
              <a:rPr sz="1400" b="1" spc="-10" dirty="0">
                <a:latin typeface="Cambria"/>
                <a:cs typeface="Cambria"/>
              </a:rPr>
              <a:t>i</a:t>
            </a:r>
            <a:r>
              <a:rPr sz="1400" b="1" spc="-5" dirty="0">
                <a:latin typeface="Cambria"/>
                <a:cs typeface="Cambria"/>
              </a:rPr>
              <a:t>l</a:t>
            </a:r>
            <a:r>
              <a:rPr sz="1400" b="1" dirty="0">
                <a:latin typeface="Cambria"/>
                <a:cs typeface="Cambria"/>
              </a:rPr>
              <a:t>l di</a:t>
            </a:r>
            <a:r>
              <a:rPr sz="1400" b="1" spc="-10" dirty="0">
                <a:latin typeface="Cambria"/>
                <a:cs typeface="Cambria"/>
              </a:rPr>
              <a:t>s</a:t>
            </a:r>
            <a:r>
              <a:rPr sz="1400" b="1" dirty="0">
                <a:latin typeface="Cambria"/>
                <a:cs typeface="Cambria"/>
              </a:rPr>
              <a:t>a</a:t>
            </a:r>
            <a:r>
              <a:rPr sz="1400" b="1" spc="-5" dirty="0">
                <a:latin typeface="Cambria"/>
                <a:cs typeface="Cambria"/>
              </a:rPr>
              <a:t>ble</a:t>
            </a:r>
            <a:r>
              <a:rPr sz="1400" b="1" dirty="0">
                <a:latin typeface="Cambria"/>
                <a:cs typeface="Cambria"/>
              </a:rPr>
              <a:t>d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a</a:t>
            </a:r>
            <a:r>
              <a:rPr sz="1400" b="1" spc="-15" dirty="0">
                <a:latin typeface="Cambria"/>
                <a:cs typeface="Cambria"/>
              </a:rPr>
              <a:t>c</a:t>
            </a:r>
            <a:r>
              <a:rPr sz="1400" b="1" dirty="0">
                <a:latin typeface="Cambria"/>
                <a:cs typeface="Cambria"/>
              </a:rPr>
              <a:t>co</a:t>
            </a:r>
            <a:r>
              <a:rPr sz="1400" b="1" spc="-15" dirty="0">
                <a:latin typeface="Cambria"/>
                <a:cs typeface="Cambria"/>
              </a:rPr>
              <a:t>r</a:t>
            </a:r>
            <a:r>
              <a:rPr sz="1400" b="1" dirty="0">
                <a:latin typeface="Cambria"/>
                <a:cs typeface="Cambria"/>
              </a:rPr>
              <a:t>d</a:t>
            </a:r>
            <a:r>
              <a:rPr sz="1400" b="1" spc="-10" dirty="0">
                <a:latin typeface="Cambria"/>
                <a:cs typeface="Cambria"/>
              </a:rPr>
              <a:t>i</a:t>
            </a:r>
            <a:r>
              <a:rPr sz="1400" b="1" dirty="0">
                <a:latin typeface="Cambria"/>
                <a:cs typeface="Cambria"/>
              </a:rPr>
              <a:t>ng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to</a:t>
            </a:r>
            <a:r>
              <a:rPr sz="1400" b="1" spc="-5" dirty="0">
                <a:latin typeface="Cambria"/>
                <a:cs typeface="Cambria"/>
              </a:rPr>
              <a:t> SS</a:t>
            </a:r>
            <a:r>
              <a:rPr sz="1400" b="1" dirty="0">
                <a:latin typeface="Cambria"/>
                <a:cs typeface="Cambria"/>
              </a:rPr>
              <a:t>A </a:t>
            </a:r>
            <a:r>
              <a:rPr sz="1400" b="1" spc="-15" dirty="0">
                <a:latin typeface="Cambria"/>
                <a:cs typeface="Cambria"/>
              </a:rPr>
              <a:t>r</a:t>
            </a:r>
            <a:r>
              <a:rPr sz="1400" b="1" dirty="0">
                <a:latin typeface="Cambria"/>
                <a:cs typeface="Cambria"/>
              </a:rPr>
              <a:t>u</a:t>
            </a:r>
            <a:r>
              <a:rPr sz="1400" b="1" spc="-5" dirty="0">
                <a:latin typeface="Cambria"/>
                <a:cs typeface="Cambria"/>
              </a:rPr>
              <a:t>l</a:t>
            </a:r>
            <a:r>
              <a:rPr sz="1400" b="1" dirty="0">
                <a:latin typeface="Cambria"/>
                <a:cs typeface="Cambria"/>
              </a:rPr>
              <a:t>es,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or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if </a:t>
            </a:r>
            <a:r>
              <a:rPr sz="1400" b="1" spc="-15" dirty="0">
                <a:latin typeface="Cambria"/>
                <a:cs typeface="Cambria"/>
              </a:rPr>
              <a:t>y</a:t>
            </a:r>
            <a:r>
              <a:rPr sz="1400" b="1" dirty="0">
                <a:latin typeface="Cambria"/>
                <a:cs typeface="Cambria"/>
              </a:rPr>
              <a:t>our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c</a:t>
            </a:r>
            <a:r>
              <a:rPr sz="1400" b="1" spc="-10" dirty="0">
                <a:latin typeface="Cambria"/>
                <a:cs typeface="Cambria"/>
              </a:rPr>
              <a:t>o</a:t>
            </a:r>
            <a:r>
              <a:rPr sz="1400" b="1" dirty="0">
                <a:latin typeface="Cambria"/>
                <a:cs typeface="Cambria"/>
              </a:rPr>
              <a:t>nd</a:t>
            </a:r>
            <a:r>
              <a:rPr sz="1400" b="1" spc="-10" dirty="0">
                <a:latin typeface="Cambria"/>
                <a:cs typeface="Cambria"/>
              </a:rPr>
              <a:t>i</a:t>
            </a:r>
            <a:r>
              <a:rPr sz="1400" b="1" dirty="0">
                <a:latin typeface="Cambria"/>
                <a:cs typeface="Cambria"/>
              </a:rPr>
              <a:t>t</a:t>
            </a:r>
            <a:r>
              <a:rPr sz="1400" b="1" spc="-10" dirty="0">
                <a:latin typeface="Cambria"/>
                <a:cs typeface="Cambria"/>
              </a:rPr>
              <a:t>i</a:t>
            </a:r>
            <a:r>
              <a:rPr sz="1400" b="1" dirty="0">
                <a:latin typeface="Cambria"/>
                <a:cs typeface="Cambria"/>
              </a:rPr>
              <a:t>on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spc="-10" dirty="0">
                <a:latin typeface="Cambria"/>
                <a:cs typeface="Cambria"/>
              </a:rPr>
              <a:t>h</a:t>
            </a:r>
            <a:r>
              <a:rPr sz="1400" b="1" dirty="0">
                <a:latin typeface="Cambria"/>
                <a:cs typeface="Cambria"/>
              </a:rPr>
              <a:t>as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spc="-10" dirty="0">
                <a:latin typeface="Cambria"/>
                <a:cs typeface="Cambria"/>
              </a:rPr>
              <a:t>i</a:t>
            </a:r>
            <a:r>
              <a:rPr sz="1400" b="1" spc="-5" dirty="0">
                <a:latin typeface="Cambria"/>
                <a:cs typeface="Cambria"/>
              </a:rPr>
              <a:t>m</a:t>
            </a:r>
            <a:r>
              <a:rPr sz="1400" b="1" dirty="0">
                <a:latin typeface="Cambria"/>
                <a:cs typeface="Cambria"/>
              </a:rPr>
              <a:t>pro</a:t>
            </a:r>
            <a:r>
              <a:rPr sz="1400" b="1" spc="-5" dirty="0">
                <a:latin typeface="Cambria"/>
                <a:cs typeface="Cambria"/>
              </a:rPr>
              <a:t>v</a:t>
            </a:r>
            <a:r>
              <a:rPr sz="1400" b="1" spc="-1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d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15" dirty="0">
                <a:latin typeface="Cambria"/>
                <a:cs typeface="Cambria"/>
              </a:rPr>
              <a:t>d</a:t>
            </a:r>
            <a:r>
              <a:rPr sz="1400" b="1" dirty="0">
                <a:latin typeface="Cambria"/>
                <a:cs typeface="Cambria"/>
              </a:rPr>
              <a:t>ue </a:t>
            </a:r>
            <a:r>
              <a:rPr sz="1400" b="1" spc="-10" dirty="0">
                <a:latin typeface="Cambria"/>
                <a:cs typeface="Cambria"/>
              </a:rPr>
              <a:t>t</a:t>
            </a:r>
            <a:r>
              <a:rPr sz="1400" b="1" dirty="0">
                <a:latin typeface="Cambria"/>
                <a:cs typeface="Cambria"/>
              </a:rPr>
              <a:t>o </a:t>
            </a:r>
            <a:r>
              <a:rPr sz="1400" b="1" spc="-5" dirty="0">
                <a:latin typeface="Cambria"/>
                <a:cs typeface="Cambria"/>
              </a:rPr>
              <a:t>me</a:t>
            </a:r>
            <a:r>
              <a:rPr sz="1400" b="1" dirty="0">
                <a:latin typeface="Cambria"/>
                <a:cs typeface="Cambria"/>
              </a:rPr>
              <a:t>di</a:t>
            </a:r>
            <a:r>
              <a:rPr sz="1400" b="1" spc="-15" dirty="0">
                <a:latin typeface="Cambria"/>
                <a:cs typeface="Cambria"/>
              </a:rPr>
              <a:t>c</a:t>
            </a:r>
            <a:r>
              <a:rPr sz="1400" b="1" dirty="0">
                <a:latin typeface="Cambria"/>
                <a:cs typeface="Cambria"/>
              </a:rPr>
              <a:t>al </a:t>
            </a:r>
            <a:r>
              <a:rPr sz="1400" b="1" spc="-10" dirty="0">
                <a:latin typeface="Cambria"/>
                <a:cs typeface="Cambria"/>
              </a:rPr>
              <a:t>i</a:t>
            </a:r>
            <a:r>
              <a:rPr sz="1400" b="1" spc="-5" dirty="0">
                <a:latin typeface="Cambria"/>
                <a:cs typeface="Cambria"/>
              </a:rPr>
              <a:t>m</a:t>
            </a:r>
            <a:r>
              <a:rPr sz="1400" b="1" dirty="0">
                <a:latin typeface="Cambria"/>
                <a:cs typeface="Cambria"/>
              </a:rPr>
              <a:t>p</a:t>
            </a:r>
            <a:r>
              <a:rPr sz="1400" b="1" spc="-15" dirty="0">
                <a:latin typeface="Cambria"/>
                <a:cs typeface="Cambria"/>
              </a:rPr>
              <a:t>r</a:t>
            </a:r>
            <a:r>
              <a:rPr sz="1400" b="1" dirty="0">
                <a:latin typeface="Cambria"/>
                <a:cs typeface="Cambria"/>
              </a:rPr>
              <a:t>o</a:t>
            </a:r>
            <a:r>
              <a:rPr sz="1400" b="1" spc="-5" dirty="0">
                <a:latin typeface="Cambria"/>
                <a:cs typeface="Cambria"/>
              </a:rPr>
              <a:t>ve</a:t>
            </a:r>
            <a:r>
              <a:rPr sz="1400" b="1" spc="-15" dirty="0">
                <a:latin typeface="Cambria"/>
                <a:cs typeface="Cambria"/>
              </a:rPr>
              <a:t>m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nt</a:t>
            </a:r>
            <a:r>
              <a:rPr sz="1400" dirty="0">
                <a:latin typeface="Cambria"/>
                <a:cs typeface="Cambria"/>
              </a:rPr>
              <a:t>.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If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y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ur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c</a:t>
            </a:r>
            <a:r>
              <a:rPr sz="1400" spc="-5" dirty="0">
                <a:latin typeface="Cambria"/>
                <a:cs typeface="Cambria"/>
              </a:rPr>
              <a:t>on</a:t>
            </a:r>
            <a:r>
              <a:rPr sz="1400" spc="-15" dirty="0">
                <a:latin typeface="Cambria"/>
                <a:cs typeface="Cambria"/>
              </a:rPr>
              <a:t>d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10" dirty="0">
                <a:latin typeface="Cambria"/>
                <a:cs typeface="Cambria"/>
              </a:rPr>
              <a:t>t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1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n </a:t>
            </a:r>
            <a:r>
              <a:rPr sz="1400" spc="5" dirty="0">
                <a:latin typeface="Cambria"/>
                <a:cs typeface="Cambria"/>
              </a:rPr>
              <a:t>h</a:t>
            </a:r>
            <a:r>
              <a:rPr sz="1400" spc="-5" dirty="0">
                <a:latin typeface="Cambria"/>
                <a:cs typeface="Cambria"/>
              </a:rPr>
              <a:t>a</a:t>
            </a:r>
            <a:r>
              <a:rPr sz="1400" dirty="0">
                <a:latin typeface="Cambria"/>
                <a:cs typeface="Cambria"/>
              </a:rPr>
              <a:t>s</a:t>
            </a:r>
            <a:r>
              <a:rPr sz="1400" spc="-15" dirty="0">
                <a:latin typeface="Cambria"/>
                <a:cs typeface="Cambria"/>
              </a:rPr>
              <a:t> 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5" dirty="0">
                <a:latin typeface="Cambria"/>
                <a:cs typeface="Cambria"/>
              </a:rPr>
              <a:t>mpro</a:t>
            </a:r>
            <a:r>
              <a:rPr sz="1400" dirty="0">
                <a:latin typeface="Cambria"/>
                <a:cs typeface="Cambria"/>
              </a:rPr>
              <a:t>v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dirty="0">
                <a:latin typeface="Cambria"/>
                <a:cs typeface="Cambria"/>
              </a:rPr>
              <a:t>d 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r</a:t>
            </a:r>
            <a:r>
              <a:rPr sz="1400" spc="-15" dirty="0">
                <a:latin typeface="Cambria"/>
                <a:cs typeface="Cambria"/>
              </a:rPr>
              <a:t> y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u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-5" dirty="0">
                <a:latin typeface="Cambria"/>
                <a:cs typeface="Cambria"/>
              </a:rPr>
              <a:t>on</a:t>
            </a:r>
            <a:r>
              <a:rPr sz="1400" spc="-15" dirty="0">
                <a:latin typeface="Cambria"/>
                <a:cs typeface="Cambria"/>
              </a:rPr>
              <a:t>’</a:t>
            </a:r>
            <a:r>
              <a:rPr sz="1400" dirty="0">
                <a:latin typeface="Cambria"/>
                <a:cs typeface="Cambria"/>
              </a:rPr>
              <a:t>t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15" dirty="0">
                <a:latin typeface="Cambria"/>
                <a:cs typeface="Cambria"/>
              </a:rPr>
              <a:t>q</a:t>
            </a:r>
            <a:r>
              <a:rPr sz="1400" dirty="0">
                <a:latin typeface="Cambria"/>
                <a:cs typeface="Cambria"/>
              </a:rPr>
              <a:t>u</a:t>
            </a:r>
            <a:r>
              <a:rPr sz="1400" spc="-5" dirty="0">
                <a:latin typeface="Cambria"/>
                <a:cs typeface="Cambria"/>
              </a:rPr>
              <a:t>a</a:t>
            </a:r>
            <a:r>
              <a:rPr sz="1400" spc="-10" dirty="0">
                <a:latin typeface="Cambria"/>
                <a:cs typeface="Cambria"/>
              </a:rPr>
              <a:t>l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spc="-10" dirty="0">
                <a:latin typeface="Cambria"/>
                <a:cs typeface="Cambria"/>
              </a:rPr>
              <a:t>f</a:t>
            </a:r>
            <a:r>
              <a:rPr sz="1400" dirty="0">
                <a:latin typeface="Cambria"/>
                <a:cs typeface="Cambria"/>
              </a:rPr>
              <a:t>y u</a:t>
            </a:r>
            <a:r>
              <a:rPr sz="1400" spc="-5" dirty="0">
                <a:latin typeface="Cambria"/>
                <a:cs typeface="Cambria"/>
              </a:rPr>
              <a:t>n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-5" dirty="0">
                <a:latin typeface="Cambria"/>
                <a:cs typeface="Cambria"/>
              </a:rPr>
              <a:t>e</a:t>
            </a:r>
            <a:r>
              <a:rPr sz="1400" dirty="0">
                <a:latin typeface="Cambria"/>
                <a:cs typeface="Cambria"/>
              </a:rPr>
              <a:t>r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spc="-10" dirty="0">
                <a:latin typeface="Cambria"/>
                <a:cs typeface="Cambria"/>
              </a:rPr>
              <a:t>t</a:t>
            </a:r>
            <a:r>
              <a:rPr sz="1400" spc="5" dirty="0">
                <a:latin typeface="Cambria"/>
                <a:cs typeface="Cambria"/>
              </a:rPr>
              <a:t>h</a:t>
            </a:r>
            <a:r>
              <a:rPr sz="1400" dirty="0">
                <a:latin typeface="Cambria"/>
                <a:cs typeface="Cambria"/>
              </a:rPr>
              <a:t>e </a:t>
            </a:r>
            <a:r>
              <a:rPr sz="1400" spc="-15" dirty="0">
                <a:latin typeface="Cambria"/>
                <a:cs typeface="Cambria"/>
              </a:rPr>
              <a:t>a</a:t>
            </a:r>
            <a:r>
              <a:rPr sz="1400" dirty="0">
                <a:latin typeface="Cambria"/>
                <a:cs typeface="Cambria"/>
              </a:rPr>
              <a:t>d</a:t>
            </a:r>
            <a:r>
              <a:rPr sz="1400" spc="-10" dirty="0">
                <a:latin typeface="Cambria"/>
                <a:cs typeface="Cambria"/>
              </a:rPr>
              <a:t>u</a:t>
            </a:r>
            <a:r>
              <a:rPr sz="1400" dirty="0">
                <a:latin typeface="Cambria"/>
                <a:cs typeface="Cambria"/>
              </a:rPr>
              <a:t>lt</a:t>
            </a:r>
            <a:r>
              <a:rPr sz="1400" spc="-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c</a:t>
            </a:r>
            <a:r>
              <a:rPr sz="1400" spc="-5" dirty="0">
                <a:latin typeface="Cambria"/>
                <a:cs typeface="Cambria"/>
              </a:rPr>
              <a:t>r</a:t>
            </a:r>
            <a:r>
              <a:rPr sz="1400" spc="-10" dirty="0">
                <a:latin typeface="Cambria"/>
                <a:cs typeface="Cambria"/>
              </a:rPr>
              <a:t>i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spc="-15" dirty="0">
                <a:latin typeface="Cambria"/>
                <a:cs typeface="Cambria"/>
              </a:rPr>
              <a:t>e</a:t>
            </a:r>
            <a:r>
              <a:rPr sz="1400" spc="-5" dirty="0">
                <a:latin typeface="Cambria"/>
                <a:cs typeface="Cambria"/>
              </a:rPr>
              <a:t>r</a:t>
            </a:r>
            <a:r>
              <a:rPr sz="1400" spc="5" dirty="0">
                <a:latin typeface="Cambria"/>
                <a:cs typeface="Cambria"/>
              </a:rPr>
              <a:t>i</a:t>
            </a:r>
            <a:r>
              <a:rPr sz="1400" dirty="0">
                <a:latin typeface="Cambria"/>
                <a:cs typeface="Cambria"/>
              </a:rPr>
              <a:t>a y</a:t>
            </a:r>
            <a:r>
              <a:rPr sz="1400" spc="-1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ur</a:t>
            </a:r>
            <a:r>
              <a:rPr sz="1400" spc="-5" dirty="0">
                <a:latin typeface="Cambria"/>
                <a:cs typeface="Cambria"/>
              </a:rPr>
              <a:t> benef</a:t>
            </a:r>
            <a:r>
              <a:rPr sz="1400" spc="-10" dirty="0">
                <a:latin typeface="Cambria"/>
                <a:cs typeface="Cambria"/>
              </a:rPr>
              <a:t>i</a:t>
            </a:r>
            <a:r>
              <a:rPr sz="1400" dirty="0">
                <a:latin typeface="Cambria"/>
                <a:cs typeface="Cambria"/>
              </a:rPr>
              <a:t>t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pa</a:t>
            </a:r>
            <a:r>
              <a:rPr sz="1400" spc="-15" dirty="0">
                <a:latin typeface="Cambria"/>
                <a:cs typeface="Cambria"/>
              </a:rPr>
              <a:t>y</a:t>
            </a:r>
            <a:r>
              <a:rPr sz="1400" spc="-5" dirty="0">
                <a:latin typeface="Cambria"/>
                <a:cs typeface="Cambria"/>
              </a:rPr>
              <a:t>men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dirty="0">
                <a:latin typeface="Cambria"/>
                <a:cs typeface="Cambria"/>
              </a:rPr>
              <a:t>s u</a:t>
            </a:r>
            <a:r>
              <a:rPr sz="1400" spc="-20" dirty="0">
                <a:latin typeface="Cambria"/>
                <a:cs typeface="Cambria"/>
              </a:rPr>
              <a:t>s</a:t>
            </a:r>
            <a:r>
              <a:rPr sz="1400" dirty="0">
                <a:latin typeface="Cambria"/>
                <a:cs typeface="Cambria"/>
              </a:rPr>
              <a:t>u</a:t>
            </a:r>
            <a:r>
              <a:rPr sz="1400" spc="-5" dirty="0">
                <a:latin typeface="Cambria"/>
                <a:cs typeface="Cambria"/>
              </a:rPr>
              <a:t>a</a:t>
            </a:r>
            <a:r>
              <a:rPr sz="1400" dirty="0">
                <a:latin typeface="Cambria"/>
                <a:cs typeface="Cambria"/>
              </a:rPr>
              <a:t>lly</a:t>
            </a:r>
            <a:r>
              <a:rPr sz="1400" spc="-1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s</a:t>
            </a:r>
            <a:r>
              <a:rPr sz="1400" spc="5" dirty="0">
                <a:latin typeface="Cambria"/>
                <a:cs typeface="Cambria"/>
              </a:rPr>
              <a:t>t</a:t>
            </a:r>
            <a:r>
              <a:rPr sz="1400" spc="-5" dirty="0">
                <a:latin typeface="Cambria"/>
                <a:cs typeface="Cambria"/>
              </a:rPr>
              <a:t>o</a:t>
            </a:r>
            <a:r>
              <a:rPr sz="1400" dirty="0">
                <a:latin typeface="Cambria"/>
                <a:cs typeface="Cambria"/>
              </a:rPr>
              <a:t>p</a:t>
            </a:r>
            <a:r>
              <a:rPr sz="1400" b="1" dirty="0">
                <a:latin typeface="Cambria"/>
                <a:cs typeface="Cambria"/>
              </a:rPr>
              <a:t>.</a:t>
            </a:r>
            <a:endParaRPr sz="14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00" dirty="0">
              <a:latin typeface="Times New Roman"/>
              <a:cs typeface="Times New Roman"/>
            </a:endParaRPr>
          </a:p>
          <a:p>
            <a:pPr marL="240665" marR="126364">
              <a:lnSpc>
                <a:spcPts val="1639"/>
              </a:lnSpc>
            </a:pPr>
            <a:r>
              <a:rPr sz="1400" b="1" dirty="0">
                <a:latin typeface="Cambria"/>
                <a:cs typeface="Cambria"/>
              </a:rPr>
              <a:t>(</a:t>
            </a:r>
            <a:r>
              <a:rPr sz="1400" b="1" spc="-5" dirty="0">
                <a:latin typeface="Cambria"/>
                <a:cs typeface="Cambria"/>
              </a:rPr>
              <a:t>SS</a:t>
            </a:r>
            <a:r>
              <a:rPr sz="1400" b="1" dirty="0">
                <a:latin typeface="Cambria"/>
                <a:cs typeface="Cambria"/>
              </a:rPr>
              <a:t>A </a:t>
            </a:r>
            <a:r>
              <a:rPr sz="1400" b="1" spc="-10" dirty="0">
                <a:latin typeface="Cambria"/>
                <a:cs typeface="Cambria"/>
              </a:rPr>
              <a:t>i</a:t>
            </a:r>
            <a:r>
              <a:rPr sz="1400" b="1" dirty="0">
                <a:latin typeface="Cambria"/>
                <a:cs typeface="Cambria"/>
              </a:rPr>
              <a:t>s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re</a:t>
            </a:r>
            <a:r>
              <a:rPr sz="1400" b="1" spc="-15" dirty="0">
                <a:latin typeface="Cambria"/>
                <a:cs typeface="Cambria"/>
              </a:rPr>
              <a:t>q</a:t>
            </a:r>
            <a:r>
              <a:rPr sz="1400" b="1" dirty="0">
                <a:latin typeface="Cambria"/>
                <a:cs typeface="Cambria"/>
              </a:rPr>
              <a:t>ui</a:t>
            </a:r>
            <a:r>
              <a:rPr sz="1400" b="1" spc="-5" dirty="0">
                <a:latin typeface="Cambria"/>
                <a:cs typeface="Cambria"/>
              </a:rPr>
              <a:t>re</a:t>
            </a:r>
            <a:r>
              <a:rPr sz="1400" b="1" dirty="0">
                <a:latin typeface="Cambria"/>
                <a:cs typeface="Cambria"/>
              </a:rPr>
              <a:t>d</a:t>
            </a:r>
            <a:r>
              <a:rPr sz="1400" b="1" spc="-10" dirty="0">
                <a:latin typeface="Cambria"/>
                <a:cs typeface="Cambria"/>
              </a:rPr>
              <a:t> t</a:t>
            </a:r>
            <a:r>
              <a:rPr sz="1400" b="1" dirty="0">
                <a:latin typeface="Cambria"/>
                <a:cs typeface="Cambria"/>
              </a:rPr>
              <a:t>o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do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a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M</a:t>
            </a:r>
            <a:r>
              <a:rPr sz="1400" b="1" spc="-1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di</a:t>
            </a:r>
            <a:r>
              <a:rPr sz="1400" b="1" spc="-10" dirty="0">
                <a:latin typeface="Cambria"/>
                <a:cs typeface="Cambria"/>
              </a:rPr>
              <a:t>c</a:t>
            </a:r>
            <a:r>
              <a:rPr sz="1400" b="1" dirty="0">
                <a:latin typeface="Cambria"/>
                <a:cs typeface="Cambria"/>
              </a:rPr>
              <a:t>al </a:t>
            </a:r>
            <a:r>
              <a:rPr sz="1400" b="1" spc="-5" dirty="0">
                <a:latin typeface="Cambria"/>
                <a:cs typeface="Cambria"/>
              </a:rPr>
              <a:t>Re</a:t>
            </a:r>
            <a:r>
              <a:rPr sz="1400" b="1" spc="-15" dirty="0">
                <a:latin typeface="Cambria"/>
                <a:cs typeface="Cambria"/>
              </a:rPr>
              <a:t>d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spc="-10" dirty="0">
                <a:latin typeface="Cambria"/>
                <a:cs typeface="Cambria"/>
              </a:rPr>
              <a:t>t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r</a:t>
            </a:r>
            <a:r>
              <a:rPr sz="1400" b="1" spc="-5" dirty="0">
                <a:latin typeface="Cambria"/>
                <a:cs typeface="Cambria"/>
              </a:rPr>
              <a:t>m</a:t>
            </a:r>
            <a:r>
              <a:rPr sz="1400" b="1" dirty="0">
                <a:latin typeface="Cambria"/>
                <a:cs typeface="Cambria"/>
              </a:rPr>
              <a:t>i</a:t>
            </a:r>
            <a:r>
              <a:rPr sz="1400" b="1" spc="-10" dirty="0">
                <a:latin typeface="Cambria"/>
                <a:cs typeface="Cambria"/>
              </a:rPr>
              <a:t>n</a:t>
            </a:r>
            <a:r>
              <a:rPr sz="1400" b="1" dirty="0">
                <a:latin typeface="Cambria"/>
                <a:cs typeface="Cambria"/>
              </a:rPr>
              <a:t>a</a:t>
            </a:r>
            <a:r>
              <a:rPr sz="1400" b="1" spc="-10" dirty="0">
                <a:latin typeface="Cambria"/>
                <a:cs typeface="Cambria"/>
              </a:rPr>
              <a:t>t</a:t>
            </a:r>
            <a:r>
              <a:rPr sz="1400" b="1" dirty="0">
                <a:latin typeface="Cambria"/>
                <a:cs typeface="Cambria"/>
              </a:rPr>
              <a:t>i</a:t>
            </a:r>
            <a:r>
              <a:rPr sz="1400" b="1" spc="-10" dirty="0">
                <a:latin typeface="Cambria"/>
                <a:cs typeface="Cambria"/>
              </a:rPr>
              <a:t>o</a:t>
            </a:r>
            <a:r>
              <a:rPr sz="1400" b="1" dirty="0">
                <a:latin typeface="Cambria"/>
                <a:cs typeface="Cambria"/>
              </a:rPr>
              <a:t>n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w</a:t>
            </a:r>
            <a:r>
              <a:rPr sz="1400" b="1" dirty="0">
                <a:latin typeface="Cambria"/>
                <a:cs typeface="Cambria"/>
              </a:rPr>
              <a:t>h</a:t>
            </a:r>
            <a:r>
              <a:rPr sz="1400" b="1" spc="-1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n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15" dirty="0">
                <a:latin typeface="Cambria"/>
                <a:cs typeface="Cambria"/>
              </a:rPr>
              <a:t>y</a:t>
            </a:r>
            <a:r>
              <a:rPr sz="1400" b="1" dirty="0">
                <a:latin typeface="Cambria"/>
                <a:cs typeface="Cambria"/>
              </a:rPr>
              <a:t>ou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tu</a:t>
            </a:r>
            <a:r>
              <a:rPr sz="1400" b="1" spc="-15" dirty="0">
                <a:latin typeface="Cambria"/>
                <a:cs typeface="Cambria"/>
              </a:rPr>
              <a:t>r</a:t>
            </a:r>
            <a:r>
              <a:rPr sz="1400" b="1" dirty="0">
                <a:latin typeface="Cambria"/>
                <a:cs typeface="Cambria"/>
              </a:rPr>
              <a:t>n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age </a:t>
            </a:r>
            <a:r>
              <a:rPr sz="1400" b="1" spc="-5" dirty="0">
                <a:latin typeface="Cambria"/>
                <a:cs typeface="Cambria"/>
              </a:rPr>
              <a:t>1</a:t>
            </a:r>
            <a:r>
              <a:rPr sz="1400" b="1" dirty="0">
                <a:latin typeface="Cambria"/>
                <a:cs typeface="Cambria"/>
              </a:rPr>
              <a:t>8 to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s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e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if </a:t>
            </a:r>
            <a:r>
              <a:rPr sz="1400" b="1" spc="-5" dirty="0">
                <a:latin typeface="Cambria"/>
                <a:cs typeface="Cambria"/>
              </a:rPr>
              <a:t>y</a:t>
            </a:r>
            <a:r>
              <a:rPr sz="1400" b="1" spc="-10" dirty="0">
                <a:latin typeface="Cambria"/>
                <a:cs typeface="Cambria"/>
              </a:rPr>
              <a:t>o</a:t>
            </a:r>
            <a:r>
              <a:rPr sz="1400" b="1" dirty="0">
                <a:latin typeface="Cambria"/>
                <a:cs typeface="Cambria"/>
              </a:rPr>
              <a:t>u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q</a:t>
            </a:r>
            <a:r>
              <a:rPr sz="1400" b="1" spc="-15" dirty="0">
                <a:latin typeface="Cambria"/>
                <a:cs typeface="Cambria"/>
              </a:rPr>
              <a:t>u</a:t>
            </a:r>
            <a:r>
              <a:rPr sz="1400" b="1" dirty="0">
                <a:latin typeface="Cambria"/>
                <a:cs typeface="Cambria"/>
              </a:rPr>
              <a:t>a</a:t>
            </a:r>
            <a:r>
              <a:rPr sz="1400" b="1" spc="-5" dirty="0">
                <a:latin typeface="Cambria"/>
                <a:cs typeface="Cambria"/>
              </a:rPr>
              <a:t>l</a:t>
            </a:r>
            <a:r>
              <a:rPr sz="1400" b="1" dirty="0">
                <a:latin typeface="Cambria"/>
                <a:cs typeface="Cambria"/>
              </a:rPr>
              <a:t>i</a:t>
            </a:r>
            <a:r>
              <a:rPr sz="1400" b="1" spc="-5" dirty="0">
                <a:latin typeface="Cambria"/>
                <a:cs typeface="Cambria"/>
              </a:rPr>
              <a:t>f</a:t>
            </a:r>
            <a:r>
              <a:rPr sz="1400" b="1" dirty="0">
                <a:latin typeface="Cambria"/>
                <a:cs typeface="Cambria"/>
              </a:rPr>
              <a:t>y </a:t>
            </a:r>
            <a:r>
              <a:rPr sz="1400" b="1" spc="-15" dirty="0">
                <a:latin typeface="Cambria"/>
                <a:cs typeface="Cambria"/>
              </a:rPr>
              <a:t>f</a:t>
            </a:r>
            <a:r>
              <a:rPr sz="1400" b="1" dirty="0">
                <a:latin typeface="Cambria"/>
                <a:cs typeface="Cambria"/>
              </a:rPr>
              <a:t>or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the </a:t>
            </a:r>
            <a:r>
              <a:rPr sz="1400" b="1" spc="-5" dirty="0">
                <a:latin typeface="Cambria"/>
                <a:cs typeface="Cambria"/>
              </a:rPr>
              <a:t>b</a:t>
            </a:r>
            <a:r>
              <a:rPr sz="1400" b="1" spc="-1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n</a:t>
            </a:r>
            <a:r>
              <a:rPr sz="1400" b="1" spc="-5" dirty="0">
                <a:latin typeface="Cambria"/>
                <a:cs typeface="Cambria"/>
              </a:rPr>
              <a:t>ef</a:t>
            </a:r>
            <a:r>
              <a:rPr sz="1400" b="1" spc="-10" dirty="0">
                <a:latin typeface="Cambria"/>
                <a:cs typeface="Cambria"/>
              </a:rPr>
              <a:t>i</a:t>
            </a:r>
            <a:r>
              <a:rPr sz="1400" b="1" dirty="0">
                <a:latin typeface="Cambria"/>
                <a:cs typeface="Cambria"/>
              </a:rPr>
              <a:t>t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15" dirty="0">
                <a:latin typeface="Cambria"/>
                <a:cs typeface="Cambria"/>
              </a:rPr>
              <a:t>u</a:t>
            </a:r>
            <a:r>
              <a:rPr sz="1400" b="1" dirty="0">
                <a:latin typeface="Cambria"/>
                <a:cs typeface="Cambria"/>
              </a:rPr>
              <a:t>nd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r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the</a:t>
            </a:r>
            <a:r>
              <a:rPr sz="1400" b="1" spc="-10" dirty="0">
                <a:latin typeface="Cambria"/>
                <a:cs typeface="Cambria"/>
              </a:rPr>
              <a:t> a</a:t>
            </a:r>
            <a:r>
              <a:rPr sz="1400" b="1" dirty="0">
                <a:latin typeface="Cambria"/>
                <a:cs typeface="Cambria"/>
              </a:rPr>
              <a:t>du</a:t>
            </a:r>
            <a:r>
              <a:rPr sz="1400" b="1" spc="-5" dirty="0">
                <a:latin typeface="Cambria"/>
                <a:cs typeface="Cambria"/>
              </a:rPr>
              <a:t>l</a:t>
            </a:r>
            <a:r>
              <a:rPr sz="1400" b="1" dirty="0">
                <a:latin typeface="Cambria"/>
                <a:cs typeface="Cambria"/>
              </a:rPr>
              <a:t>t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spc="-15" dirty="0">
                <a:latin typeface="Cambria"/>
                <a:cs typeface="Cambria"/>
              </a:rPr>
              <a:t>c</a:t>
            </a:r>
            <a:r>
              <a:rPr sz="1400" b="1" dirty="0">
                <a:latin typeface="Cambria"/>
                <a:cs typeface="Cambria"/>
              </a:rPr>
              <a:t>rit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r</a:t>
            </a:r>
            <a:r>
              <a:rPr sz="1400" b="1" spc="-10" dirty="0">
                <a:latin typeface="Cambria"/>
                <a:cs typeface="Cambria"/>
              </a:rPr>
              <a:t>i</a:t>
            </a:r>
            <a:r>
              <a:rPr sz="1400" b="1" dirty="0">
                <a:latin typeface="Cambria"/>
                <a:cs typeface="Cambria"/>
              </a:rPr>
              <a:t>a).</a:t>
            </a:r>
            <a:endParaRPr sz="14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800" dirty="0">
              <a:latin typeface="Times New Roman"/>
              <a:cs typeface="Times New Roman"/>
            </a:endParaRPr>
          </a:p>
          <a:p>
            <a:pPr marL="241300" marR="600075">
              <a:lnSpc>
                <a:spcPts val="1639"/>
              </a:lnSpc>
            </a:pPr>
            <a:r>
              <a:rPr sz="1400" b="1" dirty="0">
                <a:latin typeface="Cambria"/>
                <a:cs typeface="Cambria"/>
              </a:rPr>
              <a:t>If </a:t>
            </a:r>
            <a:r>
              <a:rPr sz="1400" b="1" spc="-5" dirty="0">
                <a:latin typeface="Cambria"/>
                <a:cs typeface="Cambria"/>
              </a:rPr>
              <a:t>y</a:t>
            </a:r>
            <a:r>
              <a:rPr sz="1400" b="1" dirty="0">
                <a:latin typeface="Cambria"/>
                <a:cs typeface="Cambria"/>
              </a:rPr>
              <a:t>o</a:t>
            </a:r>
            <a:r>
              <a:rPr sz="1400" b="1" spc="-15" dirty="0">
                <a:latin typeface="Cambria"/>
                <a:cs typeface="Cambria"/>
              </a:rPr>
              <a:t>u</a:t>
            </a:r>
            <a:r>
              <a:rPr sz="1400" b="1" dirty="0">
                <a:latin typeface="Cambria"/>
                <a:cs typeface="Cambria"/>
              </a:rPr>
              <a:t>r </a:t>
            </a:r>
            <a:r>
              <a:rPr sz="1400" b="1" spc="-5" dirty="0">
                <a:latin typeface="Cambria"/>
                <a:cs typeface="Cambria"/>
              </a:rPr>
              <a:t>b</a:t>
            </a:r>
            <a:r>
              <a:rPr sz="1400" b="1" spc="-1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n</a:t>
            </a:r>
            <a:r>
              <a:rPr sz="1400" b="1" spc="-5" dirty="0">
                <a:latin typeface="Cambria"/>
                <a:cs typeface="Cambria"/>
              </a:rPr>
              <a:t>ef</a:t>
            </a:r>
            <a:r>
              <a:rPr sz="1400" b="1" dirty="0">
                <a:latin typeface="Cambria"/>
                <a:cs typeface="Cambria"/>
              </a:rPr>
              <a:t>it</a:t>
            </a:r>
            <a:r>
              <a:rPr sz="1400" b="1" spc="-5" dirty="0">
                <a:latin typeface="Cambria"/>
                <a:cs typeface="Cambria"/>
              </a:rPr>
              <a:t> e</a:t>
            </a:r>
            <a:r>
              <a:rPr sz="1400" b="1" spc="-10" dirty="0">
                <a:latin typeface="Cambria"/>
                <a:cs typeface="Cambria"/>
              </a:rPr>
              <a:t>n</a:t>
            </a:r>
            <a:r>
              <a:rPr sz="1400" b="1" spc="-15" dirty="0">
                <a:latin typeface="Cambria"/>
                <a:cs typeface="Cambria"/>
              </a:rPr>
              <a:t>d</a:t>
            </a:r>
            <a:r>
              <a:rPr sz="1400" b="1" dirty="0">
                <a:latin typeface="Cambria"/>
                <a:cs typeface="Cambria"/>
              </a:rPr>
              <a:t>s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due</a:t>
            </a:r>
            <a:r>
              <a:rPr sz="1400" b="1" spc="-10" dirty="0">
                <a:latin typeface="Cambria"/>
                <a:cs typeface="Cambria"/>
              </a:rPr>
              <a:t> t</a:t>
            </a:r>
            <a:r>
              <a:rPr sz="1400" b="1" dirty="0">
                <a:latin typeface="Cambria"/>
                <a:cs typeface="Cambria"/>
              </a:rPr>
              <a:t>o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a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me</a:t>
            </a:r>
            <a:r>
              <a:rPr sz="1400" b="1" spc="-10" dirty="0">
                <a:latin typeface="Cambria"/>
                <a:cs typeface="Cambria"/>
              </a:rPr>
              <a:t>d</a:t>
            </a:r>
            <a:r>
              <a:rPr sz="1400" b="1" dirty="0">
                <a:latin typeface="Cambria"/>
                <a:cs typeface="Cambria"/>
              </a:rPr>
              <a:t>i</a:t>
            </a:r>
            <a:r>
              <a:rPr sz="1400" b="1" spc="-10" dirty="0">
                <a:latin typeface="Cambria"/>
                <a:cs typeface="Cambria"/>
              </a:rPr>
              <a:t>c</a:t>
            </a:r>
            <a:r>
              <a:rPr sz="1400" b="1" dirty="0">
                <a:latin typeface="Cambria"/>
                <a:cs typeface="Cambria"/>
              </a:rPr>
              <a:t>al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r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d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t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r</a:t>
            </a:r>
            <a:r>
              <a:rPr sz="1400" b="1" spc="-15" dirty="0">
                <a:latin typeface="Cambria"/>
                <a:cs typeface="Cambria"/>
              </a:rPr>
              <a:t>m</a:t>
            </a:r>
            <a:r>
              <a:rPr sz="1400" b="1" dirty="0">
                <a:latin typeface="Cambria"/>
                <a:cs typeface="Cambria"/>
              </a:rPr>
              <a:t>i</a:t>
            </a:r>
            <a:r>
              <a:rPr sz="1400" b="1" spc="-10" dirty="0">
                <a:latin typeface="Cambria"/>
                <a:cs typeface="Cambria"/>
              </a:rPr>
              <a:t>n</a:t>
            </a:r>
            <a:r>
              <a:rPr sz="1400" b="1" dirty="0">
                <a:latin typeface="Cambria"/>
                <a:cs typeface="Cambria"/>
              </a:rPr>
              <a:t>a</a:t>
            </a:r>
            <a:r>
              <a:rPr sz="1400" b="1" spc="-10" dirty="0">
                <a:latin typeface="Cambria"/>
                <a:cs typeface="Cambria"/>
              </a:rPr>
              <a:t>t</a:t>
            </a:r>
            <a:r>
              <a:rPr sz="1400" b="1" dirty="0">
                <a:latin typeface="Cambria"/>
                <a:cs typeface="Cambria"/>
              </a:rPr>
              <a:t>i</a:t>
            </a:r>
            <a:r>
              <a:rPr sz="1400" b="1" spc="-10" dirty="0">
                <a:latin typeface="Cambria"/>
                <a:cs typeface="Cambria"/>
              </a:rPr>
              <a:t>o</a:t>
            </a:r>
            <a:r>
              <a:rPr sz="1400" b="1" dirty="0">
                <a:latin typeface="Cambria"/>
                <a:cs typeface="Cambria"/>
              </a:rPr>
              <a:t>n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15" dirty="0">
                <a:latin typeface="Cambria"/>
                <a:cs typeface="Cambria"/>
              </a:rPr>
              <a:t>y</a:t>
            </a:r>
            <a:r>
              <a:rPr sz="1400" b="1" dirty="0">
                <a:latin typeface="Cambria"/>
                <a:cs typeface="Cambria"/>
              </a:rPr>
              <a:t>ou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15" dirty="0">
                <a:latin typeface="Cambria"/>
                <a:cs typeface="Cambria"/>
              </a:rPr>
              <a:t>m</a:t>
            </a:r>
            <a:r>
              <a:rPr sz="1400" b="1" dirty="0">
                <a:latin typeface="Cambria"/>
                <a:cs typeface="Cambria"/>
              </a:rPr>
              <a:t>ay r</a:t>
            </a:r>
            <a:r>
              <a:rPr sz="1400" b="1" spc="-5" dirty="0">
                <a:latin typeface="Cambria"/>
                <a:cs typeface="Cambria"/>
              </a:rPr>
              <a:t>eq</a:t>
            </a:r>
            <a:r>
              <a:rPr sz="1400" b="1" dirty="0">
                <a:latin typeface="Cambria"/>
                <a:cs typeface="Cambria"/>
              </a:rPr>
              <a:t>u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st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a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u="heavy" spc="-5" dirty="0">
                <a:solidFill>
                  <a:srgbClr val="0070C0"/>
                </a:solidFill>
                <a:latin typeface="Cambria"/>
                <a:cs typeface="Cambria"/>
              </a:rPr>
              <a:t>Se</a:t>
            </a:r>
            <a:r>
              <a:rPr sz="1400" b="1" u="heavy" spc="-15" dirty="0">
                <a:solidFill>
                  <a:srgbClr val="0070C0"/>
                </a:solidFill>
                <a:latin typeface="Cambria"/>
                <a:cs typeface="Cambria"/>
              </a:rPr>
              <a:t>c</a:t>
            </a:r>
            <a:r>
              <a:rPr sz="1400" b="1" u="heavy" dirty="0">
                <a:solidFill>
                  <a:srgbClr val="0070C0"/>
                </a:solidFill>
                <a:latin typeface="Cambria"/>
                <a:cs typeface="Cambria"/>
              </a:rPr>
              <a:t>ti</a:t>
            </a:r>
            <a:r>
              <a:rPr sz="1400" b="1" u="heavy" spc="-10" dirty="0">
                <a:solidFill>
                  <a:srgbClr val="0070C0"/>
                </a:solidFill>
                <a:latin typeface="Cambria"/>
                <a:cs typeface="Cambria"/>
              </a:rPr>
              <a:t>o</a:t>
            </a:r>
            <a:r>
              <a:rPr sz="1400" b="1" u="heavy" dirty="0">
                <a:solidFill>
                  <a:srgbClr val="0070C0"/>
                </a:solidFill>
                <a:latin typeface="Cambria"/>
                <a:cs typeface="Cambria"/>
              </a:rPr>
              <a:t>n</a:t>
            </a:r>
            <a:r>
              <a:rPr sz="1400" b="1" u="heavy" spc="5" dirty="0">
                <a:solidFill>
                  <a:srgbClr val="0070C0"/>
                </a:solidFill>
                <a:latin typeface="Cambria"/>
                <a:cs typeface="Cambria"/>
              </a:rPr>
              <a:t> </a:t>
            </a:r>
            <a:r>
              <a:rPr sz="1400" b="1" u="heavy" spc="-20" dirty="0">
                <a:solidFill>
                  <a:srgbClr val="0070C0"/>
                </a:solidFill>
                <a:latin typeface="Cambria"/>
                <a:cs typeface="Cambria"/>
              </a:rPr>
              <a:t>3</a:t>
            </a:r>
            <a:r>
              <a:rPr sz="1400" b="1" u="heavy" spc="-5" dirty="0">
                <a:solidFill>
                  <a:srgbClr val="0070C0"/>
                </a:solidFill>
                <a:latin typeface="Cambria"/>
                <a:cs typeface="Cambria"/>
              </a:rPr>
              <a:t>0</a:t>
            </a:r>
            <a:r>
              <a:rPr sz="1400" b="1" u="heavy" dirty="0">
                <a:solidFill>
                  <a:srgbClr val="0070C0"/>
                </a:solidFill>
                <a:latin typeface="Cambria"/>
                <a:cs typeface="Cambria"/>
              </a:rPr>
              <a:t>1</a:t>
            </a:r>
            <a:r>
              <a:rPr sz="1400" b="1" dirty="0">
                <a:solidFill>
                  <a:srgbClr val="0070C0"/>
                </a:solidFill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if </a:t>
            </a:r>
            <a:r>
              <a:rPr sz="1400" b="1" spc="-5" dirty="0">
                <a:latin typeface="Cambria"/>
                <a:cs typeface="Cambria"/>
              </a:rPr>
              <a:t>y</a:t>
            </a:r>
            <a:r>
              <a:rPr sz="1400" b="1" spc="-10" dirty="0">
                <a:latin typeface="Cambria"/>
                <a:cs typeface="Cambria"/>
              </a:rPr>
              <a:t>o</a:t>
            </a:r>
            <a:r>
              <a:rPr sz="1400" b="1" dirty="0">
                <a:latin typeface="Cambria"/>
                <a:cs typeface="Cambria"/>
              </a:rPr>
              <a:t>u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10" dirty="0">
                <a:latin typeface="Cambria"/>
                <a:cs typeface="Cambria"/>
              </a:rPr>
              <a:t>a</a:t>
            </a:r>
            <a:r>
              <a:rPr sz="1400" b="1" dirty="0">
                <a:latin typeface="Cambria"/>
                <a:cs typeface="Cambria"/>
              </a:rPr>
              <a:t>re </a:t>
            </a:r>
            <a:r>
              <a:rPr sz="1400" b="1" spc="-15" dirty="0">
                <a:latin typeface="Cambria"/>
                <a:cs typeface="Cambria"/>
              </a:rPr>
              <a:t>p</a:t>
            </a:r>
            <a:r>
              <a:rPr sz="1400" b="1" dirty="0">
                <a:latin typeface="Cambria"/>
                <a:cs typeface="Cambria"/>
              </a:rPr>
              <a:t>ar</a:t>
            </a:r>
            <a:r>
              <a:rPr sz="1400" b="1" spc="-10" dirty="0">
                <a:latin typeface="Cambria"/>
                <a:cs typeface="Cambria"/>
              </a:rPr>
              <a:t>t</a:t>
            </a:r>
            <a:r>
              <a:rPr sz="1400" b="1" dirty="0">
                <a:latin typeface="Cambria"/>
                <a:cs typeface="Cambria"/>
              </a:rPr>
              <a:t>i</a:t>
            </a:r>
            <a:r>
              <a:rPr sz="1400" b="1" spc="-10" dirty="0">
                <a:latin typeface="Cambria"/>
                <a:cs typeface="Cambria"/>
              </a:rPr>
              <a:t>c</a:t>
            </a:r>
            <a:r>
              <a:rPr sz="1400" b="1" dirty="0">
                <a:latin typeface="Cambria"/>
                <a:cs typeface="Cambria"/>
              </a:rPr>
              <a:t>ip</a:t>
            </a:r>
            <a:r>
              <a:rPr sz="1400" b="1" spc="-10" dirty="0">
                <a:latin typeface="Cambria"/>
                <a:cs typeface="Cambria"/>
              </a:rPr>
              <a:t>a</a:t>
            </a:r>
            <a:r>
              <a:rPr sz="1400" b="1" dirty="0">
                <a:latin typeface="Cambria"/>
                <a:cs typeface="Cambria"/>
              </a:rPr>
              <a:t>ti</a:t>
            </a:r>
            <a:r>
              <a:rPr sz="1400" b="1" spc="-10" dirty="0">
                <a:latin typeface="Cambria"/>
                <a:cs typeface="Cambria"/>
              </a:rPr>
              <a:t>n</a:t>
            </a:r>
            <a:r>
              <a:rPr sz="1400" b="1" dirty="0">
                <a:latin typeface="Cambria"/>
                <a:cs typeface="Cambria"/>
              </a:rPr>
              <a:t>g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10" dirty="0">
                <a:latin typeface="Cambria"/>
                <a:cs typeface="Cambria"/>
              </a:rPr>
              <a:t>i</a:t>
            </a:r>
            <a:r>
              <a:rPr sz="1400" b="1" dirty="0">
                <a:latin typeface="Cambria"/>
                <a:cs typeface="Cambria"/>
              </a:rPr>
              <a:t>n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a:</a:t>
            </a:r>
            <a:endParaRPr sz="1400" dirty="0">
              <a:latin typeface="Cambria"/>
              <a:cs typeface="Cambria"/>
            </a:endParaRPr>
          </a:p>
          <a:p>
            <a:pPr marL="698500" indent="-228600">
              <a:lnSpc>
                <a:spcPct val="100000"/>
              </a:lnSpc>
              <a:buFont typeface="Symbol"/>
              <a:buChar char=""/>
              <a:tabLst>
                <a:tab pos="699135" algn="l"/>
              </a:tabLst>
            </a:pPr>
            <a:r>
              <a:rPr sz="1400" b="1" dirty="0">
                <a:latin typeface="Cambria"/>
                <a:cs typeface="Cambria"/>
              </a:rPr>
              <a:t>Pro</a:t>
            </a:r>
            <a:r>
              <a:rPr sz="1400" b="1" spc="-15" dirty="0">
                <a:latin typeface="Cambria"/>
                <a:cs typeface="Cambria"/>
              </a:rPr>
              <a:t>g</a:t>
            </a:r>
            <a:r>
              <a:rPr sz="1400" b="1" dirty="0">
                <a:latin typeface="Cambria"/>
                <a:cs typeface="Cambria"/>
              </a:rPr>
              <a:t>ram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of </a:t>
            </a:r>
            <a:r>
              <a:rPr sz="1400" b="1" spc="-15" dirty="0">
                <a:latin typeface="Cambria"/>
                <a:cs typeface="Cambria"/>
              </a:rPr>
              <a:t>V</a:t>
            </a:r>
            <a:r>
              <a:rPr sz="1400" b="1" dirty="0">
                <a:latin typeface="Cambria"/>
                <a:cs typeface="Cambria"/>
              </a:rPr>
              <a:t>o</a:t>
            </a:r>
            <a:r>
              <a:rPr sz="1400" b="1" spc="-10" dirty="0">
                <a:latin typeface="Cambria"/>
                <a:cs typeface="Cambria"/>
              </a:rPr>
              <a:t>c</a:t>
            </a:r>
            <a:r>
              <a:rPr sz="1400" b="1" dirty="0">
                <a:latin typeface="Cambria"/>
                <a:cs typeface="Cambria"/>
              </a:rPr>
              <a:t>a</a:t>
            </a:r>
            <a:r>
              <a:rPr sz="1400" b="1" spc="-10" dirty="0">
                <a:latin typeface="Cambria"/>
                <a:cs typeface="Cambria"/>
              </a:rPr>
              <a:t>ti</a:t>
            </a:r>
            <a:r>
              <a:rPr sz="1400" b="1" dirty="0">
                <a:latin typeface="Cambria"/>
                <a:cs typeface="Cambria"/>
              </a:rPr>
              <a:t>o</a:t>
            </a:r>
            <a:r>
              <a:rPr sz="1400" b="1" spc="-10" dirty="0">
                <a:latin typeface="Cambria"/>
                <a:cs typeface="Cambria"/>
              </a:rPr>
              <a:t>n</a:t>
            </a:r>
            <a:r>
              <a:rPr sz="1400" b="1" dirty="0">
                <a:latin typeface="Cambria"/>
                <a:cs typeface="Cambria"/>
              </a:rPr>
              <a:t>al </a:t>
            </a:r>
            <a:r>
              <a:rPr sz="1400" b="1" spc="-5" dirty="0">
                <a:latin typeface="Cambria"/>
                <a:cs typeface="Cambria"/>
              </a:rPr>
              <a:t>Re</a:t>
            </a:r>
            <a:r>
              <a:rPr sz="1400" b="1" spc="-10" dirty="0">
                <a:latin typeface="Cambria"/>
                <a:cs typeface="Cambria"/>
              </a:rPr>
              <a:t>h</a:t>
            </a:r>
            <a:r>
              <a:rPr sz="1400" b="1" dirty="0">
                <a:latin typeface="Cambria"/>
                <a:cs typeface="Cambria"/>
              </a:rPr>
              <a:t>a</a:t>
            </a:r>
            <a:r>
              <a:rPr sz="1400" b="1" spc="-5" dirty="0">
                <a:latin typeface="Cambria"/>
                <a:cs typeface="Cambria"/>
              </a:rPr>
              <a:t>b</a:t>
            </a:r>
            <a:r>
              <a:rPr sz="1400" b="1" dirty="0">
                <a:latin typeface="Cambria"/>
                <a:cs typeface="Cambria"/>
              </a:rPr>
              <a:t>i</a:t>
            </a:r>
            <a:r>
              <a:rPr sz="1400" b="1" spc="-15" dirty="0">
                <a:latin typeface="Cambria"/>
                <a:cs typeface="Cambria"/>
              </a:rPr>
              <a:t>l</a:t>
            </a:r>
            <a:r>
              <a:rPr sz="1400" b="1" dirty="0">
                <a:latin typeface="Cambria"/>
                <a:cs typeface="Cambria"/>
              </a:rPr>
              <a:t>i</a:t>
            </a:r>
            <a:r>
              <a:rPr sz="1400" b="1" spc="-10" dirty="0">
                <a:latin typeface="Cambria"/>
                <a:cs typeface="Cambria"/>
              </a:rPr>
              <a:t>t</a:t>
            </a:r>
            <a:r>
              <a:rPr sz="1400" b="1" dirty="0">
                <a:latin typeface="Cambria"/>
                <a:cs typeface="Cambria"/>
              </a:rPr>
              <a:t>at</a:t>
            </a:r>
            <a:r>
              <a:rPr sz="1400" b="1" spc="-10" dirty="0">
                <a:latin typeface="Cambria"/>
                <a:cs typeface="Cambria"/>
              </a:rPr>
              <a:t>io</a:t>
            </a:r>
            <a:r>
              <a:rPr sz="1400" b="1" dirty="0">
                <a:latin typeface="Cambria"/>
                <a:cs typeface="Cambria"/>
              </a:rPr>
              <a:t>n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Se</a:t>
            </a:r>
            <a:r>
              <a:rPr sz="1400" b="1" dirty="0">
                <a:latin typeface="Cambria"/>
                <a:cs typeface="Cambria"/>
              </a:rPr>
              <a:t>r</a:t>
            </a:r>
            <a:r>
              <a:rPr sz="1400" b="1" spc="-15" dirty="0">
                <a:latin typeface="Cambria"/>
                <a:cs typeface="Cambria"/>
              </a:rPr>
              <a:t>v</a:t>
            </a:r>
            <a:r>
              <a:rPr sz="1400" b="1" dirty="0">
                <a:latin typeface="Cambria"/>
                <a:cs typeface="Cambria"/>
              </a:rPr>
              <a:t>ic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s</a:t>
            </a:r>
            <a:endParaRPr sz="1400" dirty="0">
              <a:latin typeface="Cambria"/>
              <a:cs typeface="Cambria"/>
            </a:endParaRPr>
          </a:p>
          <a:p>
            <a:pPr marL="698500" indent="-2286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699135" algn="l"/>
              </a:tabLst>
            </a:pPr>
            <a:r>
              <a:rPr sz="1400" b="1" spc="5" dirty="0">
                <a:latin typeface="Cambria"/>
                <a:cs typeface="Cambria"/>
              </a:rPr>
              <a:t>E</a:t>
            </a:r>
            <a:r>
              <a:rPr sz="1400" b="1" spc="-5" dirty="0">
                <a:latin typeface="Cambria"/>
                <a:cs typeface="Cambria"/>
              </a:rPr>
              <a:t>m</a:t>
            </a:r>
            <a:r>
              <a:rPr sz="1400" b="1" dirty="0">
                <a:latin typeface="Cambria"/>
                <a:cs typeface="Cambria"/>
              </a:rPr>
              <a:t>p</a:t>
            </a:r>
            <a:r>
              <a:rPr sz="1400" b="1" spc="-15" dirty="0">
                <a:latin typeface="Cambria"/>
                <a:cs typeface="Cambria"/>
              </a:rPr>
              <a:t>l</a:t>
            </a:r>
            <a:r>
              <a:rPr sz="1400" b="1" dirty="0">
                <a:latin typeface="Cambria"/>
                <a:cs typeface="Cambria"/>
              </a:rPr>
              <a:t>o</a:t>
            </a:r>
            <a:r>
              <a:rPr sz="1400" b="1" spc="-5" dirty="0">
                <a:latin typeface="Cambria"/>
                <a:cs typeface="Cambria"/>
              </a:rPr>
              <a:t>ym</a:t>
            </a:r>
            <a:r>
              <a:rPr sz="1400" b="1" spc="-1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nt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10" dirty="0">
                <a:latin typeface="Cambria"/>
                <a:cs typeface="Cambria"/>
              </a:rPr>
              <a:t>N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t</a:t>
            </a:r>
            <a:r>
              <a:rPr sz="1400" b="1" spc="-20" dirty="0">
                <a:latin typeface="Cambria"/>
                <a:cs typeface="Cambria"/>
              </a:rPr>
              <a:t>w</a:t>
            </a:r>
            <a:r>
              <a:rPr sz="1400" b="1" dirty="0">
                <a:latin typeface="Cambria"/>
                <a:cs typeface="Cambria"/>
              </a:rPr>
              <a:t>ork </a:t>
            </a:r>
            <a:r>
              <a:rPr sz="1400" b="1" spc="-5" dirty="0">
                <a:latin typeface="Cambria"/>
                <a:cs typeface="Cambria"/>
              </a:rPr>
              <a:t>Se</a:t>
            </a:r>
            <a:r>
              <a:rPr sz="1400" b="1" dirty="0">
                <a:latin typeface="Cambria"/>
                <a:cs typeface="Cambria"/>
              </a:rPr>
              <a:t>r</a:t>
            </a:r>
            <a:r>
              <a:rPr sz="1400" b="1" spc="-15" dirty="0">
                <a:latin typeface="Cambria"/>
                <a:cs typeface="Cambria"/>
              </a:rPr>
              <a:t>v</a:t>
            </a:r>
            <a:r>
              <a:rPr sz="1400" b="1" dirty="0">
                <a:latin typeface="Cambria"/>
                <a:cs typeface="Cambria"/>
              </a:rPr>
              <a:t>ic</a:t>
            </a:r>
            <a:r>
              <a:rPr sz="1400" b="1" spc="-1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s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10" dirty="0">
                <a:latin typeface="Cambria"/>
                <a:cs typeface="Cambria"/>
              </a:rPr>
              <a:t>(</a:t>
            </a:r>
            <a:r>
              <a:rPr sz="1400" b="1" dirty="0">
                <a:latin typeface="Cambria"/>
                <a:cs typeface="Cambria"/>
              </a:rPr>
              <a:t>Tic</a:t>
            </a:r>
            <a:r>
              <a:rPr sz="1400" b="1" spc="-15" dirty="0">
                <a:latin typeface="Cambria"/>
                <a:cs typeface="Cambria"/>
              </a:rPr>
              <a:t>k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t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10" dirty="0">
                <a:latin typeface="Cambria"/>
                <a:cs typeface="Cambria"/>
              </a:rPr>
              <a:t>t</a:t>
            </a:r>
            <a:r>
              <a:rPr sz="1400" b="1" dirty="0">
                <a:latin typeface="Cambria"/>
                <a:cs typeface="Cambria"/>
              </a:rPr>
              <a:t>o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10" dirty="0">
                <a:latin typeface="Cambria"/>
                <a:cs typeface="Cambria"/>
              </a:rPr>
              <a:t>Wo</a:t>
            </a:r>
            <a:r>
              <a:rPr sz="1400" b="1" dirty="0">
                <a:latin typeface="Cambria"/>
                <a:cs typeface="Cambria"/>
              </a:rPr>
              <a:t>r</a:t>
            </a:r>
            <a:r>
              <a:rPr sz="1400" b="1" spc="-5" dirty="0">
                <a:latin typeface="Cambria"/>
                <a:cs typeface="Cambria"/>
              </a:rPr>
              <a:t>k</a:t>
            </a:r>
            <a:r>
              <a:rPr sz="1400" b="1" dirty="0">
                <a:latin typeface="Cambria"/>
                <a:cs typeface="Cambria"/>
              </a:rPr>
              <a:t>)</a:t>
            </a:r>
            <a:endParaRPr sz="1400" dirty="0">
              <a:latin typeface="Cambria"/>
              <a:cs typeface="Cambria"/>
            </a:endParaRPr>
          </a:p>
          <a:p>
            <a:pPr marL="698500" indent="-2286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699135" algn="l"/>
              </a:tabLst>
            </a:pPr>
            <a:r>
              <a:rPr sz="1400" b="1" spc="-5" dirty="0">
                <a:latin typeface="Cambria"/>
                <a:cs typeface="Cambria"/>
              </a:rPr>
              <a:t>C</a:t>
            </a:r>
            <a:r>
              <a:rPr sz="1400" b="1" dirty="0">
                <a:latin typeface="Cambria"/>
                <a:cs typeface="Cambria"/>
              </a:rPr>
              <a:t>aP</a:t>
            </a:r>
            <a:r>
              <a:rPr sz="1400" b="1" spc="-5" dirty="0">
                <a:latin typeface="Cambria"/>
                <a:cs typeface="Cambria"/>
              </a:rPr>
              <a:t>ROM</a:t>
            </a:r>
            <a:r>
              <a:rPr sz="1400" b="1" dirty="0">
                <a:latin typeface="Cambria"/>
                <a:cs typeface="Cambria"/>
              </a:rPr>
              <a:t>I</a:t>
            </a:r>
            <a:r>
              <a:rPr sz="1400" b="1" spc="-15" dirty="0">
                <a:latin typeface="Cambria"/>
                <a:cs typeface="Cambria"/>
              </a:rPr>
              <a:t>S</a:t>
            </a:r>
            <a:r>
              <a:rPr sz="1400" b="1" dirty="0">
                <a:latin typeface="Cambria"/>
                <a:cs typeface="Cambria"/>
              </a:rPr>
              <a:t>E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pa</a:t>
            </a:r>
            <a:r>
              <a:rPr sz="1400" b="1" spc="-15" dirty="0">
                <a:latin typeface="Cambria"/>
                <a:cs typeface="Cambria"/>
              </a:rPr>
              <a:t>r</a:t>
            </a:r>
            <a:r>
              <a:rPr sz="1400" b="1" dirty="0">
                <a:latin typeface="Cambria"/>
                <a:cs typeface="Cambria"/>
              </a:rPr>
              <a:t>ti</a:t>
            </a:r>
            <a:r>
              <a:rPr sz="1400" b="1" spc="-15" dirty="0">
                <a:latin typeface="Cambria"/>
                <a:cs typeface="Cambria"/>
              </a:rPr>
              <a:t>c</a:t>
            </a:r>
            <a:r>
              <a:rPr sz="1400" b="1" spc="-10" dirty="0">
                <a:latin typeface="Cambria"/>
                <a:cs typeface="Cambria"/>
              </a:rPr>
              <a:t>i</a:t>
            </a:r>
            <a:r>
              <a:rPr sz="1400" b="1" dirty="0">
                <a:latin typeface="Cambria"/>
                <a:cs typeface="Cambria"/>
              </a:rPr>
              <a:t>pa</a:t>
            </a:r>
            <a:r>
              <a:rPr sz="1400" b="1" spc="-10" dirty="0">
                <a:latin typeface="Cambria"/>
                <a:cs typeface="Cambria"/>
              </a:rPr>
              <a:t>n</a:t>
            </a:r>
            <a:r>
              <a:rPr sz="1400" b="1" dirty="0">
                <a:latin typeface="Cambria"/>
                <a:cs typeface="Cambria"/>
              </a:rPr>
              <a:t>t</a:t>
            </a:r>
            <a:endParaRPr sz="1400" dirty="0">
              <a:latin typeface="Cambria"/>
              <a:cs typeface="Cambria"/>
            </a:endParaRPr>
          </a:p>
          <a:p>
            <a:pPr marL="698500" indent="-228600">
              <a:lnSpc>
                <a:spcPct val="100000"/>
              </a:lnSpc>
              <a:spcBef>
                <a:spcPts val="45"/>
              </a:spcBef>
              <a:buFont typeface="Symbol"/>
              <a:buChar char=""/>
              <a:tabLst>
                <a:tab pos="699135" algn="l"/>
              </a:tabLst>
            </a:pPr>
            <a:r>
              <a:rPr sz="1400" b="1" spc="-5" dirty="0">
                <a:latin typeface="Cambria"/>
                <a:cs typeface="Cambria"/>
              </a:rPr>
              <a:t>O</a:t>
            </a:r>
            <a:r>
              <a:rPr sz="1400" b="1" dirty="0">
                <a:latin typeface="Cambria"/>
                <a:cs typeface="Cambria"/>
              </a:rPr>
              <a:t>r o</a:t>
            </a:r>
            <a:r>
              <a:rPr sz="1400" b="1" spc="-10" dirty="0">
                <a:latin typeface="Cambria"/>
                <a:cs typeface="Cambria"/>
              </a:rPr>
              <a:t>t</a:t>
            </a:r>
            <a:r>
              <a:rPr sz="1400" b="1" dirty="0">
                <a:latin typeface="Cambria"/>
                <a:cs typeface="Cambria"/>
              </a:rPr>
              <a:t>h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r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su</a:t>
            </a:r>
            <a:r>
              <a:rPr sz="1400" b="1" spc="-15" dirty="0">
                <a:latin typeface="Cambria"/>
                <a:cs typeface="Cambria"/>
              </a:rPr>
              <a:t>p</a:t>
            </a:r>
            <a:r>
              <a:rPr sz="1400" b="1" dirty="0">
                <a:latin typeface="Cambria"/>
                <a:cs typeface="Cambria"/>
              </a:rPr>
              <a:t>po</a:t>
            </a:r>
            <a:r>
              <a:rPr sz="1400" b="1" spc="-15" dirty="0">
                <a:latin typeface="Cambria"/>
                <a:cs typeface="Cambria"/>
              </a:rPr>
              <a:t>r</a:t>
            </a:r>
            <a:r>
              <a:rPr sz="1400" b="1" dirty="0">
                <a:latin typeface="Cambria"/>
                <a:cs typeface="Cambria"/>
              </a:rPr>
              <a:t>t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spc="-10" dirty="0">
                <a:latin typeface="Cambria"/>
                <a:cs typeface="Cambria"/>
              </a:rPr>
              <a:t>s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r</a:t>
            </a:r>
            <a:r>
              <a:rPr sz="1400" b="1" spc="-5" dirty="0">
                <a:latin typeface="Cambria"/>
                <a:cs typeface="Cambria"/>
              </a:rPr>
              <a:t>v</a:t>
            </a:r>
            <a:r>
              <a:rPr sz="1400" b="1" dirty="0">
                <a:latin typeface="Cambria"/>
                <a:cs typeface="Cambria"/>
              </a:rPr>
              <a:t>ic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s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spc="-10" dirty="0">
                <a:latin typeface="Cambria"/>
                <a:cs typeface="Cambria"/>
              </a:rPr>
              <a:t>s</a:t>
            </a:r>
            <a:r>
              <a:rPr sz="1400" b="1" dirty="0">
                <a:latin typeface="Cambria"/>
                <a:cs typeface="Cambria"/>
              </a:rPr>
              <a:t>uch</a:t>
            </a:r>
            <a:r>
              <a:rPr sz="1400" b="1" spc="-10" dirty="0">
                <a:latin typeface="Cambria"/>
                <a:cs typeface="Cambria"/>
              </a:rPr>
              <a:t> a</a:t>
            </a:r>
            <a:r>
              <a:rPr sz="1400" b="1" dirty="0">
                <a:latin typeface="Cambria"/>
                <a:cs typeface="Cambria"/>
              </a:rPr>
              <a:t>s: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P</a:t>
            </a:r>
            <a:r>
              <a:rPr sz="1400" b="1" spc="-20" dirty="0">
                <a:latin typeface="Cambria"/>
                <a:cs typeface="Cambria"/>
              </a:rPr>
              <a:t>A</a:t>
            </a:r>
            <a:r>
              <a:rPr sz="1400" b="1" spc="-5" dirty="0">
                <a:latin typeface="Cambria"/>
                <a:cs typeface="Cambria"/>
              </a:rPr>
              <a:t>SS</a:t>
            </a:r>
            <a:r>
              <a:rPr sz="1400" b="1" dirty="0">
                <a:latin typeface="Cambria"/>
                <a:cs typeface="Cambria"/>
              </a:rPr>
              <a:t>, I</a:t>
            </a:r>
            <a:r>
              <a:rPr sz="1400" b="1" spc="-10" dirty="0">
                <a:latin typeface="Cambria"/>
                <a:cs typeface="Cambria"/>
              </a:rPr>
              <a:t>D</a:t>
            </a:r>
            <a:r>
              <a:rPr sz="1400" b="1" spc="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A</a:t>
            </a:r>
            <a:r>
              <a:rPr sz="1400" b="1" spc="-1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P</a:t>
            </a:r>
            <a:r>
              <a:rPr sz="1400" b="1" spc="-5" dirty="0">
                <a:latin typeface="Cambria"/>
                <a:cs typeface="Cambria"/>
              </a:rPr>
              <a:t>l</a:t>
            </a:r>
            <a:r>
              <a:rPr sz="1400" b="1" spc="-10" dirty="0">
                <a:latin typeface="Cambria"/>
                <a:cs typeface="Cambria"/>
              </a:rPr>
              <a:t>a</a:t>
            </a:r>
            <a:r>
              <a:rPr sz="1400" b="1" dirty="0">
                <a:latin typeface="Cambria"/>
                <a:cs typeface="Cambria"/>
              </a:rPr>
              <a:t>n,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or</a:t>
            </a:r>
            <a:r>
              <a:rPr sz="1400" b="1" spc="-10" dirty="0">
                <a:latin typeface="Cambria"/>
                <a:cs typeface="Cambria"/>
              </a:rPr>
              <a:t> a</a:t>
            </a:r>
            <a:r>
              <a:rPr sz="1400" b="1" dirty="0">
                <a:latin typeface="Cambria"/>
                <a:cs typeface="Cambria"/>
              </a:rPr>
              <a:t>n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15" dirty="0">
                <a:latin typeface="Cambria"/>
                <a:cs typeface="Cambria"/>
              </a:rPr>
              <a:t>I</a:t>
            </a:r>
            <a:r>
              <a:rPr sz="1400" b="1" spc="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P</a:t>
            </a:r>
            <a:endParaRPr sz="14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800" dirty="0">
              <a:latin typeface="Times New Roman"/>
              <a:cs typeface="Times New Roman"/>
            </a:endParaRPr>
          </a:p>
          <a:p>
            <a:pPr marL="12700">
              <a:lnSpc>
                <a:spcPts val="1655"/>
              </a:lnSpc>
            </a:pPr>
            <a:r>
              <a:rPr sz="1400" b="1" spc="-5" dirty="0">
                <a:latin typeface="Cambria"/>
                <a:cs typeface="Cambria"/>
              </a:rPr>
              <a:t>Bef</a:t>
            </a:r>
            <a:r>
              <a:rPr sz="1400" b="1" dirty="0">
                <a:latin typeface="Cambria"/>
                <a:cs typeface="Cambria"/>
              </a:rPr>
              <a:t>ore </a:t>
            </a:r>
            <a:r>
              <a:rPr sz="1400" b="1" spc="-15" dirty="0">
                <a:latin typeface="Cambria"/>
                <a:cs typeface="Cambria"/>
              </a:rPr>
              <a:t>y</a:t>
            </a:r>
            <a:r>
              <a:rPr sz="1400" b="1" dirty="0">
                <a:latin typeface="Cambria"/>
                <a:cs typeface="Cambria"/>
              </a:rPr>
              <a:t>our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d</a:t>
            </a:r>
            <a:r>
              <a:rPr sz="1400" b="1" spc="-10" dirty="0">
                <a:latin typeface="Cambria"/>
                <a:cs typeface="Cambria"/>
              </a:rPr>
              <a:t>i</a:t>
            </a:r>
            <a:r>
              <a:rPr sz="1400" b="1" dirty="0">
                <a:latin typeface="Cambria"/>
                <a:cs typeface="Cambria"/>
              </a:rPr>
              <a:t>sa</a:t>
            </a:r>
            <a:r>
              <a:rPr sz="1400" b="1" spc="-15" dirty="0">
                <a:latin typeface="Cambria"/>
                <a:cs typeface="Cambria"/>
              </a:rPr>
              <a:t>b</a:t>
            </a:r>
            <a:r>
              <a:rPr sz="1400" b="1" spc="-10" dirty="0">
                <a:latin typeface="Cambria"/>
                <a:cs typeface="Cambria"/>
              </a:rPr>
              <a:t>i</a:t>
            </a:r>
            <a:r>
              <a:rPr sz="1400" b="1" spc="-5" dirty="0">
                <a:latin typeface="Cambria"/>
                <a:cs typeface="Cambria"/>
              </a:rPr>
              <a:t>l</a:t>
            </a:r>
            <a:r>
              <a:rPr sz="1400" b="1" dirty="0">
                <a:latin typeface="Cambria"/>
                <a:cs typeface="Cambria"/>
              </a:rPr>
              <a:t>ity </a:t>
            </a:r>
            <a:r>
              <a:rPr sz="1400" b="1" spc="-1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n</a:t>
            </a:r>
            <a:r>
              <a:rPr sz="1400" b="1" spc="-15" dirty="0">
                <a:latin typeface="Cambria"/>
                <a:cs typeface="Cambria"/>
              </a:rPr>
              <a:t>d</a:t>
            </a:r>
            <a:r>
              <a:rPr sz="1400" b="1" dirty="0">
                <a:latin typeface="Cambria"/>
                <a:cs typeface="Cambria"/>
              </a:rPr>
              <a:t>s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15" dirty="0">
                <a:latin typeface="Cambria"/>
                <a:cs typeface="Cambria"/>
              </a:rPr>
              <a:t>u</a:t>
            </a:r>
            <a:r>
              <a:rPr sz="1400" b="1" dirty="0">
                <a:latin typeface="Cambria"/>
                <a:cs typeface="Cambria"/>
              </a:rPr>
              <a:t>nd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r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S</a:t>
            </a:r>
            <a:r>
              <a:rPr sz="1400" b="1" spc="-15" dirty="0">
                <a:latin typeface="Cambria"/>
                <a:cs typeface="Cambria"/>
              </a:rPr>
              <a:t>S</a:t>
            </a:r>
            <a:r>
              <a:rPr sz="1400" b="1" dirty="0">
                <a:latin typeface="Cambria"/>
                <a:cs typeface="Cambria"/>
              </a:rPr>
              <a:t>A ru</a:t>
            </a:r>
            <a:r>
              <a:rPr sz="1400" b="1" spc="-5" dirty="0">
                <a:latin typeface="Cambria"/>
                <a:cs typeface="Cambria"/>
              </a:rPr>
              <a:t>le</a:t>
            </a:r>
            <a:r>
              <a:rPr sz="1400" b="1" spc="-10" dirty="0">
                <a:latin typeface="Cambria"/>
                <a:cs typeface="Cambria"/>
              </a:rPr>
              <a:t>s</a:t>
            </a:r>
            <a:r>
              <a:rPr sz="1400" b="1" dirty="0">
                <a:latin typeface="Cambria"/>
                <a:cs typeface="Cambria"/>
              </a:rPr>
              <a:t>:</a:t>
            </a:r>
            <a:endParaRPr sz="1400" dirty="0">
              <a:latin typeface="Cambria"/>
              <a:cs typeface="Cambria"/>
            </a:endParaRPr>
          </a:p>
          <a:p>
            <a:pPr marL="12700" marR="59690" algn="just">
              <a:lnSpc>
                <a:spcPts val="1639"/>
              </a:lnSpc>
              <a:spcBef>
                <a:spcPts val="60"/>
              </a:spcBef>
            </a:pPr>
            <a:r>
              <a:rPr sz="1400" b="1" spc="-5" dirty="0">
                <a:latin typeface="Cambria"/>
                <a:cs typeface="Cambria"/>
              </a:rPr>
              <a:t>SS</a:t>
            </a:r>
            <a:r>
              <a:rPr sz="1400" b="1" dirty="0">
                <a:latin typeface="Cambria"/>
                <a:cs typeface="Cambria"/>
              </a:rPr>
              <a:t>A </a:t>
            </a:r>
            <a:r>
              <a:rPr sz="1400" b="1" spc="-5" dirty="0">
                <a:latin typeface="Cambria"/>
                <a:cs typeface="Cambria"/>
              </a:rPr>
              <a:t>m</a:t>
            </a:r>
            <a:r>
              <a:rPr sz="1400" b="1" dirty="0">
                <a:latin typeface="Cambria"/>
                <a:cs typeface="Cambria"/>
              </a:rPr>
              <a:t>u</a:t>
            </a:r>
            <a:r>
              <a:rPr sz="1400" b="1" spc="-10" dirty="0">
                <a:latin typeface="Cambria"/>
                <a:cs typeface="Cambria"/>
              </a:rPr>
              <a:t>s</a:t>
            </a:r>
            <a:r>
              <a:rPr sz="1400" b="1" dirty="0">
                <a:latin typeface="Cambria"/>
                <a:cs typeface="Cambria"/>
              </a:rPr>
              <a:t>t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r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spc="-15" dirty="0">
                <a:latin typeface="Cambria"/>
                <a:cs typeface="Cambria"/>
              </a:rPr>
              <a:t>v</a:t>
            </a:r>
            <a:r>
              <a:rPr sz="1400" b="1" dirty="0">
                <a:latin typeface="Cambria"/>
                <a:cs typeface="Cambria"/>
              </a:rPr>
              <a:t>i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w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spc="-10" dirty="0">
                <a:latin typeface="Cambria"/>
                <a:cs typeface="Cambria"/>
              </a:rPr>
              <a:t>t</a:t>
            </a:r>
            <a:r>
              <a:rPr sz="1400" b="1" dirty="0">
                <a:latin typeface="Cambria"/>
                <a:cs typeface="Cambria"/>
              </a:rPr>
              <a:t>he </a:t>
            </a:r>
            <a:r>
              <a:rPr sz="1400" b="1" spc="-10" dirty="0">
                <a:latin typeface="Cambria"/>
                <a:cs typeface="Cambria"/>
              </a:rPr>
              <a:t>s</a:t>
            </a:r>
            <a:r>
              <a:rPr sz="1400" b="1" dirty="0">
                <a:latin typeface="Cambria"/>
                <a:cs typeface="Cambria"/>
              </a:rPr>
              <a:t>it</a:t>
            </a:r>
            <a:r>
              <a:rPr sz="1400" b="1" spc="-15" dirty="0">
                <a:latin typeface="Cambria"/>
                <a:cs typeface="Cambria"/>
              </a:rPr>
              <a:t>u</a:t>
            </a:r>
            <a:r>
              <a:rPr sz="1400" b="1" dirty="0">
                <a:latin typeface="Cambria"/>
                <a:cs typeface="Cambria"/>
              </a:rPr>
              <a:t>at</a:t>
            </a:r>
            <a:r>
              <a:rPr sz="1400" b="1" spc="-10" dirty="0">
                <a:latin typeface="Cambria"/>
                <a:cs typeface="Cambria"/>
              </a:rPr>
              <a:t>io</a:t>
            </a:r>
            <a:r>
              <a:rPr sz="1400" b="1" dirty="0">
                <a:latin typeface="Cambria"/>
                <a:cs typeface="Cambria"/>
              </a:rPr>
              <a:t>n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and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t</a:t>
            </a:r>
            <a:r>
              <a:rPr sz="1400" b="1" spc="-10" dirty="0">
                <a:latin typeface="Cambria"/>
                <a:cs typeface="Cambria"/>
              </a:rPr>
              <a:t>h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y </a:t>
            </a:r>
            <a:r>
              <a:rPr sz="1400" b="1" spc="-5" dirty="0">
                <a:latin typeface="Cambria"/>
                <a:cs typeface="Cambria"/>
              </a:rPr>
              <a:t>m</a:t>
            </a:r>
            <a:r>
              <a:rPr sz="1400" b="1" dirty="0">
                <a:latin typeface="Cambria"/>
                <a:cs typeface="Cambria"/>
              </a:rPr>
              <a:t>u</a:t>
            </a:r>
            <a:r>
              <a:rPr sz="1400" b="1" spc="-10" dirty="0">
                <a:latin typeface="Cambria"/>
                <a:cs typeface="Cambria"/>
              </a:rPr>
              <a:t>s</a:t>
            </a:r>
            <a:r>
              <a:rPr sz="1400" b="1" dirty="0">
                <a:latin typeface="Cambria"/>
                <a:cs typeface="Cambria"/>
              </a:rPr>
              <a:t>t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d</a:t>
            </a:r>
            <a:r>
              <a:rPr sz="1400" b="1" spc="-1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cide</a:t>
            </a:r>
            <a:r>
              <a:rPr sz="1400" b="1" spc="-10" dirty="0">
                <a:latin typeface="Cambria"/>
                <a:cs typeface="Cambria"/>
              </a:rPr>
              <a:t> t</a:t>
            </a:r>
            <a:r>
              <a:rPr sz="1400" b="1" dirty="0">
                <a:latin typeface="Cambria"/>
                <a:cs typeface="Cambria"/>
              </a:rPr>
              <a:t>h</a:t>
            </a:r>
            <a:r>
              <a:rPr sz="1400" b="1" spc="-10" dirty="0">
                <a:latin typeface="Cambria"/>
                <a:cs typeface="Cambria"/>
              </a:rPr>
              <a:t>a</a:t>
            </a:r>
            <a:r>
              <a:rPr sz="1400" b="1" dirty="0">
                <a:latin typeface="Cambria"/>
                <a:cs typeface="Cambria"/>
              </a:rPr>
              <a:t>t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y</a:t>
            </a:r>
            <a:r>
              <a:rPr sz="1400" b="1" spc="-10" dirty="0">
                <a:latin typeface="Cambria"/>
                <a:cs typeface="Cambria"/>
              </a:rPr>
              <a:t>o</a:t>
            </a:r>
            <a:r>
              <a:rPr sz="1400" b="1" dirty="0">
                <a:latin typeface="Cambria"/>
                <a:cs typeface="Cambria"/>
              </a:rPr>
              <a:t>ur </a:t>
            </a:r>
            <a:r>
              <a:rPr sz="1400" b="1" spc="-10" dirty="0">
                <a:latin typeface="Cambria"/>
                <a:cs typeface="Cambria"/>
              </a:rPr>
              <a:t>co</a:t>
            </a:r>
            <a:r>
              <a:rPr sz="1400" b="1" dirty="0">
                <a:latin typeface="Cambria"/>
                <a:cs typeface="Cambria"/>
              </a:rPr>
              <a:t>nt</a:t>
            </a:r>
            <a:r>
              <a:rPr sz="1400" b="1" spc="-10" dirty="0">
                <a:latin typeface="Cambria"/>
                <a:cs typeface="Cambria"/>
              </a:rPr>
              <a:t>i</a:t>
            </a:r>
            <a:r>
              <a:rPr sz="1400" b="1" dirty="0">
                <a:latin typeface="Cambria"/>
                <a:cs typeface="Cambria"/>
              </a:rPr>
              <a:t>nu</a:t>
            </a:r>
            <a:r>
              <a:rPr sz="1400" b="1" spc="-1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d par</a:t>
            </a:r>
            <a:r>
              <a:rPr sz="1400" b="1" spc="-10" dirty="0">
                <a:latin typeface="Cambria"/>
                <a:cs typeface="Cambria"/>
              </a:rPr>
              <a:t>t</a:t>
            </a:r>
            <a:r>
              <a:rPr sz="1400" b="1" dirty="0">
                <a:latin typeface="Cambria"/>
                <a:cs typeface="Cambria"/>
              </a:rPr>
              <a:t>ic</a:t>
            </a:r>
            <a:r>
              <a:rPr sz="1400" b="1" spc="-10" dirty="0">
                <a:latin typeface="Cambria"/>
                <a:cs typeface="Cambria"/>
              </a:rPr>
              <a:t>i</a:t>
            </a:r>
            <a:r>
              <a:rPr sz="1400" b="1" dirty="0">
                <a:latin typeface="Cambria"/>
                <a:cs typeface="Cambria"/>
              </a:rPr>
              <a:t>p</a:t>
            </a:r>
            <a:r>
              <a:rPr sz="1400" b="1" spc="-10" dirty="0">
                <a:latin typeface="Cambria"/>
                <a:cs typeface="Cambria"/>
              </a:rPr>
              <a:t>a</a:t>
            </a:r>
            <a:r>
              <a:rPr sz="1400" b="1" dirty="0">
                <a:latin typeface="Cambria"/>
                <a:cs typeface="Cambria"/>
              </a:rPr>
              <a:t>t</a:t>
            </a:r>
            <a:r>
              <a:rPr sz="1400" b="1" spc="-10" dirty="0">
                <a:latin typeface="Cambria"/>
                <a:cs typeface="Cambria"/>
              </a:rPr>
              <a:t>i</a:t>
            </a:r>
            <a:r>
              <a:rPr sz="1400" b="1" dirty="0">
                <a:latin typeface="Cambria"/>
                <a:cs typeface="Cambria"/>
              </a:rPr>
              <a:t>on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in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t</a:t>
            </a:r>
            <a:r>
              <a:rPr sz="1400" b="1" spc="-10" dirty="0">
                <a:latin typeface="Cambria"/>
                <a:cs typeface="Cambria"/>
              </a:rPr>
              <a:t>h</a:t>
            </a:r>
            <a:r>
              <a:rPr sz="1400" b="1" dirty="0">
                <a:latin typeface="Cambria"/>
                <a:cs typeface="Cambria"/>
              </a:rPr>
              <a:t>e pr</a:t>
            </a:r>
            <a:r>
              <a:rPr sz="1400" b="1" spc="-10" dirty="0">
                <a:latin typeface="Cambria"/>
                <a:cs typeface="Cambria"/>
              </a:rPr>
              <a:t>o</a:t>
            </a:r>
            <a:r>
              <a:rPr sz="1400" b="1" dirty="0">
                <a:latin typeface="Cambria"/>
                <a:cs typeface="Cambria"/>
              </a:rPr>
              <a:t>gr</a:t>
            </a:r>
            <a:r>
              <a:rPr sz="1400" b="1" spc="-10" dirty="0">
                <a:latin typeface="Cambria"/>
                <a:cs typeface="Cambria"/>
              </a:rPr>
              <a:t>a</a:t>
            </a:r>
            <a:r>
              <a:rPr sz="1400" b="1" dirty="0">
                <a:latin typeface="Cambria"/>
                <a:cs typeface="Cambria"/>
              </a:rPr>
              <a:t>m </a:t>
            </a:r>
            <a:r>
              <a:rPr sz="1400" b="1" spc="-5" dirty="0">
                <a:latin typeface="Cambria"/>
                <a:cs typeface="Cambria"/>
              </a:rPr>
              <a:t>w</a:t>
            </a:r>
            <a:r>
              <a:rPr sz="1400" b="1" dirty="0">
                <a:latin typeface="Cambria"/>
                <a:cs typeface="Cambria"/>
              </a:rPr>
              <a:t>i</a:t>
            </a:r>
            <a:r>
              <a:rPr sz="1400" b="1" spc="-5" dirty="0">
                <a:latin typeface="Cambria"/>
                <a:cs typeface="Cambria"/>
              </a:rPr>
              <a:t>l</a:t>
            </a:r>
            <a:r>
              <a:rPr sz="1400" b="1" dirty="0">
                <a:latin typeface="Cambria"/>
                <a:cs typeface="Cambria"/>
              </a:rPr>
              <a:t>l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le</a:t>
            </a:r>
            <a:r>
              <a:rPr sz="1400" b="1" spc="-10" dirty="0">
                <a:latin typeface="Cambria"/>
                <a:cs typeface="Cambria"/>
              </a:rPr>
              <a:t>a</a:t>
            </a:r>
            <a:r>
              <a:rPr sz="1400" b="1" dirty="0">
                <a:latin typeface="Cambria"/>
                <a:cs typeface="Cambria"/>
              </a:rPr>
              <a:t>d </a:t>
            </a:r>
            <a:r>
              <a:rPr sz="1400" b="1" spc="-10" dirty="0">
                <a:latin typeface="Cambria"/>
                <a:cs typeface="Cambria"/>
              </a:rPr>
              <a:t>t</a:t>
            </a:r>
            <a:r>
              <a:rPr sz="1400" b="1" dirty="0">
                <a:latin typeface="Cambria"/>
                <a:cs typeface="Cambria"/>
              </a:rPr>
              <a:t>o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15" dirty="0">
                <a:latin typeface="Cambria"/>
                <a:cs typeface="Cambria"/>
              </a:rPr>
              <a:t>y</a:t>
            </a:r>
            <a:r>
              <a:rPr sz="1400" b="1" dirty="0">
                <a:latin typeface="Cambria"/>
                <a:cs typeface="Cambria"/>
              </a:rPr>
              <a:t>our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p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r</a:t>
            </a:r>
            <a:r>
              <a:rPr sz="1400" b="1" spc="-15" dirty="0">
                <a:latin typeface="Cambria"/>
                <a:cs typeface="Cambria"/>
              </a:rPr>
              <a:t>m</a:t>
            </a:r>
            <a:r>
              <a:rPr sz="1400" b="1" dirty="0">
                <a:latin typeface="Cambria"/>
                <a:cs typeface="Cambria"/>
              </a:rPr>
              <a:t>an</a:t>
            </a:r>
            <a:r>
              <a:rPr sz="1400" b="1" spc="-15" dirty="0">
                <a:latin typeface="Cambria"/>
                <a:cs typeface="Cambria"/>
              </a:rPr>
              <a:t>e</a:t>
            </a:r>
            <a:r>
              <a:rPr sz="1400" b="1" spc="5" dirty="0">
                <a:latin typeface="Cambria"/>
                <a:cs typeface="Cambria"/>
              </a:rPr>
              <a:t>n</a:t>
            </a:r>
            <a:r>
              <a:rPr sz="1400" b="1" dirty="0">
                <a:latin typeface="Cambria"/>
                <a:cs typeface="Cambria"/>
              </a:rPr>
              <a:t>t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15" dirty="0">
                <a:latin typeface="Cambria"/>
                <a:cs typeface="Cambria"/>
              </a:rPr>
              <a:t>r</a:t>
            </a:r>
            <a:r>
              <a:rPr sz="1400" b="1" spc="-5" dirty="0">
                <a:latin typeface="Cambria"/>
                <a:cs typeface="Cambria"/>
              </a:rPr>
              <a:t>em</a:t>
            </a:r>
            <a:r>
              <a:rPr sz="1400" b="1" dirty="0">
                <a:latin typeface="Cambria"/>
                <a:cs typeface="Cambria"/>
              </a:rPr>
              <a:t>o</a:t>
            </a:r>
            <a:r>
              <a:rPr sz="1400" b="1" spc="-15" dirty="0">
                <a:latin typeface="Cambria"/>
                <a:cs typeface="Cambria"/>
              </a:rPr>
              <a:t>v</a:t>
            </a:r>
            <a:r>
              <a:rPr sz="1400" b="1" dirty="0">
                <a:latin typeface="Cambria"/>
                <a:cs typeface="Cambria"/>
              </a:rPr>
              <a:t>al </a:t>
            </a:r>
            <a:r>
              <a:rPr sz="1400" b="1" spc="-5" dirty="0">
                <a:latin typeface="Cambria"/>
                <a:cs typeface="Cambria"/>
              </a:rPr>
              <a:t>f</a:t>
            </a:r>
            <a:r>
              <a:rPr sz="1400" b="1" spc="-15" dirty="0">
                <a:latin typeface="Cambria"/>
                <a:cs typeface="Cambria"/>
              </a:rPr>
              <a:t>r</a:t>
            </a:r>
            <a:r>
              <a:rPr sz="1400" b="1" dirty="0">
                <a:latin typeface="Cambria"/>
                <a:cs typeface="Cambria"/>
              </a:rPr>
              <a:t>om the </a:t>
            </a:r>
            <a:r>
              <a:rPr sz="1400" b="1" spc="-15" dirty="0">
                <a:latin typeface="Cambria"/>
                <a:cs typeface="Cambria"/>
              </a:rPr>
              <a:t>d</a:t>
            </a:r>
            <a:r>
              <a:rPr sz="1400" b="1" dirty="0">
                <a:latin typeface="Cambria"/>
                <a:cs typeface="Cambria"/>
              </a:rPr>
              <a:t>i</a:t>
            </a:r>
            <a:r>
              <a:rPr sz="1400" b="1" spc="-10" dirty="0">
                <a:latin typeface="Cambria"/>
                <a:cs typeface="Cambria"/>
              </a:rPr>
              <a:t>s</a:t>
            </a:r>
            <a:r>
              <a:rPr sz="1400" b="1" dirty="0">
                <a:latin typeface="Cambria"/>
                <a:cs typeface="Cambria"/>
              </a:rPr>
              <a:t>a</a:t>
            </a:r>
            <a:r>
              <a:rPr sz="1400" b="1" spc="-5" dirty="0">
                <a:latin typeface="Cambria"/>
                <a:cs typeface="Cambria"/>
              </a:rPr>
              <a:t>b</a:t>
            </a:r>
            <a:r>
              <a:rPr sz="1400" b="1" dirty="0">
                <a:latin typeface="Cambria"/>
                <a:cs typeface="Cambria"/>
              </a:rPr>
              <a:t>i</a:t>
            </a:r>
            <a:r>
              <a:rPr sz="1400" b="1" spc="-5" dirty="0">
                <a:latin typeface="Cambria"/>
                <a:cs typeface="Cambria"/>
              </a:rPr>
              <a:t>l</a:t>
            </a:r>
            <a:r>
              <a:rPr sz="1400" b="1" spc="-10" dirty="0">
                <a:latin typeface="Cambria"/>
                <a:cs typeface="Cambria"/>
              </a:rPr>
              <a:t>i</a:t>
            </a:r>
            <a:r>
              <a:rPr sz="1400" b="1" dirty="0">
                <a:latin typeface="Cambria"/>
                <a:cs typeface="Cambria"/>
              </a:rPr>
              <a:t>ty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pr</a:t>
            </a:r>
            <a:r>
              <a:rPr sz="1400" b="1" spc="-10" dirty="0">
                <a:latin typeface="Cambria"/>
                <a:cs typeface="Cambria"/>
              </a:rPr>
              <a:t>o</a:t>
            </a:r>
            <a:r>
              <a:rPr sz="1400" b="1" spc="-15" dirty="0">
                <a:latin typeface="Cambria"/>
                <a:cs typeface="Cambria"/>
              </a:rPr>
              <a:t>g</a:t>
            </a:r>
            <a:r>
              <a:rPr sz="1400" b="1" dirty="0">
                <a:latin typeface="Cambria"/>
                <a:cs typeface="Cambria"/>
              </a:rPr>
              <a:t>ra</a:t>
            </a:r>
            <a:r>
              <a:rPr sz="1400" b="1" spc="-5" dirty="0">
                <a:latin typeface="Cambria"/>
                <a:cs typeface="Cambria"/>
              </a:rPr>
              <a:t>m</a:t>
            </a:r>
            <a:r>
              <a:rPr sz="1400" b="1" dirty="0">
                <a:latin typeface="Cambria"/>
                <a:cs typeface="Cambria"/>
              </a:rPr>
              <a:t>.</a:t>
            </a:r>
            <a:endParaRPr sz="14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800" dirty="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</a:pPr>
            <a:r>
              <a:rPr sz="1400" b="1" spc="-5" dirty="0">
                <a:latin typeface="Cambria"/>
                <a:cs typeface="Cambria"/>
              </a:rPr>
              <a:t>OU</a:t>
            </a:r>
            <a:r>
              <a:rPr sz="1400" b="1" dirty="0">
                <a:latin typeface="Cambria"/>
                <a:cs typeface="Cambria"/>
              </a:rPr>
              <a:t>T</a:t>
            </a:r>
            <a:r>
              <a:rPr sz="1400" b="1" spc="-5" dirty="0">
                <a:latin typeface="Cambria"/>
                <a:cs typeface="Cambria"/>
              </a:rPr>
              <a:t>CO</a:t>
            </a:r>
            <a:r>
              <a:rPr sz="1400" b="1" dirty="0">
                <a:latin typeface="Cambria"/>
                <a:cs typeface="Cambria"/>
              </a:rPr>
              <a:t>M</a:t>
            </a:r>
            <a:r>
              <a:rPr sz="1400" b="1" spc="5" dirty="0">
                <a:latin typeface="Cambria"/>
                <a:cs typeface="Cambria"/>
              </a:rPr>
              <a:t>E</a:t>
            </a:r>
            <a:r>
              <a:rPr sz="1400" b="1" spc="-15" dirty="0">
                <a:latin typeface="Cambria"/>
                <a:cs typeface="Cambria"/>
              </a:rPr>
              <a:t>S</a:t>
            </a:r>
            <a:r>
              <a:rPr sz="1400" b="1" dirty="0">
                <a:latin typeface="Cambria"/>
                <a:cs typeface="Cambria"/>
              </a:rPr>
              <a:t>:</a:t>
            </a:r>
            <a:endParaRPr sz="1400" dirty="0">
              <a:latin typeface="Cambria"/>
              <a:cs typeface="Cambria"/>
            </a:endParaRPr>
          </a:p>
          <a:p>
            <a:pPr marL="470534" indent="-2286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471170" algn="l"/>
              </a:tabLst>
            </a:pPr>
            <a:r>
              <a:rPr sz="1400" b="1" dirty="0">
                <a:latin typeface="Cambria"/>
                <a:cs typeface="Cambria"/>
              </a:rPr>
              <a:t>Yo</a:t>
            </a:r>
            <a:r>
              <a:rPr sz="1400" b="1" spc="-15" dirty="0">
                <a:latin typeface="Cambria"/>
                <a:cs typeface="Cambria"/>
              </a:rPr>
              <a:t>u</a:t>
            </a:r>
            <a:r>
              <a:rPr sz="1400" b="1" dirty="0">
                <a:latin typeface="Cambria"/>
                <a:cs typeface="Cambria"/>
              </a:rPr>
              <a:t>r </a:t>
            </a:r>
            <a:r>
              <a:rPr sz="1400" b="1" spc="-5" dirty="0">
                <a:latin typeface="Cambria"/>
                <a:cs typeface="Cambria"/>
              </a:rPr>
              <a:t>b</a:t>
            </a:r>
            <a:r>
              <a:rPr sz="1400" b="1" spc="-1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n</a:t>
            </a:r>
            <a:r>
              <a:rPr sz="1400" b="1" spc="-5" dirty="0">
                <a:latin typeface="Cambria"/>
                <a:cs typeface="Cambria"/>
              </a:rPr>
              <a:t>ef</a:t>
            </a:r>
            <a:r>
              <a:rPr sz="1400" b="1" dirty="0">
                <a:latin typeface="Cambria"/>
                <a:cs typeface="Cambria"/>
              </a:rPr>
              <a:t>i</a:t>
            </a:r>
            <a:r>
              <a:rPr sz="1400" b="1" spc="-10" dirty="0">
                <a:latin typeface="Cambria"/>
                <a:cs typeface="Cambria"/>
              </a:rPr>
              <a:t>t</a:t>
            </a:r>
            <a:r>
              <a:rPr sz="1400" b="1" dirty="0">
                <a:latin typeface="Cambria"/>
                <a:cs typeface="Cambria"/>
              </a:rPr>
              <a:t>s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15" dirty="0">
                <a:latin typeface="Cambria"/>
                <a:cs typeface="Cambria"/>
              </a:rPr>
              <a:t>m</a:t>
            </a:r>
            <a:r>
              <a:rPr sz="1400" b="1" dirty="0">
                <a:latin typeface="Cambria"/>
                <a:cs typeface="Cambria"/>
              </a:rPr>
              <a:t>ay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co</a:t>
            </a:r>
            <a:r>
              <a:rPr sz="1400" b="1" spc="-10" dirty="0">
                <a:latin typeface="Cambria"/>
                <a:cs typeface="Cambria"/>
              </a:rPr>
              <a:t>n</a:t>
            </a:r>
            <a:r>
              <a:rPr sz="1400" b="1" dirty="0">
                <a:latin typeface="Cambria"/>
                <a:cs typeface="Cambria"/>
              </a:rPr>
              <a:t>t</a:t>
            </a:r>
            <a:r>
              <a:rPr sz="1400" b="1" spc="-10" dirty="0">
                <a:latin typeface="Cambria"/>
                <a:cs typeface="Cambria"/>
              </a:rPr>
              <a:t>i</a:t>
            </a:r>
            <a:r>
              <a:rPr sz="1400" b="1" dirty="0">
                <a:latin typeface="Cambria"/>
                <a:cs typeface="Cambria"/>
              </a:rPr>
              <a:t>nue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u</a:t>
            </a:r>
            <a:r>
              <a:rPr sz="1400" b="1" spc="-10" dirty="0">
                <a:latin typeface="Cambria"/>
                <a:cs typeface="Cambria"/>
              </a:rPr>
              <a:t>n</a:t>
            </a:r>
            <a:r>
              <a:rPr sz="1400" b="1" dirty="0">
                <a:latin typeface="Cambria"/>
                <a:cs typeface="Cambria"/>
              </a:rPr>
              <a:t>til </a:t>
            </a:r>
            <a:r>
              <a:rPr sz="1400" b="1" spc="-15" dirty="0">
                <a:latin typeface="Cambria"/>
                <a:cs typeface="Cambria"/>
              </a:rPr>
              <a:t>y</a:t>
            </a:r>
            <a:r>
              <a:rPr sz="1400" b="1" dirty="0">
                <a:latin typeface="Cambria"/>
                <a:cs typeface="Cambria"/>
              </a:rPr>
              <a:t>ou</a:t>
            </a:r>
            <a:r>
              <a:rPr sz="1400" b="1" spc="-2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co</a:t>
            </a:r>
            <a:r>
              <a:rPr sz="1400" b="1" spc="-5" dirty="0">
                <a:latin typeface="Cambria"/>
                <a:cs typeface="Cambria"/>
              </a:rPr>
              <a:t>m</a:t>
            </a:r>
            <a:r>
              <a:rPr sz="1400" b="1" dirty="0">
                <a:latin typeface="Cambria"/>
                <a:cs typeface="Cambria"/>
              </a:rPr>
              <a:t>p</a:t>
            </a:r>
            <a:r>
              <a:rPr sz="1400" b="1" spc="-5" dirty="0">
                <a:latin typeface="Cambria"/>
                <a:cs typeface="Cambria"/>
              </a:rPr>
              <a:t>l</a:t>
            </a:r>
            <a:r>
              <a:rPr sz="1400" b="1" spc="-1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te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the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pr</a:t>
            </a:r>
            <a:r>
              <a:rPr sz="1400" b="1" spc="-10" dirty="0">
                <a:latin typeface="Cambria"/>
                <a:cs typeface="Cambria"/>
              </a:rPr>
              <a:t>o</a:t>
            </a:r>
            <a:r>
              <a:rPr sz="1400" b="1" spc="-15" dirty="0">
                <a:latin typeface="Cambria"/>
                <a:cs typeface="Cambria"/>
              </a:rPr>
              <a:t>g</a:t>
            </a:r>
            <a:r>
              <a:rPr sz="1400" b="1" dirty="0">
                <a:latin typeface="Cambria"/>
                <a:cs typeface="Cambria"/>
              </a:rPr>
              <a:t>ram</a:t>
            </a:r>
            <a:endParaRPr sz="1400" dirty="0">
              <a:latin typeface="Cambria"/>
              <a:cs typeface="Cambria"/>
            </a:endParaRPr>
          </a:p>
          <a:p>
            <a:pPr marL="470534" marR="31115" indent="-228600">
              <a:lnSpc>
                <a:spcPct val="97500"/>
              </a:lnSpc>
              <a:spcBef>
                <a:spcPts val="90"/>
              </a:spcBef>
              <a:buFont typeface="Symbol"/>
              <a:buChar char=""/>
              <a:tabLst>
                <a:tab pos="471170" algn="l"/>
              </a:tabLst>
            </a:pPr>
            <a:r>
              <a:rPr sz="1400" b="1" spc="-5" dirty="0">
                <a:latin typeface="Cambria"/>
                <a:cs typeface="Cambria"/>
              </a:rPr>
              <a:t>O</a:t>
            </a:r>
            <a:r>
              <a:rPr sz="1400" b="1" dirty="0">
                <a:latin typeface="Cambria"/>
                <a:cs typeface="Cambria"/>
              </a:rPr>
              <a:t>R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if </a:t>
            </a:r>
            <a:r>
              <a:rPr sz="1400" b="1" spc="-5" dirty="0">
                <a:latin typeface="Cambria"/>
                <a:cs typeface="Cambria"/>
              </a:rPr>
              <a:t>y</a:t>
            </a:r>
            <a:r>
              <a:rPr sz="1400" b="1" spc="-10" dirty="0">
                <a:latin typeface="Cambria"/>
                <a:cs typeface="Cambria"/>
              </a:rPr>
              <a:t>o</a:t>
            </a:r>
            <a:r>
              <a:rPr sz="1400" b="1" dirty="0">
                <a:latin typeface="Cambria"/>
                <a:cs typeface="Cambria"/>
              </a:rPr>
              <a:t>ur </a:t>
            </a:r>
            <a:r>
              <a:rPr sz="1400" b="1" spc="-10" dirty="0">
                <a:latin typeface="Cambria"/>
                <a:cs typeface="Cambria"/>
              </a:rPr>
              <a:t>c</a:t>
            </a:r>
            <a:r>
              <a:rPr sz="1400" b="1" dirty="0">
                <a:latin typeface="Cambria"/>
                <a:cs typeface="Cambria"/>
              </a:rPr>
              <a:t>o</a:t>
            </a:r>
            <a:r>
              <a:rPr sz="1400" b="1" spc="-10" dirty="0">
                <a:latin typeface="Cambria"/>
                <a:cs typeface="Cambria"/>
              </a:rPr>
              <a:t>n</a:t>
            </a:r>
            <a:r>
              <a:rPr sz="1400" b="1" dirty="0">
                <a:latin typeface="Cambria"/>
                <a:cs typeface="Cambria"/>
              </a:rPr>
              <a:t>t</a:t>
            </a:r>
            <a:r>
              <a:rPr sz="1400" b="1" spc="-10" dirty="0">
                <a:latin typeface="Cambria"/>
                <a:cs typeface="Cambria"/>
              </a:rPr>
              <a:t>i</a:t>
            </a:r>
            <a:r>
              <a:rPr sz="1400" b="1" dirty="0">
                <a:latin typeface="Cambria"/>
                <a:cs typeface="Cambria"/>
              </a:rPr>
              <a:t>n</a:t>
            </a:r>
            <a:r>
              <a:rPr sz="1400" b="1" spc="-10" dirty="0">
                <a:latin typeface="Cambria"/>
                <a:cs typeface="Cambria"/>
              </a:rPr>
              <a:t>u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d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10" dirty="0">
                <a:latin typeface="Cambria"/>
                <a:cs typeface="Cambria"/>
              </a:rPr>
              <a:t>p</a:t>
            </a:r>
            <a:r>
              <a:rPr sz="1400" b="1" dirty="0">
                <a:latin typeface="Cambria"/>
                <a:cs typeface="Cambria"/>
              </a:rPr>
              <a:t>art</a:t>
            </a:r>
            <a:r>
              <a:rPr sz="1400" b="1" spc="-10" dirty="0">
                <a:latin typeface="Cambria"/>
                <a:cs typeface="Cambria"/>
              </a:rPr>
              <a:t>i</a:t>
            </a:r>
            <a:r>
              <a:rPr sz="1400" b="1" dirty="0">
                <a:latin typeface="Cambria"/>
                <a:cs typeface="Cambria"/>
              </a:rPr>
              <a:t>ci</a:t>
            </a:r>
            <a:r>
              <a:rPr sz="1400" b="1" spc="-10" dirty="0">
                <a:latin typeface="Cambria"/>
                <a:cs typeface="Cambria"/>
              </a:rPr>
              <a:t>p</a:t>
            </a:r>
            <a:r>
              <a:rPr sz="1400" b="1" dirty="0">
                <a:latin typeface="Cambria"/>
                <a:cs typeface="Cambria"/>
              </a:rPr>
              <a:t>a</a:t>
            </a:r>
            <a:r>
              <a:rPr sz="1400" b="1" spc="-10" dirty="0">
                <a:latin typeface="Cambria"/>
                <a:cs typeface="Cambria"/>
              </a:rPr>
              <a:t>t</a:t>
            </a:r>
            <a:r>
              <a:rPr sz="1400" b="1" dirty="0">
                <a:latin typeface="Cambria"/>
                <a:cs typeface="Cambria"/>
              </a:rPr>
              <a:t>i</a:t>
            </a:r>
            <a:r>
              <a:rPr sz="1400" b="1" spc="-10" dirty="0">
                <a:latin typeface="Cambria"/>
                <a:cs typeface="Cambria"/>
              </a:rPr>
              <a:t>o</a:t>
            </a:r>
            <a:r>
              <a:rPr sz="1400" b="1" dirty="0">
                <a:latin typeface="Cambria"/>
                <a:cs typeface="Cambria"/>
              </a:rPr>
              <a:t>n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10" dirty="0">
                <a:latin typeface="Cambria"/>
                <a:cs typeface="Cambria"/>
              </a:rPr>
              <a:t>i</a:t>
            </a:r>
            <a:r>
              <a:rPr sz="1400" b="1" dirty="0">
                <a:latin typeface="Cambria"/>
                <a:cs typeface="Cambria"/>
              </a:rPr>
              <a:t>n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the </a:t>
            </a:r>
            <a:r>
              <a:rPr sz="1400" b="1" spc="-10" dirty="0">
                <a:latin typeface="Cambria"/>
                <a:cs typeface="Cambria"/>
              </a:rPr>
              <a:t>p</a:t>
            </a:r>
            <a:r>
              <a:rPr sz="1400" b="1" dirty="0">
                <a:latin typeface="Cambria"/>
                <a:cs typeface="Cambria"/>
              </a:rPr>
              <a:t>r</a:t>
            </a:r>
            <a:r>
              <a:rPr sz="1400" b="1" spc="-10" dirty="0">
                <a:latin typeface="Cambria"/>
                <a:cs typeface="Cambria"/>
              </a:rPr>
              <a:t>o</a:t>
            </a:r>
            <a:r>
              <a:rPr sz="1400" b="1" dirty="0">
                <a:latin typeface="Cambria"/>
                <a:cs typeface="Cambria"/>
              </a:rPr>
              <a:t>gram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w</a:t>
            </a:r>
            <a:r>
              <a:rPr sz="1400" b="1" dirty="0">
                <a:latin typeface="Cambria"/>
                <a:cs typeface="Cambria"/>
              </a:rPr>
              <a:t>o</a:t>
            </a:r>
            <a:r>
              <a:rPr sz="1400" b="1" spc="-10" dirty="0">
                <a:latin typeface="Cambria"/>
                <a:cs typeface="Cambria"/>
              </a:rPr>
              <a:t>u</a:t>
            </a:r>
            <a:r>
              <a:rPr sz="1400" b="1" spc="-15" dirty="0">
                <a:latin typeface="Cambria"/>
                <a:cs typeface="Cambria"/>
              </a:rPr>
              <a:t>l</a:t>
            </a:r>
            <a:r>
              <a:rPr sz="1400" b="1" dirty="0">
                <a:latin typeface="Cambria"/>
                <a:cs typeface="Cambria"/>
              </a:rPr>
              <a:t>d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10" dirty="0">
                <a:latin typeface="Cambria"/>
                <a:cs typeface="Cambria"/>
              </a:rPr>
              <a:t>n</a:t>
            </a:r>
            <a:r>
              <a:rPr sz="1400" b="1" dirty="0">
                <a:latin typeface="Cambria"/>
                <a:cs typeface="Cambria"/>
              </a:rPr>
              <a:t>ot incr</a:t>
            </a:r>
            <a:r>
              <a:rPr sz="1400" b="1" spc="-1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a</a:t>
            </a:r>
            <a:r>
              <a:rPr sz="1400" b="1" spc="-10" dirty="0">
                <a:latin typeface="Cambria"/>
                <a:cs typeface="Cambria"/>
              </a:rPr>
              <a:t>s</a:t>
            </a:r>
            <a:r>
              <a:rPr sz="1400" b="1" dirty="0">
                <a:latin typeface="Cambria"/>
                <a:cs typeface="Cambria"/>
              </a:rPr>
              <a:t>e </a:t>
            </a:r>
            <a:r>
              <a:rPr sz="1400" b="1" spc="-10" dirty="0">
                <a:latin typeface="Cambria"/>
                <a:cs typeface="Cambria"/>
              </a:rPr>
              <a:t>t</a:t>
            </a:r>
            <a:r>
              <a:rPr sz="1400" b="1" dirty="0">
                <a:latin typeface="Cambria"/>
                <a:cs typeface="Cambria"/>
              </a:rPr>
              <a:t>he </a:t>
            </a:r>
            <a:r>
              <a:rPr sz="1400" b="1" spc="-15" dirty="0">
                <a:latin typeface="Cambria"/>
                <a:cs typeface="Cambria"/>
              </a:rPr>
              <a:t>p</a:t>
            </a:r>
            <a:r>
              <a:rPr sz="1400" b="1" dirty="0">
                <a:latin typeface="Cambria"/>
                <a:cs typeface="Cambria"/>
              </a:rPr>
              <a:t>o</a:t>
            </a:r>
            <a:r>
              <a:rPr sz="1400" b="1" spc="-10" dirty="0">
                <a:latin typeface="Cambria"/>
                <a:cs typeface="Cambria"/>
              </a:rPr>
              <a:t>s</a:t>
            </a:r>
            <a:r>
              <a:rPr sz="1400" b="1" dirty="0">
                <a:latin typeface="Cambria"/>
                <a:cs typeface="Cambria"/>
              </a:rPr>
              <a:t>s</a:t>
            </a:r>
            <a:r>
              <a:rPr sz="1400" b="1" spc="-10" dirty="0">
                <a:latin typeface="Cambria"/>
                <a:cs typeface="Cambria"/>
              </a:rPr>
              <a:t>i</a:t>
            </a:r>
            <a:r>
              <a:rPr sz="1400" b="1" spc="-5" dirty="0">
                <a:latin typeface="Cambria"/>
                <a:cs typeface="Cambria"/>
              </a:rPr>
              <a:t>b</a:t>
            </a:r>
            <a:r>
              <a:rPr sz="1400" b="1" dirty="0">
                <a:latin typeface="Cambria"/>
                <a:cs typeface="Cambria"/>
              </a:rPr>
              <a:t>i</a:t>
            </a:r>
            <a:r>
              <a:rPr sz="1400" b="1" spc="-5" dirty="0">
                <a:latin typeface="Cambria"/>
                <a:cs typeface="Cambria"/>
              </a:rPr>
              <a:t>l</a:t>
            </a:r>
            <a:r>
              <a:rPr sz="1400" b="1" dirty="0">
                <a:latin typeface="Cambria"/>
                <a:cs typeface="Cambria"/>
              </a:rPr>
              <a:t>ity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of </a:t>
            </a:r>
            <a:r>
              <a:rPr sz="1400" b="1" spc="-15" dirty="0">
                <a:latin typeface="Cambria"/>
                <a:cs typeface="Cambria"/>
              </a:rPr>
              <a:t>y</a:t>
            </a:r>
            <a:r>
              <a:rPr sz="1400" b="1" dirty="0">
                <a:latin typeface="Cambria"/>
                <a:cs typeface="Cambria"/>
              </a:rPr>
              <a:t>our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p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r</a:t>
            </a:r>
            <a:r>
              <a:rPr sz="1400" b="1" spc="-15" dirty="0">
                <a:latin typeface="Cambria"/>
                <a:cs typeface="Cambria"/>
              </a:rPr>
              <a:t>m</a:t>
            </a:r>
            <a:r>
              <a:rPr sz="1400" b="1" dirty="0">
                <a:latin typeface="Cambria"/>
                <a:cs typeface="Cambria"/>
              </a:rPr>
              <a:t>an</a:t>
            </a:r>
            <a:r>
              <a:rPr sz="1400" b="1" spc="-1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nt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r</a:t>
            </a:r>
            <a:r>
              <a:rPr sz="1400" b="1" spc="-5" dirty="0">
                <a:latin typeface="Cambria"/>
                <a:cs typeface="Cambria"/>
              </a:rPr>
              <a:t>em</a:t>
            </a:r>
            <a:r>
              <a:rPr sz="1400" b="1" spc="-10" dirty="0">
                <a:latin typeface="Cambria"/>
                <a:cs typeface="Cambria"/>
              </a:rPr>
              <a:t>o</a:t>
            </a:r>
            <a:r>
              <a:rPr sz="1400" b="1" spc="-5" dirty="0">
                <a:latin typeface="Cambria"/>
                <a:cs typeface="Cambria"/>
              </a:rPr>
              <a:t>v</a:t>
            </a:r>
            <a:r>
              <a:rPr sz="1400" b="1" dirty="0">
                <a:latin typeface="Cambria"/>
                <a:cs typeface="Cambria"/>
              </a:rPr>
              <a:t>al </a:t>
            </a:r>
            <a:r>
              <a:rPr sz="1400" b="1" spc="-15" dirty="0">
                <a:latin typeface="Cambria"/>
                <a:cs typeface="Cambria"/>
              </a:rPr>
              <a:t>f</a:t>
            </a:r>
            <a:r>
              <a:rPr sz="1400" b="1" dirty="0">
                <a:latin typeface="Cambria"/>
                <a:cs typeface="Cambria"/>
              </a:rPr>
              <a:t>r</a:t>
            </a:r>
            <a:r>
              <a:rPr sz="1400" b="1" spc="-10" dirty="0">
                <a:latin typeface="Cambria"/>
                <a:cs typeface="Cambria"/>
              </a:rPr>
              <a:t>o</a:t>
            </a:r>
            <a:r>
              <a:rPr sz="1400" b="1" dirty="0">
                <a:latin typeface="Cambria"/>
                <a:cs typeface="Cambria"/>
              </a:rPr>
              <a:t>m d</a:t>
            </a:r>
            <a:r>
              <a:rPr sz="1400" b="1" spc="-10" dirty="0">
                <a:latin typeface="Cambria"/>
                <a:cs typeface="Cambria"/>
              </a:rPr>
              <a:t>i</a:t>
            </a:r>
            <a:r>
              <a:rPr sz="1400" b="1" dirty="0">
                <a:latin typeface="Cambria"/>
                <a:cs typeface="Cambria"/>
              </a:rPr>
              <a:t>sa</a:t>
            </a:r>
            <a:r>
              <a:rPr sz="1400" b="1" spc="-5" dirty="0">
                <a:latin typeface="Cambria"/>
                <a:cs typeface="Cambria"/>
              </a:rPr>
              <a:t>b</a:t>
            </a:r>
            <a:r>
              <a:rPr sz="1400" b="1" dirty="0">
                <a:latin typeface="Cambria"/>
                <a:cs typeface="Cambria"/>
              </a:rPr>
              <a:t>i</a:t>
            </a:r>
            <a:r>
              <a:rPr sz="1400" b="1" spc="-15" dirty="0">
                <a:latin typeface="Cambria"/>
                <a:cs typeface="Cambria"/>
              </a:rPr>
              <a:t>l</a:t>
            </a:r>
            <a:r>
              <a:rPr sz="1400" b="1" dirty="0">
                <a:latin typeface="Cambria"/>
                <a:cs typeface="Cambria"/>
              </a:rPr>
              <a:t>ity </a:t>
            </a:r>
            <a:r>
              <a:rPr sz="1400" b="1" spc="-5" dirty="0">
                <a:latin typeface="Cambria"/>
                <a:cs typeface="Cambria"/>
              </a:rPr>
              <a:t>be</a:t>
            </a:r>
            <a:r>
              <a:rPr sz="1400" b="1" spc="5" dirty="0">
                <a:latin typeface="Cambria"/>
                <a:cs typeface="Cambria"/>
              </a:rPr>
              <a:t>n</a:t>
            </a:r>
            <a:r>
              <a:rPr sz="1400" b="1" spc="-5" dirty="0">
                <a:latin typeface="Cambria"/>
                <a:cs typeface="Cambria"/>
              </a:rPr>
              <a:t>ef</a:t>
            </a:r>
            <a:r>
              <a:rPr sz="1400" b="1" dirty="0">
                <a:latin typeface="Cambria"/>
                <a:cs typeface="Cambria"/>
              </a:rPr>
              <a:t>i</a:t>
            </a:r>
            <a:r>
              <a:rPr sz="1400" b="1" spc="-10" dirty="0">
                <a:latin typeface="Cambria"/>
                <a:cs typeface="Cambria"/>
              </a:rPr>
              <a:t>t</a:t>
            </a:r>
            <a:r>
              <a:rPr sz="1400" b="1" dirty="0">
                <a:latin typeface="Cambria"/>
                <a:cs typeface="Cambria"/>
              </a:rPr>
              <a:t>s, </a:t>
            </a:r>
            <a:r>
              <a:rPr sz="1400" b="1" spc="-10" dirty="0">
                <a:latin typeface="Cambria"/>
                <a:cs typeface="Cambria"/>
              </a:rPr>
              <a:t>t</a:t>
            </a:r>
            <a:r>
              <a:rPr sz="1400" b="1" dirty="0">
                <a:latin typeface="Cambria"/>
                <a:cs typeface="Cambria"/>
              </a:rPr>
              <a:t>he </a:t>
            </a:r>
            <a:r>
              <a:rPr sz="1400" b="1" spc="-5" dirty="0">
                <a:latin typeface="Cambria"/>
                <a:cs typeface="Cambria"/>
              </a:rPr>
              <a:t>b</a:t>
            </a:r>
            <a:r>
              <a:rPr sz="1400" b="1" spc="-1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n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spc="-15" dirty="0">
                <a:latin typeface="Cambria"/>
                <a:cs typeface="Cambria"/>
              </a:rPr>
              <a:t>f</a:t>
            </a:r>
            <a:r>
              <a:rPr sz="1400" b="1" dirty="0">
                <a:latin typeface="Cambria"/>
                <a:cs typeface="Cambria"/>
              </a:rPr>
              <a:t>it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w</a:t>
            </a:r>
            <a:r>
              <a:rPr sz="1400" b="1" dirty="0">
                <a:latin typeface="Cambria"/>
                <a:cs typeface="Cambria"/>
              </a:rPr>
              <a:t>i</a:t>
            </a:r>
            <a:r>
              <a:rPr sz="1400" b="1" spc="-5" dirty="0">
                <a:latin typeface="Cambria"/>
                <a:cs typeface="Cambria"/>
              </a:rPr>
              <a:t>l</a:t>
            </a:r>
            <a:r>
              <a:rPr sz="1400" b="1" dirty="0">
                <a:latin typeface="Cambria"/>
                <a:cs typeface="Cambria"/>
              </a:rPr>
              <a:t>l</a:t>
            </a:r>
            <a:endParaRPr sz="1400" dirty="0">
              <a:latin typeface="Cambria"/>
              <a:cs typeface="Cambria"/>
            </a:endParaRPr>
          </a:p>
          <a:p>
            <a:pPr marL="470534" marR="547370" indent="-228600">
              <a:lnSpc>
                <a:spcPts val="1639"/>
              </a:lnSpc>
              <a:spcBef>
                <a:spcPts val="120"/>
              </a:spcBef>
              <a:buFont typeface="Symbol"/>
              <a:buChar char=""/>
              <a:tabLst>
                <a:tab pos="471170" algn="l"/>
              </a:tabLst>
            </a:pPr>
            <a:r>
              <a:rPr sz="1400" b="1" spc="-5" dirty="0">
                <a:latin typeface="Cambria"/>
                <a:cs typeface="Cambria"/>
              </a:rPr>
              <a:t>O</a:t>
            </a:r>
            <a:r>
              <a:rPr sz="1400" b="1" dirty="0">
                <a:latin typeface="Cambria"/>
                <a:cs typeface="Cambria"/>
              </a:rPr>
              <a:t>R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if </a:t>
            </a:r>
            <a:r>
              <a:rPr sz="1400" b="1" spc="-5" dirty="0">
                <a:latin typeface="Cambria"/>
                <a:cs typeface="Cambria"/>
              </a:rPr>
              <a:t>y</a:t>
            </a:r>
            <a:r>
              <a:rPr sz="1400" b="1" spc="-10" dirty="0">
                <a:latin typeface="Cambria"/>
                <a:cs typeface="Cambria"/>
              </a:rPr>
              <a:t>o</a:t>
            </a:r>
            <a:r>
              <a:rPr sz="1400" b="1" dirty="0">
                <a:latin typeface="Cambria"/>
                <a:cs typeface="Cambria"/>
              </a:rPr>
              <a:t>u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10" dirty="0">
                <a:latin typeface="Cambria"/>
                <a:cs typeface="Cambria"/>
              </a:rPr>
              <a:t>a</a:t>
            </a:r>
            <a:r>
              <a:rPr sz="1400" b="1" dirty="0">
                <a:latin typeface="Cambria"/>
                <a:cs typeface="Cambria"/>
              </a:rPr>
              <a:t>re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no</a:t>
            </a:r>
            <a:r>
              <a:rPr sz="1400" b="1" spc="5" dirty="0">
                <a:latin typeface="Cambria"/>
                <a:cs typeface="Cambria"/>
              </a:rPr>
              <a:t> </a:t>
            </a:r>
            <a:r>
              <a:rPr sz="1400" b="1" spc="-15" dirty="0">
                <a:latin typeface="Cambria"/>
                <a:cs typeface="Cambria"/>
              </a:rPr>
              <a:t>l</a:t>
            </a:r>
            <a:r>
              <a:rPr sz="1400" b="1" spc="-10" dirty="0">
                <a:latin typeface="Cambria"/>
                <a:cs typeface="Cambria"/>
              </a:rPr>
              <a:t>o</a:t>
            </a:r>
            <a:r>
              <a:rPr sz="1400" b="1" dirty="0">
                <a:latin typeface="Cambria"/>
                <a:cs typeface="Cambria"/>
              </a:rPr>
              <a:t>ng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dirty="0">
                <a:latin typeface="Cambria"/>
                <a:cs typeface="Cambria"/>
              </a:rPr>
              <a:t>r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p</a:t>
            </a:r>
            <a:r>
              <a:rPr sz="1400" b="1" spc="-10" dirty="0">
                <a:latin typeface="Cambria"/>
                <a:cs typeface="Cambria"/>
              </a:rPr>
              <a:t>a</a:t>
            </a:r>
            <a:r>
              <a:rPr sz="1400" b="1" dirty="0">
                <a:latin typeface="Cambria"/>
                <a:cs typeface="Cambria"/>
              </a:rPr>
              <a:t>rt</a:t>
            </a:r>
            <a:r>
              <a:rPr sz="1400" b="1" spc="-10" dirty="0">
                <a:latin typeface="Cambria"/>
                <a:cs typeface="Cambria"/>
              </a:rPr>
              <a:t>i</a:t>
            </a:r>
            <a:r>
              <a:rPr sz="1400" b="1" dirty="0">
                <a:latin typeface="Cambria"/>
                <a:cs typeface="Cambria"/>
              </a:rPr>
              <a:t>ci</a:t>
            </a:r>
            <a:r>
              <a:rPr sz="1400" b="1" spc="-15" dirty="0">
                <a:latin typeface="Cambria"/>
                <a:cs typeface="Cambria"/>
              </a:rPr>
              <a:t>p</a:t>
            </a:r>
            <a:r>
              <a:rPr sz="1400" b="1" dirty="0">
                <a:latin typeface="Cambria"/>
                <a:cs typeface="Cambria"/>
              </a:rPr>
              <a:t>at</a:t>
            </a:r>
            <a:r>
              <a:rPr sz="1400" b="1" spc="-10" dirty="0">
                <a:latin typeface="Cambria"/>
                <a:cs typeface="Cambria"/>
              </a:rPr>
              <a:t>i</a:t>
            </a:r>
            <a:r>
              <a:rPr sz="1400" b="1" dirty="0">
                <a:latin typeface="Cambria"/>
                <a:cs typeface="Cambria"/>
              </a:rPr>
              <a:t>ng</a:t>
            </a:r>
            <a:r>
              <a:rPr sz="1400" b="1" spc="-2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in</a:t>
            </a:r>
            <a:r>
              <a:rPr sz="1400" b="1" spc="-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any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of</a:t>
            </a:r>
            <a:r>
              <a:rPr sz="1400" b="1" spc="-15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the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p</a:t>
            </a:r>
            <a:r>
              <a:rPr sz="1400" b="1" spc="-15" dirty="0">
                <a:latin typeface="Cambria"/>
                <a:cs typeface="Cambria"/>
              </a:rPr>
              <a:t>l</a:t>
            </a:r>
            <a:r>
              <a:rPr sz="1400" b="1" dirty="0">
                <a:latin typeface="Cambria"/>
                <a:cs typeface="Cambria"/>
              </a:rPr>
              <a:t>a</a:t>
            </a:r>
            <a:r>
              <a:rPr sz="1400" b="1" spc="-10" dirty="0">
                <a:latin typeface="Cambria"/>
                <a:cs typeface="Cambria"/>
              </a:rPr>
              <a:t>n</a:t>
            </a:r>
            <a:r>
              <a:rPr sz="1400" b="1" dirty="0">
                <a:latin typeface="Cambria"/>
                <a:cs typeface="Cambria"/>
              </a:rPr>
              <a:t>s</a:t>
            </a:r>
            <a:r>
              <a:rPr sz="1400" b="1" spc="-5" dirty="0">
                <a:latin typeface="Cambria"/>
                <a:cs typeface="Cambria"/>
              </a:rPr>
              <a:t> y</a:t>
            </a:r>
            <a:r>
              <a:rPr sz="1400" b="1" dirty="0">
                <a:latin typeface="Cambria"/>
                <a:cs typeface="Cambria"/>
              </a:rPr>
              <a:t>our </a:t>
            </a:r>
            <a:r>
              <a:rPr sz="1400" b="1" spc="-5" dirty="0">
                <a:latin typeface="Cambria"/>
                <a:cs typeface="Cambria"/>
              </a:rPr>
              <a:t>be</a:t>
            </a:r>
            <a:r>
              <a:rPr sz="1400" b="1" spc="5" dirty="0">
                <a:latin typeface="Cambria"/>
                <a:cs typeface="Cambria"/>
              </a:rPr>
              <a:t>n</a:t>
            </a:r>
            <a:r>
              <a:rPr sz="1400" b="1" spc="-5" dirty="0">
                <a:latin typeface="Cambria"/>
                <a:cs typeface="Cambria"/>
              </a:rPr>
              <a:t>ef</a:t>
            </a:r>
            <a:r>
              <a:rPr sz="1400" b="1" dirty="0">
                <a:latin typeface="Cambria"/>
                <a:cs typeface="Cambria"/>
              </a:rPr>
              <a:t>it</a:t>
            </a:r>
            <a:r>
              <a:rPr sz="1400" b="1" spc="-5" dirty="0">
                <a:latin typeface="Cambria"/>
                <a:cs typeface="Cambria"/>
              </a:rPr>
              <a:t> m</a:t>
            </a:r>
            <a:r>
              <a:rPr sz="1400" b="1" dirty="0">
                <a:latin typeface="Cambria"/>
                <a:cs typeface="Cambria"/>
              </a:rPr>
              <a:t>ay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b</a:t>
            </a:r>
            <a:r>
              <a:rPr sz="1400" b="1" dirty="0">
                <a:latin typeface="Cambria"/>
                <a:cs typeface="Cambria"/>
              </a:rPr>
              <a:t>e</a:t>
            </a:r>
            <a:r>
              <a:rPr sz="1400" b="1" spc="-10" dirty="0">
                <a:latin typeface="Cambria"/>
                <a:cs typeface="Cambria"/>
              </a:rPr>
              <a:t> </a:t>
            </a:r>
            <a:r>
              <a:rPr sz="1400" b="1" dirty="0">
                <a:latin typeface="Cambria"/>
                <a:cs typeface="Cambria"/>
              </a:rPr>
              <a:t>t</a:t>
            </a:r>
            <a:r>
              <a:rPr sz="1400" b="1" spc="-5" dirty="0">
                <a:latin typeface="Cambria"/>
                <a:cs typeface="Cambria"/>
              </a:rPr>
              <a:t>e</a:t>
            </a:r>
            <a:r>
              <a:rPr sz="1400" b="1" spc="-15" dirty="0">
                <a:latin typeface="Cambria"/>
                <a:cs typeface="Cambria"/>
              </a:rPr>
              <a:t>r</a:t>
            </a:r>
            <a:r>
              <a:rPr sz="1400" b="1" spc="-5" dirty="0">
                <a:latin typeface="Cambria"/>
                <a:cs typeface="Cambria"/>
              </a:rPr>
              <a:t>m</a:t>
            </a:r>
            <a:r>
              <a:rPr sz="1400" b="1" dirty="0">
                <a:latin typeface="Cambria"/>
                <a:cs typeface="Cambria"/>
              </a:rPr>
              <a:t>i</a:t>
            </a:r>
            <a:r>
              <a:rPr sz="1400" b="1" spc="-10" dirty="0">
                <a:latin typeface="Cambria"/>
                <a:cs typeface="Cambria"/>
              </a:rPr>
              <a:t>n</a:t>
            </a:r>
            <a:r>
              <a:rPr sz="1400" b="1" dirty="0">
                <a:latin typeface="Cambria"/>
                <a:cs typeface="Cambria"/>
              </a:rPr>
              <a:t>at</a:t>
            </a:r>
            <a:r>
              <a:rPr sz="1400" b="1" spc="-5" dirty="0">
                <a:latin typeface="Cambria"/>
                <a:cs typeface="Cambria"/>
              </a:rPr>
              <a:t>ed</a:t>
            </a:r>
            <a:endParaRPr sz="1400" dirty="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75897" y="706582"/>
            <a:ext cx="1306606" cy="7801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41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9255" y="2246020"/>
            <a:ext cx="6950486" cy="3889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16900"/>
              </a:lnSpc>
            </a:pPr>
            <a:r>
              <a:rPr sz="7200" dirty="0">
                <a:solidFill>
                  <a:srgbClr val="8DB3E2"/>
                </a:solidFill>
                <a:latin typeface="Calibri"/>
                <a:cs typeface="Calibri"/>
              </a:rPr>
              <a:t>S</a:t>
            </a:r>
            <a:r>
              <a:rPr sz="7200" spc="-5" dirty="0">
                <a:latin typeface="Calibri"/>
                <a:cs typeface="Calibri"/>
              </a:rPr>
              <a:t>o</a:t>
            </a:r>
            <a:r>
              <a:rPr sz="7200" spc="-35" dirty="0">
                <a:latin typeface="Calibri"/>
                <a:cs typeface="Calibri"/>
              </a:rPr>
              <a:t>c</a:t>
            </a:r>
            <a:r>
              <a:rPr sz="7200" dirty="0">
                <a:latin typeface="Calibri"/>
                <a:cs typeface="Calibri"/>
              </a:rPr>
              <a:t>i</a:t>
            </a:r>
            <a:r>
              <a:rPr sz="7200" spc="-5" dirty="0">
                <a:latin typeface="Calibri"/>
                <a:cs typeface="Calibri"/>
              </a:rPr>
              <a:t>a</a:t>
            </a:r>
            <a:r>
              <a:rPr sz="7200" dirty="0">
                <a:latin typeface="Calibri"/>
                <a:cs typeface="Calibri"/>
              </a:rPr>
              <a:t>l</a:t>
            </a:r>
            <a:r>
              <a:rPr sz="7200" spc="5" dirty="0">
                <a:latin typeface="Calibri"/>
                <a:cs typeface="Calibri"/>
              </a:rPr>
              <a:t> </a:t>
            </a:r>
            <a:r>
              <a:rPr sz="7200" spc="-15" dirty="0">
                <a:solidFill>
                  <a:srgbClr val="8DB3E2"/>
                </a:solidFill>
                <a:latin typeface="Calibri"/>
                <a:cs typeface="Calibri"/>
              </a:rPr>
              <a:t>S</a:t>
            </a:r>
            <a:r>
              <a:rPr sz="7200" spc="-35" dirty="0">
                <a:latin typeface="Calibri"/>
                <a:cs typeface="Calibri"/>
              </a:rPr>
              <a:t>ec</a:t>
            </a:r>
            <a:r>
              <a:rPr sz="7200" spc="-5" dirty="0">
                <a:latin typeface="Calibri"/>
                <a:cs typeface="Calibri"/>
              </a:rPr>
              <a:t>u</a:t>
            </a:r>
            <a:r>
              <a:rPr sz="7200" spc="-35" dirty="0">
                <a:latin typeface="Calibri"/>
                <a:cs typeface="Calibri"/>
              </a:rPr>
              <a:t>r</a:t>
            </a:r>
            <a:r>
              <a:rPr sz="7200" dirty="0">
                <a:latin typeface="Calibri"/>
                <a:cs typeface="Calibri"/>
              </a:rPr>
              <a:t>it</a:t>
            </a:r>
            <a:r>
              <a:rPr sz="7200" spc="-35" dirty="0">
                <a:latin typeface="Calibri"/>
                <a:cs typeface="Calibri"/>
              </a:rPr>
              <a:t>y</a:t>
            </a:r>
            <a:r>
              <a:rPr sz="7200" spc="-20" dirty="0">
                <a:latin typeface="Calibri"/>
                <a:cs typeface="Calibri"/>
              </a:rPr>
              <a:t> </a:t>
            </a:r>
            <a:r>
              <a:rPr sz="7200" spc="-5" dirty="0">
                <a:solidFill>
                  <a:srgbClr val="8DB3E2"/>
                </a:solidFill>
                <a:latin typeface="Calibri"/>
                <a:cs typeface="Calibri"/>
              </a:rPr>
              <a:t>D</a:t>
            </a:r>
            <a:r>
              <a:rPr sz="7200" dirty="0">
                <a:latin typeface="Calibri"/>
                <a:cs typeface="Calibri"/>
              </a:rPr>
              <a:t>is</a:t>
            </a:r>
            <a:r>
              <a:rPr sz="7200" spc="-5" dirty="0">
                <a:latin typeface="Calibri"/>
                <a:cs typeface="Calibri"/>
              </a:rPr>
              <a:t>ab</a:t>
            </a:r>
            <a:r>
              <a:rPr sz="7200" dirty="0">
                <a:latin typeface="Calibri"/>
                <a:cs typeface="Calibri"/>
              </a:rPr>
              <a:t>ili</a:t>
            </a:r>
            <a:r>
              <a:rPr sz="7200" spc="-5" dirty="0">
                <a:latin typeface="Calibri"/>
                <a:cs typeface="Calibri"/>
              </a:rPr>
              <a:t>t</a:t>
            </a:r>
            <a:r>
              <a:rPr sz="7200" spc="-35" dirty="0">
                <a:latin typeface="Calibri"/>
                <a:cs typeface="Calibri"/>
              </a:rPr>
              <a:t>y</a:t>
            </a:r>
            <a:r>
              <a:rPr sz="7200" spc="-20" dirty="0">
                <a:latin typeface="Calibri"/>
                <a:cs typeface="Calibri"/>
              </a:rPr>
              <a:t> </a:t>
            </a:r>
            <a:r>
              <a:rPr sz="7200" spc="-20" dirty="0">
                <a:solidFill>
                  <a:srgbClr val="8DB3E2"/>
                </a:solidFill>
                <a:latin typeface="Calibri"/>
                <a:cs typeface="Calibri"/>
              </a:rPr>
              <a:t>I</a:t>
            </a:r>
            <a:r>
              <a:rPr sz="7200" spc="-5" dirty="0">
                <a:latin typeface="Calibri"/>
                <a:cs typeface="Calibri"/>
              </a:rPr>
              <a:t>n</a:t>
            </a:r>
            <a:r>
              <a:rPr sz="7200" dirty="0">
                <a:latin typeface="Calibri"/>
                <a:cs typeface="Calibri"/>
              </a:rPr>
              <a:t>s</a:t>
            </a:r>
            <a:r>
              <a:rPr sz="7200" spc="-5" dirty="0">
                <a:latin typeface="Calibri"/>
                <a:cs typeface="Calibri"/>
              </a:rPr>
              <a:t>ura</a:t>
            </a:r>
            <a:r>
              <a:rPr sz="7200" spc="5" dirty="0">
                <a:latin typeface="Calibri"/>
                <a:cs typeface="Calibri"/>
              </a:rPr>
              <a:t>n</a:t>
            </a:r>
            <a:r>
              <a:rPr sz="7200" spc="-35" dirty="0">
                <a:latin typeface="Calibri"/>
                <a:cs typeface="Calibri"/>
              </a:rPr>
              <a:t>ce</a:t>
            </a:r>
            <a:endParaRPr sz="7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85010" y="6118998"/>
            <a:ext cx="1485751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800" b="1" spc="-30" dirty="0">
                <a:latin typeface="Calibri"/>
                <a:cs typeface="Calibri"/>
              </a:rPr>
              <a:t>SSDI</a:t>
            </a:r>
            <a:endParaRPr sz="4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54189" y="706583"/>
            <a:ext cx="2232211" cy="12746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42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6906" y="1884555"/>
            <a:ext cx="7031841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u="heavy" dirty="0">
                <a:latin typeface="Times New Roman"/>
                <a:cs typeface="Times New Roman"/>
              </a:rPr>
              <a:t>S</a:t>
            </a:r>
            <a:r>
              <a:rPr sz="2000" b="1" u="heavy" spc="5" dirty="0">
                <a:latin typeface="Times New Roman"/>
                <a:cs typeface="Times New Roman"/>
              </a:rPr>
              <a:t>o</a:t>
            </a:r>
            <a:r>
              <a:rPr sz="2000" b="1" u="heavy" spc="-5" dirty="0">
                <a:latin typeface="Times New Roman"/>
                <a:cs typeface="Times New Roman"/>
              </a:rPr>
              <a:t>c</a:t>
            </a:r>
            <a:r>
              <a:rPr sz="2000" b="1" u="heavy" spc="-10" dirty="0">
                <a:latin typeface="Times New Roman"/>
                <a:cs typeface="Times New Roman"/>
              </a:rPr>
              <a:t>i</a:t>
            </a:r>
            <a:r>
              <a:rPr sz="2000" b="1" u="heavy" spc="5" dirty="0">
                <a:latin typeface="Times New Roman"/>
                <a:cs typeface="Times New Roman"/>
              </a:rPr>
              <a:t>a</a:t>
            </a:r>
            <a:r>
              <a:rPr sz="2000" b="1" u="heavy" dirty="0">
                <a:latin typeface="Times New Roman"/>
                <a:cs typeface="Times New Roman"/>
              </a:rPr>
              <a:t>l</a:t>
            </a:r>
            <a:r>
              <a:rPr sz="2000" b="1" u="heavy" spc="-15" dirty="0">
                <a:latin typeface="Times New Roman"/>
                <a:cs typeface="Times New Roman"/>
              </a:rPr>
              <a:t> </a:t>
            </a:r>
            <a:r>
              <a:rPr sz="2000" b="1" u="heavy" dirty="0">
                <a:latin typeface="Times New Roman"/>
                <a:cs typeface="Times New Roman"/>
              </a:rPr>
              <a:t>S</a:t>
            </a:r>
            <a:r>
              <a:rPr sz="2000" b="1" u="heavy" spc="-5" dirty="0">
                <a:latin typeface="Times New Roman"/>
                <a:cs typeface="Times New Roman"/>
              </a:rPr>
              <a:t>ec</a:t>
            </a:r>
            <a:r>
              <a:rPr sz="2000" b="1" u="heavy" dirty="0">
                <a:latin typeface="Times New Roman"/>
                <a:cs typeface="Times New Roman"/>
              </a:rPr>
              <a:t>u</a:t>
            </a:r>
            <a:r>
              <a:rPr sz="2000" b="1" u="heavy" spc="-5" dirty="0">
                <a:latin typeface="Times New Roman"/>
                <a:cs typeface="Times New Roman"/>
              </a:rPr>
              <a:t>r</a:t>
            </a:r>
            <a:r>
              <a:rPr sz="2000" b="1" u="heavy" spc="-10" dirty="0">
                <a:latin typeface="Times New Roman"/>
                <a:cs typeface="Times New Roman"/>
              </a:rPr>
              <a:t>it</a:t>
            </a:r>
            <a:r>
              <a:rPr sz="2000" b="1" u="heavy" dirty="0">
                <a:latin typeface="Times New Roman"/>
                <a:cs typeface="Times New Roman"/>
              </a:rPr>
              <a:t>y</a:t>
            </a:r>
            <a:r>
              <a:rPr sz="2000" b="1" u="heavy" spc="-5" dirty="0">
                <a:latin typeface="Times New Roman"/>
                <a:cs typeface="Times New Roman"/>
              </a:rPr>
              <a:t> </a:t>
            </a:r>
            <a:r>
              <a:rPr sz="2000" b="1" u="heavy" spc="5" dirty="0">
                <a:latin typeface="Times New Roman"/>
                <a:cs typeface="Times New Roman"/>
              </a:rPr>
              <a:t>D</a:t>
            </a:r>
            <a:r>
              <a:rPr sz="2000" b="1" u="heavy" spc="-5" dirty="0">
                <a:latin typeface="Times New Roman"/>
                <a:cs typeface="Times New Roman"/>
              </a:rPr>
              <a:t>i</a:t>
            </a:r>
            <a:r>
              <a:rPr sz="2000" b="1" u="heavy" dirty="0">
                <a:latin typeface="Times New Roman"/>
                <a:cs typeface="Times New Roman"/>
              </a:rPr>
              <a:t>s</a:t>
            </a:r>
            <a:r>
              <a:rPr sz="2000" b="1" u="heavy" spc="5" dirty="0">
                <a:latin typeface="Times New Roman"/>
                <a:cs typeface="Times New Roman"/>
              </a:rPr>
              <a:t>a</a:t>
            </a:r>
            <a:r>
              <a:rPr sz="2000" b="1" u="heavy" dirty="0">
                <a:latin typeface="Times New Roman"/>
                <a:cs typeface="Times New Roman"/>
              </a:rPr>
              <a:t>b</a:t>
            </a:r>
            <a:r>
              <a:rPr sz="2000" b="1" u="heavy" spc="-10" dirty="0">
                <a:latin typeface="Times New Roman"/>
                <a:cs typeface="Times New Roman"/>
              </a:rPr>
              <a:t>i</a:t>
            </a:r>
            <a:r>
              <a:rPr sz="2000" b="1" u="heavy" spc="-5" dirty="0">
                <a:latin typeface="Times New Roman"/>
                <a:cs typeface="Times New Roman"/>
              </a:rPr>
              <a:t>l</a:t>
            </a:r>
            <a:r>
              <a:rPr sz="2000" b="1" u="heavy" spc="-10" dirty="0">
                <a:latin typeface="Times New Roman"/>
                <a:cs typeface="Times New Roman"/>
              </a:rPr>
              <a:t>it</a:t>
            </a:r>
            <a:r>
              <a:rPr sz="2000" b="1" u="heavy" dirty="0">
                <a:latin typeface="Times New Roman"/>
                <a:cs typeface="Times New Roman"/>
              </a:rPr>
              <a:t>y</a:t>
            </a:r>
            <a:r>
              <a:rPr sz="2000" b="1" u="heavy" spc="5" dirty="0">
                <a:latin typeface="Times New Roman"/>
                <a:cs typeface="Times New Roman"/>
              </a:rPr>
              <a:t> </a:t>
            </a:r>
            <a:r>
              <a:rPr sz="2000" b="1" u="heavy" dirty="0">
                <a:latin typeface="Times New Roman"/>
                <a:cs typeface="Times New Roman"/>
              </a:rPr>
              <a:t>I</a:t>
            </a:r>
            <a:r>
              <a:rPr sz="2000" b="1" u="heavy" spc="-15" dirty="0">
                <a:latin typeface="Times New Roman"/>
                <a:cs typeface="Times New Roman"/>
              </a:rPr>
              <a:t>n</a:t>
            </a:r>
            <a:r>
              <a:rPr sz="2000" b="1" u="heavy" dirty="0">
                <a:latin typeface="Times New Roman"/>
                <a:cs typeface="Times New Roman"/>
              </a:rPr>
              <a:t>su</a:t>
            </a:r>
            <a:r>
              <a:rPr sz="2000" b="1" u="heavy" spc="-5" dirty="0">
                <a:latin typeface="Times New Roman"/>
                <a:cs typeface="Times New Roman"/>
              </a:rPr>
              <a:t>r</a:t>
            </a:r>
            <a:r>
              <a:rPr sz="2000" b="1" u="heavy" spc="5" dirty="0">
                <a:latin typeface="Times New Roman"/>
                <a:cs typeface="Times New Roman"/>
              </a:rPr>
              <a:t>a</a:t>
            </a:r>
            <a:r>
              <a:rPr sz="2000" b="1" u="heavy" dirty="0">
                <a:latin typeface="Times New Roman"/>
                <a:cs typeface="Times New Roman"/>
              </a:rPr>
              <a:t>n</a:t>
            </a:r>
            <a:r>
              <a:rPr sz="2000" b="1" u="heavy" spc="-5" dirty="0">
                <a:latin typeface="Times New Roman"/>
                <a:cs typeface="Times New Roman"/>
              </a:rPr>
              <a:t>c</a:t>
            </a:r>
            <a:r>
              <a:rPr sz="2000" b="1" u="heavy" spc="-15" dirty="0">
                <a:latin typeface="Times New Roman"/>
                <a:cs typeface="Times New Roman"/>
              </a:rPr>
              <a:t>e</a:t>
            </a:r>
            <a:r>
              <a:rPr sz="2000" b="1" u="heavy" dirty="0">
                <a:latin typeface="Times New Roman"/>
                <a:cs typeface="Times New Roman"/>
              </a:rPr>
              <a:t>,</a:t>
            </a:r>
            <a:r>
              <a:rPr sz="2000" b="1" u="heavy" spc="5" dirty="0">
                <a:latin typeface="Times New Roman"/>
                <a:cs typeface="Times New Roman"/>
              </a:rPr>
              <a:t> </a:t>
            </a:r>
            <a:r>
              <a:rPr sz="2000" b="1" u="heavy" spc="-15" dirty="0">
                <a:latin typeface="Times New Roman"/>
                <a:cs typeface="Times New Roman"/>
              </a:rPr>
              <a:t>S</a:t>
            </a:r>
            <a:r>
              <a:rPr sz="2000" b="1" u="heavy" dirty="0">
                <a:latin typeface="Times New Roman"/>
                <a:cs typeface="Times New Roman"/>
              </a:rPr>
              <a:t>SD</a:t>
            </a:r>
            <a:r>
              <a:rPr sz="2000" b="1" u="heavy" spc="-15" dirty="0">
                <a:latin typeface="Times New Roman"/>
                <a:cs typeface="Times New Roman"/>
              </a:rPr>
              <a:t>I</a:t>
            </a:r>
            <a:r>
              <a:rPr sz="2000" b="1" u="heavy" dirty="0">
                <a:latin typeface="Times New Roman"/>
                <a:cs typeface="Times New Roman"/>
              </a:rPr>
              <a:t>,</a:t>
            </a:r>
            <a:r>
              <a:rPr sz="2000" b="1" u="heavy" spc="5" dirty="0">
                <a:latin typeface="Times New Roman"/>
                <a:cs typeface="Times New Roman"/>
              </a:rPr>
              <a:t> </a:t>
            </a:r>
            <a:r>
              <a:rPr sz="2000" b="1" u="heavy" spc="-5" dirty="0">
                <a:latin typeface="Times New Roman"/>
                <a:cs typeface="Times New Roman"/>
              </a:rPr>
              <a:t>T</a:t>
            </a:r>
            <a:r>
              <a:rPr sz="2000" b="1" u="heavy" spc="-10" dirty="0">
                <a:latin typeface="Times New Roman"/>
                <a:cs typeface="Times New Roman"/>
              </a:rPr>
              <a:t>i</a:t>
            </a:r>
            <a:r>
              <a:rPr sz="2000" b="1" u="heavy" dirty="0">
                <a:latin typeface="Times New Roman"/>
                <a:cs typeface="Times New Roman"/>
              </a:rPr>
              <a:t>t</a:t>
            </a:r>
            <a:r>
              <a:rPr sz="2000" b="1" u="heavy" spc="-10" dirty="0">
                <a:latin typeface="Times New Roman"/>
                <a:cs typeface="Times New Roman"/>
              </a:rPr>
              <a:t>l</a:t>
            </a:r>
            <a:r>
              <a:rPr sz="2000" b="1" u="heavy" dirty="0">
                <a:latin typeface="Times New Roman"/>
                <a:cs typeface="Times New Roman"/>
              </a:rPr>
              <a:t>e </a:t>
            </a:r>
            <a:r>
              <a:rPr sz="2000" b="1" u="heavy" spc="-10" dirty="0">
                <a:latin typeface="Times New Roman"/>
                <a:cs typeface="Times New Roman"/>
              </a:rPr>
              <a:t>l</a:t>
            </a:r>
            <a:r>
              <a:rPr sz="2000" b="1" u="heavy" dirty="0">
                <a:latin typeface="Times New Roman"/>
                <a:cs typeface="Times New Roman"/>
              </a:rPr>
              <a:t>l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0030" y="2237919"/>
            <a:ext cx="7722945" cy="50150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100"/>
              </a:lnSpc>
            </a:pPr>
            <a:r>
              <a:rPr sz="1100" spc="-5" dirty="0">
                <a:latin typeface="Calibri"/>
                <a:cs typeface="Calibri"/>
              </a:rPr>
              <a:t>SS</a:t>
            </a:r>
            <a:r>
              <a:rPr sz="1100" dirty="0">
                <a:latin typeface="Calibri"/>
                <a:cs typeface="Calibri"/>
              </a:rPr>
              <a:t>DI 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s a </a:t>
            </a:r>
            <a:r>
              <a:rPr sz="1100" spc="-5" dirty="0">
                <a:latin typeface="Calibri"/>
                <a:cs typeface="Calibri"/>
              </a:rPr>
              <a:t>di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abili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fi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s e</a:t>
            </a:r>
            <a:r>
              <a:rPr sz="1100" spc="-5" dirty="0">
                <a:latin typeface="Calibri"/>
                <a:cs typeface="Calibri"/>
              </a:rPr>
              <a:t>ar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ug</a:t>
            </a:r>
            <a:r>
              <a:rPr sz="110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k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di</a:t>
            </a:r>
            <a:r>
              <a:rPr sz="1100" dirty="0">
                <a:latin typeface="Calibri"/>
                <a:cs typeface="Calibri"/>
              </a:rPr>
              <a:t>ts,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ur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s </a:t>
            </a:r>
            <a:r>
              <a:rPr sz="1100" spc="-5" dirty="0">
                <a:latin typeface="Calibri"/>
                <a:cs typeface="Calibri"/>
              </a:rPr>
              <a:t>du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pai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5" dirty="0">
                <a:latin typeface="Calibri"/>
                <a:cs typeface="Calibri"/>
              </a:rPr>
              <a:t> in</a:t>
            </a:r>
            <a:r>
              <a:rPr sz="1100" dirty="0">
                <a:latin typeface="Calibri"/>
                <a:cs typeface="Calibri"/>
              </a:rPr>
              <a:t>to 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ra</a:t>
            </a:r>
            <a:r>
              <a:rPr sz="1100" dirty="0">
                <a:latin typeface="Calibri"/>
                <a:cs typeface="Calibri"/>
              </a:rPr>
              <a:t>l </a:t>
            </a:r>
            <a:r>
              <a:rPr sz="1100" spc="-5" dirty="0">
                <a:latin typeface="Calibri"/>
                <a:cs typeface="Calibri"/>
              </a:rPr>
              <a:t>In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uran</a:t>
            </a:r>
            <a:r>
              <a:rPr sz="1100" dirty="0">
                <a:latin typeface="Calibri"/>
                <a:cs typeface="Calibri"/>
              </a:rPr>
              <a:t>ce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rib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 A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</a:t>
            </a:r>
            <a:r>
              <a:rPr sz="1100" spc="-5" dirty="0">
                <a:latin typeface="Calibri"/>
                <a:cs typeface="Calibri"/>
              </a:rPr>
              <a:t>FICA</a:t>
            </a:r>
            <a:r>
              <a:rPr sz="1100" dirty="0">
                <a:latin typeface="Calibri"/>
                <a:cs typeface="Calibri"/>
              </a:rPr>
              <a:t>)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x;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indi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dual</a:t>
            </a:r>
            <a:r>
              <a:rPr sz="1100" dirty="0">
                <a:latin typeface="Calibri"/>
                <a:cs typeface="Calibri"/>
              </a:rPr>
              <a:t>s w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18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ld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 t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al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5" dirty="0">
                <a:latin typeface="Calibri"/>
                <a:cs typeface="Calibri"/>
              </a:rPr>
              <a:t> p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an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di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abl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5" dirty="0">
                <a:latin typeface="Calibri"/>
                <a:cs typeface="Calibri"/>
              </a:rPr>
              <a:t> 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</a:t>
            </a:r>
            <a:r>
              <a:rPr sz="1100" spc="-10" dirty="0">
                <a:latin typeface="Calibri"/>
                <a:cs typeface="Calibri"/>
              </a:rPr>
              <a:t>2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 ar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ts</a:t>
            </a:r>
            <a:r>
              <a:rPr sz="1100" spc="-10" dirty="0">
                <a:latin typeface="Calibri"/>
                <a:cs typeface="Calibri"/>
              </a:rPr>
              <a:t> o</a:t>
            </a:r>
            <a:r>
              <a:rPr sz="1100" dirty="0">
                <a:latin typeface="Calibri"/>
                <a:cs typeface="Calibri"/>
              </a:rPr>
              <a:t>f 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ns</a:t>
            </a:r>
            <a:r>
              <a:rPr sz="1100" spc="-5" dirty="0">
                <a:latin typeface="Calibri"/>
                <a:cs typeface="Calibri"/>
              </a:rPr>
              <a:t>ur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k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s w</a:t>
            </a:r>
            <a:r>
              <a:rPr sz="1100" spc="-20" dirty="0">
                <a:latin typeface="Calibri"/>
                <a:cs typeface="Calibri"/>
              </a:rPr>
              <a:t>ho </a:t>
            </a:r>
            <a:r>
              <a:rPr sz="1100" spc="-5" dirty="0">
                <a:latin typeface="Calibri"/>
                <a:cs typeface="Calibri"/>
              </a:rPr>
              <a:t>ar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di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abl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 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et</a:t>
            </a:r>
            <a:r>
              <a:rPr sz="1100" spc="-5" dirty="0">
                <a:latin typeface="Calibri"/>
                <a:cs typeface="Calibri"/>
              </a:rPr>
              <a:t>ir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5" dirty="0">
                <a:latin typeface="Calibri"/>
                <a:cs typeface="Calibri"/>
              </a:rPr>
              <a:t> an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ece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spc="-5" dirty="0">
                <a:latin typeface="Calibri"/>
                <a:cs typeface="Calibri"/>
              </a:rPr>
              <a:t>in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 S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 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fi</a:t>
            </a:r>
            <a:r>
              <a:rPr sz="1100" dirty="0">
                <a:latin typeface="Calibri"/>
                <a:cs typeface="Calibri"/>
              </a:rPr>
              <a:t>ts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se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;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di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abl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</a:t>
            </a:r>
            <a:r>
              <a:rPr sz="1100" spc="-5" dirty="0">
                <a:latin typeface="Calibri"/>
                <a:cs typeface="Calibri"/>
              </a:rPr>
              <a:t>id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5" dirty="0">
                <a:latin typeface="Calibri"/>
                <a:cs typeface="Calibri"/>
              </a:rPr>
              <a:t>id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wer </a:t>
            </a:r>
            <a:r>
              <a:rPr sz="1100" spc="-15" dirty="0">
                <a:latin typeface="Calibri"/>
                <a:cs typeface="Calibri"/>
              </a:rPr>
              <a:t>(</a:t>
            </a:r>
            <a:r>
              <a:rPr sz="1100" spc="-10" dirty="0">
                <a:latin typeface="Calibri"/>
                <a:cs typeface="Calibri"/>
              </a:rPr>
              <a:t>5</a:t>
            </a:r>
            <a:r>
              <a:rPr sz="1100" dirty="0">
                <a:latin typeface="Calibri"/>
                <a:cs typeface="Calibri"/>
              </a:rPr>
              <a:t>0 ye</a:t>
            </a:r>
            <a:r>
              <a:rPr sz="1100" spc="-5" dirty="0">
                <a:latin typeface="Calibri"/>
                <a:cs typeface="Calibri"/>
              </a:rPr>
              <a:t>ar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 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ld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)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 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ece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sed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e. 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 indi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5" dirty="0">
                <a:latin typeface="Calibri"/>
                <a:cs typeface="Calibri"/>
              </a:rPr>
              <a:t>dua</a:t>
            </a:r>
            <a:r>
              <a:rPr sz="1100" dirty="0">
                <a:latin typeface="Calibri"/>
                <a:cs typeface="Calibri"/>
              </a:rPr>
              <a:t>l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st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app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SS</a:t>
            </a:r>
            <a:r>
              <a:rPr sz="1100" dirty="0">
                <a:latin typeface="Calibri"/>
                <a:cs typeface="Calibri"/>
              </a:rPr>
              <a:t>A </a:t>
            </a:r>
            <a:r>
              <a:rPr sz="1100" spc="-5" dirty="0">
                <a:latin typeface="Calibri"/>
                <a:cs typeface="Calibri"/>
              </a:rPr>
              <a:t>an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spc="5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 </a:t>
            </a:r>
            <a:r>
              <a:rPr sz="1100" spc="-5" dirty="0">
                <a:latin typeface="Calibri"/>
                <a:cs typeface="Calibri"/>
              </a:rPr>
              <a:t>di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abl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,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SSA</a:t>
            </a:r>
            <a:r>
              <a:rPr sz="1100" dirty="0">
                <a:latin typeface="Calibri"/>
                <a:cs typeface="Calibri"/>
              </a:rPr>
              <a:t>s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fini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.  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k</a:t>
            </a:r>
            <a:r>
              <a:rPr sz="1100" spc="-5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,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k</a:t>
            </a:r>
            <a:r>
              <a:rPr sz="1100" spc="-5" dirty="0">
                <a:latin typeface="Calibri"/>
                <a:cs typeface="Calibri"/>
              </a:rPr>
              <a:t>in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 an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arnin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 l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ss t</a:t>
            </a:r>
            <a:r>
              <a:rPr sz="1100" spc="-5" dirty="0">
                <a:latin typeface="Calibri"/>
                <a:cs typeface="Calibri"/>
              </a:rPr>
              <a:t>ha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 SGA</a:t>
            </a:r>
            <a:r>
              <a:rPr sz="1100" dirty="0">
                <a:latin typeface="Calibri"/>
                <a:cs typeface="Calibri"/>
              </a:rPr>
              <a:t>. 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el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 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ribu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ad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gr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ete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in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fi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ra</a:t>
            </a:r>
            <a:r>
              <a:rPr sz="1100" dirty="0">
                <a:latin typeface="Calibri"/>
                <a:cs typeface="Calibri"/>
              </a:rPr>
              <a:t>te. 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ur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h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ff</a:t>
            </a:r>
            <a:r>
              <a:rPr sz="1100" dirty="0">
                <a:latin typeface="Calibri"/>
                <a:cs typeface="Calibri"/>
              </a:rPr>
              <a:t>ect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SS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. </a:t>
            </a:r>
            <a:r>
              <a:rPr sz="1100" spc="-5" dirty="0">
                <a:latin typeface="Calibri"/>
                <a:cs typeface="Calibri"/>
              </a:rPr>
              <a:t>SS</a:t>
            </a:r>
            <a:r>
              <a:rPr sz="1100" dirty="0">
                <a:latin typeface="Calibri"/>
                <a:cs typeface="Calibri"/>
              </a:rPr>
              <a:t>DI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fi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iar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es 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ce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 e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er 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ful</a:t>
            </a:r>
            <a:r>
              <a:rPr sz="1100" dirty="0">
                <a:latin typeface="Calibri"/>
                <a:cs typeface="Calibri"/>
              </a:rPr>
              <a:t>l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fi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</a:t>
            </a:r>
            <a:r>
              <a:rPr sz="1100" spc="-5" dirty="0">
                <a:latin typeface="Calibri"/>
                <a:cs typeface="Calibri"/>
              </a:rPr>
              <a:t> 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fi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</a:t>
            </a:r>
            <a:r>
              <a:rPr sz="1100" spc="-2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ndin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arning</a:t>
            </a:r>
            <a:r>
              <a:rPr sz="1100" dirty="0">
                <a:latin typeface="Calibri"/>
                <a:cs typeface="Calibri"/>
              </a:rPr>
              <a:t>s 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un</a:t>
            </a:r>
            <a:r>
              <a:rPr sz="1100" dirty="0">
                <a:latin typeface="Calibri"/>
                <a:cs typeface="Calibri"/>
              </a:rPr>
              <a:t>t) w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k</a:t>
            </a:r>
            <a:r>
              <a:rPr sz="1100" spc="-5" dirty="0">
                <a:latin typeface="Calibri"/>
                <a:cs typeface="Calibri"/>
              </a:rPr>
              <a:t>ing</a:t>
            </a:r>
            <a:r>
              <a:rPr sz="1100" dirty="0">
                <a:latin typeface="Calibri"/>
                <a:cs typeface="Calibri"/>
              </a:rPr>
              <a:t>, 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dirty="0">
                <a:latin typeface="Calibri"/>
                <a:cs typeface="Calibri"/>
              </a:rPr>
              <a:t>ter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et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ria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W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k</a:t>
            </a:r>
            <a:r>
              <a:rPr sz="1100" spc="-10" dirty="0">
                <a:latin typeface="Calibri"/>
                <a:cs typeface="Calibri"/>
              </a:rPr>
              <a:t> P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ri</a:t>
            </a:r>
            <a:r>
              <a:rPr sz="1100" dirty="0">
                <a:latin typeface="Calibri"/>
                <a:cs typeface="Calibri"/>
              </a:rPr>
              <a:t>od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5" dirty="0">
                <a:latin typeface="Calibri"/>
                <a:cs typeface="Calibri"/>
              </a:rPr>
              <a:t> C</a:t>
            </a:r>
            <a:r>
              <a:rPr sz="1100" dirty="0">
                <a:latin typeface="Calibri"/>
                <a:cs typeface="Calibri"/>
              </a:rPr>
              <a:t>ess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 an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5" dirty="0">
                <a:latin typeface="Calibri"/>
                <a:cs typeface="Calibri"/>
              </a:rPr>
              <a:t> Gr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ce</a:t>
            </a:r>
            <a:r>
              <a:rPr sz="1100" spc="-10" dirty="0">
                <a:latin typeface="Calibri"/>
                <a:cs typeface="Calibri"/>
              </a:rPr>
              <a:t> P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ri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400" b="1" i="1" u="heavy" spc="-10" dirty="0" smtClean="0">
                <a:latin typeface="Calibri"/>
                <a:cs typeface="Calibri"/>
              </a:rPr>
              <a:t>S</a:t>
            </a:r>
            <a:r>
              <a:rPr sz="1400" b="1" i="1" u="heavy" dirty="0" smtClean="0">
                <a:latin typeface="Calibri"/>
                <a:cs typeface="Calibri"/>
              </a:rPr>
              <a:t>o</a:t>
            </a:r>
            <a:r>
              <a:rPr sz="1400" b="1" i="1" u="heavy" spc="-5" dirty="0" smtClean="0">
                <a:latin typeface="Calibri"/>
                <a:cs typeface="Calibri"/>
              </a:rPr>
              <a:t>c</a:t>
            </a:r>
            <a:r>
              <a:rPr sz="1400" b="1" i="1" u="heavy" dirty="0" smtClean="0">
                <a:latin typeface="Calibri"/>
                <a:cs typeface="Calibri"/>
              </a:rPr>
              <a:t>ial</a:t>
            </a:r>
            <a:r>
              <a:rPr sz="1400" b="1" i="1" u="heavy" spc="-10" dirty="0" smtClean="0">
                <a:latin typeface="Calibri"/>
                <a:cs typeface="Calibri"/>
              </a:rPr>
              <a:t> </a:t>
            </a:r>
            <a:r>
              <a:rPr sz="1400" b="1" i="1" u="heavy" spc="-10" dirty="0">
                <a:latin typeface="Calibri"/>
                <a:cs typeface="Calibri"/>
              </a:rPr>
              <a:t>Se</a:t>
            </a:r>
            <a:r>
              <a:rPr sz="1400" b="1" i="1" u="heavy" spc="-5" dirty="0">
                <a:latin typeface="Calibri"/>
                <a:cs typeface="Calibri"/>
              </a:rPr>
              <a:t>c</a:t>
            </a:r>
            <a:r>
              <a:rPr sz="1400" b="1" i="1" u="heavy" dirty="0">
                <a:latin typeface="Calibri"/>
                <a:cs typeface="Calibri"/>
              </a:rPr>
              <a:t>u</a:t>
            </a:r>
            <a:r>
              <a:rPr sz="1400" b="1" i="1" u="heavy" spc="-5" dirty="0">
                <a:latin typeface="Calibri"/>
                <a:cs typeface="Calibri"/>
              </a:rPr>
              <a:t>r</a:t>
            </a:r>
            <a:r>
              <a:rPr sz="1400" b="1" i="1" u="heavy" spc="-10" dirty="0">
                <a:latin typeface="Calibri"/>
                <a:cs typeface="Calibri"/>
              </a:rPr>
              <a:t>i</a:t>
            </a:r>
            <a:r>
              <a:rPr sz="1400" b="1" i="1" u="heavy" spc="5" dirty="0">
                <a:latin typeface="Calibri"/>
                <a:cs typeface="Calibri"/>
              </a:rPr>
              <a:t>t</a:t>
            </a:r>
            <a:r>
              <a:rPr sz="1400" b="1" i="1" u="heavy" dirty="0">
                <a:latin typeface="Calibri"/>
                <a:cs typeface="Calibri"/>
              </a:rPr>
              <a:t>y</a:t>
            </a:r>
            <a:r>
              <a:rPr sz="1400" b="1" i="1" u="heavy" spc="-10" dirty="0">
                <a:latin typeface="Calibri"/>
                <a:cs typeface="Calibri"/>
              </a:rPr>
              <a:t> </a:t>
            </a:r>
            <a:r>
              <a:rPr sz="1400" b="1" i="1" u="heavy" dirty="0">
                <a:latin typeface="Calibri"/>
                <a:cs typeface="Calibri"/>
              </a:rPr>
              <a:t>Di</a:t>
            </a:r>
            <a:r>
              <a:rPr sz="1400" b="1" i="1" u="heavy" spc="-15" dirty="0">
                <a:latin typeface="Calibri"/>
                <a:cs typeface="Calibri"/>
              </a:rPr>
              <a:t>s</a:t>
            </a:r>
            <a:r>
              <a:rPr sz="1400" b="1" i="1" u="heavy" dirty="0">
                <a:latin typeface="Calibri"/>
                <a:cs typeface="Calibri"/>
              </a:rPr>
              <a:t>ab</a:t>
            </a:r>
            <a:r>
              <a:rPr sz="1400" b="1" i="1" u="heavy" spc="-10" dirty="0">
                <a:latin typeface="Calibri"/>
                <a:cs typeface="Calibri"/>
              </a:rPr>
              <a:t>i</a:t>
            </a:r>
            <a:r>
              <a:rPr sz="1400" b="1" i="1" u="heavy" dirty="0">
                <a:latin typeface="Calibri"/>
                <a:cs typeface="Calibri"/>
              </a:rPr>
              <a:t>li</a:t>
            </a:r>
            <a:r>
              <a:rPr sz="1400" b="1" i="1" u="heavy" spc="5" dirty="0">
                <a:latin typeface="Calibri"/>
                <a:cs typeface="Calibri"/>
              </a:rPr>
              <a:t>t</a:t>
            </a:r>
            <a:r>
              <a:rPr sz="1400" b="1" i="1" u="heavy" dirty="0">
                <a:latin typeface="Calibri"/>
                <a:cs typeface="Calibri"/>
              </a:rPr>
              <a:t>y</a:t>
            </a:r>
            <a:r>
              <a:rPr sz="1400" b="1" i="1" u="heavy" spc="-10" dirty="0">
                <a:latin typeface="Calibri"/>
                <a:cs typeface="Calibri"/>
              </a:rPr>
              <a:t> </a:t>
            </a:r>
            <a:r>
              <a:rPr sz="1400" b="1" i="1" u="heavy" spc="-5" dirty="0">
                <a:latin typeface="Calibri"/>
                <a:cs typeface="Calibri"/>
              </a:rPr>
              <a:t>I</a:t>
            </a:r>
            <a:r>
              <a:rPr sz="1400" b="1" i="1" u="heavy" dirty="0">
                <a:latin typeface="Calibri"/>
                <a:cs typeface="Calibri"/>
              </a:rPr>
              <a:t>n</a:t>
            </a:r>
            <a:r>
              <a:rPr sz="1400" b="1" i="1" u="heavy" spc="-15" dirty="0">
                <a:latin typeface="Calibri"/>
                <a:cs typeface="Calibri"/>
              </a:rPr>
              <a:t>s</a:t>
            </a:r>
            <a:r>
              <a:rPr sz="1400" b="1" i="1" u="heavy" dirty="0">
                <a:latin typeface="Calibri"/>
                <a:cs typeface="Calibri"/>
              </a:rPr>
              <a:t>u</a:t>
            </a:r>
            <a:r>
              <a:rPr sz="1400" b="1" i="1" u="heavy" spc="-5" dirty="0">
                <a:latin typeface="Calibri"/>
                <a:cs typeface="Calibri"/>
              </a:rPr>
              <a:t>r</a:t>
            </a:r>
            <a:r>
              <a:rPr sz="1400" b="1" i="1" u="heavy" spc="-10" dirty="0">
                <a:latin typeface="Calibri"/>
                <a:cs typeface="Calibri"/>
              </a:rPr>
              <a:t>a</a:t>
            </a:r>
            <a:r>
              <a:rPr sz="1400" b="1" i="1" u="heavy" dirty="0">
                <a:latin typeface="Calibri"/>
                <a:cs typeface="Calibri"/>
              </a:rPr>
              <a:t>n</a:t>
            </a:r>
            <a:r>
              <a:rPr sz="1400" b="1" i="1" u="heavy" spc="-5" dirty="0">
                <a:latin typeface="Calibri"/>
                <a:cs typeface="Calibri"/>
              </a:rPr>
              <a:t>c</a:t>
            </a:r>
            <a:r>
              <a:rPr sz="1400" b="1" i="1" u="heavy" dirty="0">
                <a:latin typeface="Calibri"/>
                <a:cs typeface="Calibri"/>
              </a:rPr>
              <a:t>e</a:t>
            </a:r>
            <a:r>
              <a:rPr sz="1400" b="1" i="1" u="heavy" spc="-15" dirty="0">
                <a:latin typeface="Calibri"/>
                <a:cs typeface="Calibri"/>
              </a:rPr>
              <a:t> </a:t>
            </a:r>
            <a:r>
              <a:rPr sz="1400" b="1" i="1" u="heavy" spc="-10" dirty="0">
                <a:latin typeface="Calibri"/>
                <a:cs typeface="Calibri"/>
              </a:rPr>
              <a:t>(SS</a:t>
            </a:r>
            <a:r>
              <a:rPr sz="1400" b="1" i="1" u="heavy" dirty="0">
                <a:latin typeface="Calibri"/>
                <a:cs typeface="Calibri"/>
              </a:rPr>
              <a:t>D</a:t>
            </a:r>
            <a:r>
              <a:rPr sz="1400" b="1" i="1" u="heavy" spc="-5" dirty="0">
                <a:latin typeface="Calibri"/>
                <a:cs typeface="Calibri"/>
              </a:rPr>
              <a:t>I</a:t>
            </a:r>
            <a:r>
              <a:rPr sz="1400" b="1" i="1" u="heavy" dirty="0">
                <a:latin typeface="Calibri"/>
                <a:cs typeface="Calibri"/>
              </a:rPr>
              <a:t>) </a:t>
            </a:r>
            <a:r>
              <a:rPr sz="1400" b="1" i="1" u="heavy" spc="-5" dirty="0">
                <a:latin typeface="Calibri"/>
                <a:cs typeface="Calibri"/>
              </a:rPr>
              <a:t>W</a:t>
            </a:r>
            <a:r>
              <a:rPr sz="1400" b="1" i="1" u="heavy" dirty="0">
                <a:latin typeface="Calibri"/>
                <a:cs typeface="Calibri"/>
              </a:rPr>
              <a:t>o</a:t>
            </a:r>
            <a:r>
              <a:rPr sz="1400" b="1" i="1" u="heavy" spc="-5" dirty="0">
                <a:latin typeface="Calibri"/>
                <a:cs typeface="Calibri"/>
              </a:rPr>
              <a:t>r</a:t>
            </a:r>
            <a:r>
              <a:rPr sz="1400" b="1" i="1" u="heavy" dirty="0">
                <a:latin typeface="Calibri"/>
                <a:cs typeface="Calibri"/>
              </a:rPr>
              <a:t>k</a:t>
            </a:r>
            <a:r>
              <a:rPr sz="1400" b="1" i="1" u="heavy" spc="-10" dirty="0">
                <a:latin typeface="Calibri"/>
                <a:cs typeface="Calibri"/>
              </a:rPr>
              <a:t> </a:t>
            </a:r>
            <a:r>
              <a:rPr sz="1400" b="1" i="1" u="heavy" spc="-5" dirty="0">
                <a:latin typeface="Calibri"/>
                <a:cs typeface="Calibri"/>
              </a:rPr>
              <a:t>I</a:t>
            </a:r>
            <a:r>
              <a:rPr sz="1400" b="1" i="1" u="heavy" dirty="0">
                <a:latin typeface="Calibri"/>
                <a:cs typeface="Calibri"/>
              </a:rPr>
              <a:t>n</a:t>
            </a:r>
            <a:r>
              <a:rPr sz="1400" b="1" i="1" u="heavy" spc="-5" dirty="0">
                <a:latin typeface="Calibri"/>
                <a:cs typeface="Calibri"/>
              </a:rPr>
              <a:t>c</a:t>
            </a:r>
            <a:r>
              <a:rPr sz="1400" b="1" i="1" u="heavy" spc="-10" dirty="0">
                <a:latin typeface="Calibri"/>
                <a:cs typeface="Calibri"/>
              </a:rPr>
              <a:t>e</a:t>
            </a:r>
            <a:r>
              <a:rPr sz="1400" b="1" i="1" u="heavy" dirty="0">
                <a:latin typeface="Calibri"/>
                <a:cs typeface="Calibri"/>
              </a:rPr>
              <a:t>n</a:t>
            </a:r>
            <a:r>
              <a:rPr sz="1400" b="1" i="1" u="heavy" spc="-10" dirty="0">
                <a:latin typeface="Calibri"/>
                <a:cs typeface="Calibri"/>
              </a:rPr>
              <a:t>t</a:t>
            </a:r>
            <a:r>
              <a:rPr sz="1400" b="1" i="1" u="heavy" dirty="0">
                <a:latin typeface="Calibri"/>
                <a:cs typeface="Calibri"/>
              </a:rPr>
              <a:t>iv</a:t>
            </a:r>
            <a:r>
              <a:rPr sz="1400" b="1" i="1" u="heavy" spc="-10" dirty="0">
                <a:latin typeface="Calibri"/>
                <a:cs typeface="Calibri"/>
              </a:rPr>
              <a:t>e</a:t>
            </a:r>
            <a:r>
              <a:rPr sz="1400" b="1" i="1" u="heavy" dirty="0">
                <a:latin typeface="Calibri"/>
                <a:cs typeface="Calibri"/>
              </a:rPr>
              <a:t>s</a:t>
            </a:r>
            <a:endParaRPr sz="1400" dirty="0">
              <a:latin typeface="Calibri"/>
              <a:cs typeface="Calibri"/>
            </a:endParaRPr>
          </a:p>
          <a:p>
            <a:pPr marL="697865" indent="-227965">
              <a:lnSpc>
                <a:spcPct val="100000"/>
              </a:lnSpc>
              <a:spcBef>
                <a:spcPts val="25"/>
              </a:spcBef>
              <a:buFont typeface="Wingdings"/>
              <a:buChar char=""/>
              <a:tabLst>
                <a:tab pos="699135" algn="l"/>
              </a:tabLst>
            </a:pP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ria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k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d</a:t>
            </a:r>
          </a:p>
          <a:p>
            <a:pPr marL="697865" indent="-227965">
              <a:lnSpc>
                <a:spcPct val="100000"/>
              </a:lnSpc>
              <a:spcBef>
                <a:spcPts val="20"/>
              </a:spcBef>
              <a:buFont typeface="Wingdings"/>
              <a:buChar char=""/>
              <a:tabLst>
                <a:tab pos="698500" algn="l"/>
              </a:tabLst>
            </a:pPr>
            <a:r>
              <a:rPr sz="1100" dirty="0">
                <a:latin typeface="Calibri"/>
                <a:cs typeface="Calibri"/>
              </a:rPr>
              <a:t>Exte</a:t>
            </a:r>
            <a:r>
              <a:rPr sz="1100" spc="-5" dirty="0">
                <a:latin typeface="Calibri"/>
                <a:cs typeface="Calibri"/>
              </a:rPr>
              <a:t>nd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f E</a:t>
            </a:r>
            <a:r>
              <a:rPr sz="1100" spc="-5" dirty="0">
                <a:latin typeface="Calibri"/>
                <a:cs typeface="Calibri"/>
              </a:rPr>
              <a:t>ligibil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ty</a:t>
            </a:r>
          </a:p>
          <a:p>
            <a:pPr marL="697865" indent="-227965">
              <a:lnSpc>
                <a:spcPct val="100000"/>
              </a:lnSpc>
              <a:spcBef>
                <a:spcPts val="20"/>
              </a:spcBef>
              <a:buFont typeface="Wingdings"/>
              <a:buChar char=""/>
              <a:tabLst>
                <a:tab pos="698500" algn="l"/>
              </a:tabLst>
            </a:pPr>
            <a:r>
              <a:rPr sz="1100" dirty="0">
                <a:latin typeface="Calibri"/>
                <a:cs typeface="Calibri"/>
              </a:rPr>
              <a:t>Ex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di</a:t>
            </a:r>
            <a:r>
              <a:rPr sz="1100" dirty="0">
                <a:latin typeface="Calibri"/>
                <a:cs typeface="Calibri"/>
              </a:rPr>
              <a:t>ted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-5" dirty="0">
                <a:latin typeface="Calibri"/>
                <a:cs typeface="Calibri"/>
              </a:rPr>
              <a:t>in</a:t>
            </a:r>
            <a:r>
              <a:rPr sz="1100" dirty="0">
                <a:latin typeface="Calibri"/>
                <a:cs typeface="Calibri"/>
              </a:rPr>
              <a:t>st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0" dirty="0">
                <a:latin typeface="Calibri"/>
                <a:cs typeface="Calibri"/>
              </a:rPr>
              <a:t> o</a:t>
            </a:r>
            <a:r>
              <a:rPr sz="1100" dirty="0">
                <a:latin typeface="Calibri"/>
                <a:cs typeface="Calibri"/>
              </a:rPr>
              <a:t>f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fi</a:t>
            </a:r>
            <a:r>
              <a:rPr sz="1100" dirty="0">
                <a:latin typeface="Calibri"/>
                <a:cs typeface="Calibri"/>
              </a:rPr>
              <a:t>ts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(</a:t>
            </a:r>
            <a:r>
              <a:rPr sz="1100" b="1" spc="-10" dirty="0">
                <a:latin typeface="Calibri"/>
                <a:cs typeface="Calibri"/>
              </a:rPr>
              <a:t>SS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spc="-5" dirty="0">
                <a:latin typeface="Calibri"/>
                <a:cs typeface="Calibri"/>
              </a:rPr>
              <a:t>n</a:t>
            </a:r>
            <a:r>
              <a:rPr sz="1100" b="1" dirty="0">
                <a:latin typeface="Calibri"/>
                <a:cs typeface="Calibri"/>
              </a:rPr>
              <a:t>d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SS</a:t>
            </a:r>
            <a:r>
              <a:rPr sz="1100" b="1" dirty="0">
                <a:latin typeface="Calibri"/>
                <a:cs typeface="Calibri"/>
              </a:rPr>
              <a:t>DI</a:t>
            </a:r>
            <a:r>
              <a:rPr sz="1100" b="1" spc="10" dirty="0">
                <a:latin typeface="Calibri"/>
                <a:cs typeface="Calibri"/>
              </a:rPr>
              <a:t> </a:t>
            </a:r>
            <a:r>
              <a:rPr sz="1100" b="1" spc="-20" dirty="0">
                <a:latin typeface="Calibri"/>
                <a:cs typeface="Calibri"/>
              </a:rPr>
              <a:t>e</a:t>
            </a:r>
            <a:r>
              <a:rPr sz="1100" b="1" dirty="0">
                <a:latin typeface="Calibri"/>
                <a:cs typeface="Calibri"/>
              </a:rPr>
              <a:t>l</a:t>
            </a:r>
            <a:r>
              <a:rPr sz="1100" b="1" spc="-10" dirty="0">
                <a:latin typeface="Calibri"/>
                <a:cs typeface="Calibri"/>
              </a:rPr>
              <a:t>ig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b</a:t>
            </a:r>
            <a:r>
              <a:rPr sz="1100" b="1" dirty="0">
                <a:latin typeface="Calibri"/>
                <a:cs typeface="Calibri"/>
              </a:rPr>
              <a:t>l</a:t>
            </a:r>
            <a:r>
              <a:rPr sz="1100" b="1" spc="-5" dirty="0">
                <a:latin typeface="Calibri"/>
                <a:cs typeface="Calibri"/>
              </a:rPr>
              <a:t>e</a:t>
            </a:r>
            <a:r>
              <a:rPr sz="1100" b="1" dirty="0">
                <a:latin typeface="Calibri"/>
                <a:cs typeface="Calibri"/>
              </a:rPr>
              <a:t>)</a:t>
            </a:r>
            <a:endParaRPr sz="1100" dirty="0">
              <a:latin typeface="Calibri"/>
              <a:cs typeface="Calibri"/>
            </a:endParaRPr>
          </a:p>
          <a:p>
            <a:pPr marL="697865" indent="-227965">
              <a:lnSpc>
                <a:spcPct val="100000"/>
              </a:lnSpc>
              <a:spcBef>
                <a:spcPts val="20"/>
              </a:spcBef>
              <a:buFont typeface="Wingdings"/>
              <a:buChar char=""/>
              <a:tabLst>
                <a:tab pos="698500" algn="l"/>
              </a:tabLst>
            </a:pPr>
            <a:r>
              <a:rPr sz="1100" spc="-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pair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la</a:t>
            </a:r>
            <a:r>
              <a:rPr sz="1100" dirty="0">
                <a:latin typeface="Calibri"/>
                <a:cs typeface="Calibri"/>
              </a:rPr>
              <a:t>ted</a:t>
            </a:r>
            <a:r>
              <a:rPr sz="1100" spc="-15" dirty="0">
                <a:latin typeface="Calibri"/>
                <a:cs typeface="Calibri"/>
              </a:rPr>
              <a:t> W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k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</a:t>
            </a:r>
            <a:r>
              <a:rPr sz="1100" spc="-5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se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RW</a:t>
            </a:r>
            <a:r>
              <a:rPr sz="1100" spc="-15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)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(</a:t>
            </a:r>
            <a:r>
              <a:rPr sz="1100" b="1" spc="-10" dirty="0">
                <a:latin typeface="Calibri"/>
                <a:cs typeface="Calibri"/>
              </a:rPr>
              <a:t>SS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spc="-5" dirty="0">
                <a:latin typeface="Calibri"/>
                <a:cs typeface="Calibri"/>
              </a:rPr>
              <a:t>n</a:t>
            </a:r>
            <a:r>
              <a:rPr sz="1100" b="1" dirty="0">
                <a:latin typeface="Calibri"/>
                <a:cs typeface="Calibri"/>
              </a:rPr>
              <a:t>d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SS</a:t>
            </a:r>
            <a:r>
              <a:rPr sz="1100" b="1" dirty="0">
                <a:latin typeface="Calibri"/>
                <a:cs typeface="Calibri"/>
              </a:rPr>
              <a:t>DI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e</a:t>
            </a:r>
            <a:r>
              <a:rPr sz="1100" b="1" spc="-10" dirty="0">
                <a:latin typeface="Calibri"/>
                <a:cs typeface="Calibri"/>
              </a:rPr>
              <a:t>l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10" dirty="0">
                <a:latin typeface="Calibri"/>
                <a:cs typeface="Calibri"/>
              </a:rPr>
              <a:t>g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b</a:t>
            </a:r>
            <a:r>
              <a:rPr sz="1100" b="1" dirty="0">
                <a:latin typeface="Calibri"/>
                <a:cs typeface="Calibri"/>
              </a:rPr>
              <a:t>l</a:t>
            </a:r>
            <a:r>
              <a:rPr sz="1100" b="1" spc="-5" dirty="0">
                <a:latin typeface="Calibri"/>
                <a:cs typeface="Calibri"/>
              </a:rPr>
              <a:t>e</a:t>
            </a:r>
            <a:r>
              <a:rPr sz="1100" b="1" dirty="0">
                <a:latin typeface="Calibri"/>
                <a:cs typeface="Calibri"/>
              </a:rPr>
              <a:t>)</a:t>
            </a:r>
            <a:endParaRPr sz="1100" dirty="0">
              <a:latin typeface="Calibri"/>
              <a:cs typeface="Calibri"/>
            </a:endParaRPr>
          </a:p>
          <a:p>
            <a:pPr marL="697865" indent="-228600">
              <a:lnSpc>
                <a:spcPct val="100000"/>
              </a:lnSpc>
              <a:spcBef>
                <a:spcPts val="20"/>
              </a:spcBef>
              <a:buFont typeface="Wingdings"/>
              <a:buChar char=""/>
              <a:tabLst>
                <a:tab pos="698500" algn="l"/>
              </a:tabLst>
            </a:pPr>
            <a:r>
              <a:rPr sz="1100" spc="-5" dirty="0">
                <a:latin typeface="Calibri"/>
                <a:cs typeface="Calibri"/>
              </a:rPr>
              <a:t>Sub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id</a:t>
            </a:r>
            <a:r>
              <a:rPr sz="1100" dirty="0">
                <a:latin typeface="Calibri"/>
                <a:cs typeface="Calibri"/>
              </a:rPr>
              <a:t>y</a:t>
            </a:r>
          </a:p>
          <a:p>
            <a:pPr marL="697865" indent="-228600">
              <a:lnSpc>
                <a:spcPct val="100000"/>
              </a:lnSpc>
              <a:spcBef>
                <a:spcPts val="10"/>
              </a:spcBef>
              <a:buFont typeface="Wingdings"/>
              <a:buChar char=""/>
              <a:tabLst>
                <a:tab pos="698500" algn="l"/>
              </a:tabLst>
            </a:pPr>
            <a:r>
              <a:rPr sz="1100" spc="-5" dirty="0">
                <a:latin typeface="Calibri"/>
                <a:cs typeface="Calibri"/>
              </a:rPr>
              <a:t>Unsu</a:t>
            </a:r>
            <a:r>
              <a:rPr sz="1100" dirty="0">
                <a:latin typeface="Calibri"/>
                <a:cs typeface="Calibri"/>
              </a:rPr>
              <a:t>cce</a:t>
            </a:r>
            <a:r>
              <a:rPr sz="1100" spc="-5" dirty="0">
                <a:latin typeface="Calibri"/>
                <a:cs typeface="Calibri"/>
              </a:rPr>
              <a:t>ssfu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k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20" dirty="0">
                <a:latin typeface="Calibri"/>
                <a:cs typeface="Calibri"/>
              </a:rPr>
              <a:t>p</a:t>
            </a:r>
            <a:r>
              <a:rPr sz="1100" dirty="0">
                <a:latin typeface="Calibri"/>
                <a:cs typeface="Calibri"/>
              </a:rPr>
              <a:t>t</a:t>
            </a:r>
          </a:p>
          <a:p>
            <a:pPr marL="697865" marR="156845" indent="-228600">
              <a:lnSpc>
                <a:spcPct val="101800"/>
              </a:lnSpc>
              <a:buFont typeface="Wingdings"/>
              <a:buChar char=""/>
              <a:tabLst>
                <a:tab pos="698500" algn="l"/>
              </a:tabLst>
            </a:pPr>
            <a:r>
              <a:rPr sz="1100" spc="-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inu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P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und</a:t>
            </a:r>
            <a:r>
              <a:rPr sz="1100" dirty="0">
                <a:latin typeface="Calibri"/>
                <a:cs typeface="Calibri"/>
              </a:rPr>
              <a:t>er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 </a:t>
            </a:r>
            <a:r>
              <a:rPr sz="1100" spc="-5" dirty="0">
                <a:latin typeface="Calibri"/>
                <a:cs typeface="Calibri"/>
              </a:rPr>
              <a:t>V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na</a:t>
            </a:r>
            <a:r>
              <a:rPr sz="1100" dirty="0">
                <a:latin typeface="Calibri"/>
                <a:cs typeface="Calibri"/>
              </a:rPr>
              <a:t>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</a:t>
            </a:r>
            <a:r>
              <a:rPr sz="1100" spc="-5" dirty="0">
                <a:latin typeface="Calibri"/>
                <a:cs typeface="Calibri"/>
              </a:rPr>
              <a:t>habili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P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gra</a:t>
            </a:r>
            <a:r>
              <a:rPr sz="110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2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3</a:t>
            </a:r>
            <a:r>
              <a:rPr sz="1100" spc="-10" dirty="0">
                <a:latin typeface="Calibri"/>
                <a:cs typeface="Calibri"/>
              </a:rPr>
              <a:t>0</a:t>
            </a:r>
            <a:r>
              <a:rPr sz="1100" dirty="0">
                <a:latin typeface="Calibri"/>
                <a:cs typeface="Calibri"/>
              </a:rPr>
              <a:t>1)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(</a:t>
            </a:r>
            <a:r>
              <a:rPr sz="1100" b="1" spc="-10" dirty="0">
                <a:latin typeface="Calibri"/>
                <a:cs typeface="Calibri"/>
              </a:rPr>
              <a:t>SS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spc="-5" dirty="0">
                <a:latin typeface="Calibri"/>
                <a:cs typeface="Calibri"/>
              </a:rPr>
              <a:t>n</a:t>
            </a:r>
            <a:r>
              <a:rPr sz="1100" b="1" dirty="0">
                <a:latin typeface="Calibri"/>
                <a:cs typeface="Calibri"/>
              </a:rPr>
              <a:t>d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SS</a:t>
            </a:r>
            <a:r>
              <a:rPr sz="1100" b="1" dirty="0">
                <a:latin typeface="Calibri"/>
                <a:cs typeface="Calibri"/>
              </a:rPr>
              <a:t>DI </a:t>
            </a:r>
            <a:r>
              <a:rPr sz="1100" b="1" spc="-5" dirty="0">
                <a:latin typeface="Calibri"/>
                <a:cs typeface="Calibri"/>
              </a:rPr>
              <a:t>e</a:t>
            </a:r>
            <a:r>
              <a:rPr sz="1100" b="1" dirty="0">
                <a:latin typeface="Calibri"/>
                <a:cs typeface="Calibri"/>
              </a:rPr>
              <a:t>li</a:t>
            </a:r>
            <a:r>
              <a:rPr sz="1100" b="1" spc="-10" dirty="0">
                <a:latin typeface="Calibri"/>
                <a:cs typeface="Calibri"/>
              </a:rPr>
              <a:t>g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b</a:t>
            </a:r>
            <a:r>
              <a:rPr sz="1100" b="1" dirty="0">
                <a:latin typeface="Calibri"/>
                <a:cs typeface="Calibri"/>
              </a:rPr>
              <a:t>l</a:t>
            </a:r>
            <a:r>
              <a:rPr sz="1100" b="1" spc="-5" dirty="0">
                <a:latin typeface="Calibri"/>
                <a:cs typeface="Calibri"/>
              </a:rPr>
              <a:t>e</a:t>
            </a:r>
            <a:r>
              <a:rPr sz="1100" b="1" dirty="0">
                <a:latin typeface="Calibri"/>
                <a:cs typeface="Calibri"/>
              </a:rPr>
              <a:t>)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Me</a:t>
            </a:r>
            <a:r>
              <a:rPr sz="1200" b="1" spc="-10" dirty="0">
                <a:latin typeface="Calibri"/>
                <a:cs typeface="Calibri"/>
              </a:rPr>
              <a:t>d</a:t>
            </a:r>
            <a:r>
              <a:rPr sz="1200" b="1" dirty="0">
                <a:latin typeface="Calibri"/>
                <a:cs typeface="Calibri"/>
              </a:rPr>
              <a:t>ic</a:t>
            </a:r>
            <a:r>
              <a:rPr sz="1200" b="1" spc="-15" dirty="0">
                <a:latin typeface="Calibri"/>
                <a:cs typeface="Calibri"/>
              </a:rPr>
              <a:t>a</a:t>
            </a:r>
            <a:r>
              <a:rPr sz="1200" b="1" spc="5" dirty="0">
                <a:latin typeface="Calibri"/>
                <a:cs typeface="Calibri"/>
              </a:rPr>
              <a:t>r</a:t>
            </a:r>
            <a:r>
              <a:rPr sz="1200" b="1" dirty="0">
                <a:latin typeface="Calibri"/>
                <a:cs typeface="Calibri"/>
              </a:rPr>
              <a:t>e f</a:t>
            </a:r>
            <a:r>
              <a:rPr sz="1200" b="1" spc="-10" dirty="0">
                <a:latin typeface="Calibri"/>
                <a:cs typeface="Calibri"/>
              </a:rPr>
              <a:t>o</a:t>
            </a:r>
            <a:r>
              <a:rPr sz="1200" b="1" dirty="0">
                <a:latin typeface="Calibri"/>
                <a:cs typeface="Calibri"/>
              </a:rPr>
              <a:t>r</a:t>
            </a:r>
            <a:r>
              <a:rPr sz="1200" b="1" spc="-5" dirty="0">
                <a:latin typeface="Calibri"/>
                <a:cs typeface="Calibri"/>
              </a:rPr>
              <a:t> Pe</a:t>
            </a:r>
            <a:r>
              <a:rPr sz="1200" b="1" spc="5" dirty="0">
                <a:latin typeface="Calibri"/>
                <a:cs typeface="Calibri"/>
              </a:rPr>
              <a:t>r</a:t>
            </a:r>
            <a:r>
              <a:rPr sz="1200" b="1" spc="-10" dirty="0">
                <a:latin typeface="Calibri"/>
                <a:cs typeface="Calibri"/>
              </a:rPr>
              <a:t>sons w</a:t>
            </a:r>
            <a:r>
              <a:rPr sz="1200" b="1" spc="-15" dirty="0">
                <a:latin typeface="Calibri"/>
                <a:cs typeface="Calibri"/>
              </a:rPr>
              <a:t>i</a:t>
            </a:r>
            <a:r>
              <a:rPr sz="1200" b="1" spc="-10" dirty="0">
                <a:latin typeface="Calibri"/>
                <a:cs typeface="Calibri"/>
              </a:rPr>
              <a:t>th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</a:t>
            </a:r>
            <a:r>
              <a:rPr sz="1200" b="1" spc="-15" dirty="0">
                <a:latin typeface="Calibri"/>
                <a:cs typeface="Calibri"/>
              </a:rPr>
              <a:t>i</a:t>
            </a:r>
            <a:r>
              <a:rPr sz="1200" b="1" spc="-5" dirty="0">
                <a:latin typeface="Calibri"/>
                <a:cs typeface="Calibri"/>
              </a:rPr>
              <a:t>s</a:t>
            </a:r>
            <a:r>
              <a:rPr sz="1200" b="1" spc="-15" dirty="0">
                <a:latin typeface="Calibri"/>
                <a:cs typeface="Calibri"/>
              </a:rPr>
              <a:t>a</a:t>
            </a:r>
            <a:r>
              <a:rPr sz="1200" b="1" spc="-10" dirty="0">
                <a:latin typeface="Calibri"/>
                <a:cs typeface="Calibri"/>
              </a:rPr>
              <a:t>b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15" dirty="0">
                <a:latin typeface="Calibri"/>
                <a:cs typeface="Calibri"/>
              </a:rPr>
              <a:t>l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15" dirty="0">
                <a:latin typeface="Calibri"/>
                <a:cs typeface="Calibri"/>
              </a:rPr>
              <a:t>t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5" dirty="0">
                <a:latin typeface="Calibri"/>
                <a:cs typeface="Calibri"/>
              </a:rPr>
              <a:t>es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who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W</a:t>
            </a:r>
            <a:r>
              <a:rPr sz="1200" b="1" spc="-10" dirty="0">
                <a:latin typeface="Calibri"/>
                <a:cs typeface="Calibri"/>
              </a:rPr>
              <a:t>o</a:t>
            </a:r>
            <a:r>
              <a:rPr sz="1200" b="1" spc="5" dirty="0">
                <a:latin typeface="Calibri"/>
                <a:cs typeface="Calibri"/>
              </a:rPr>
              <a:t>r</a:t>
            </a:r>
            <a:r>
              <a:rPr sz="1200" b="1" spc="-10" dirty="0">
                <a:latin typeface="Calibri"/>
                <a:cs typeface="Calibri"/>
              </a:rPr>
              <a:t>k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100" spc="-5" dirty="0">
                <a:latin typeface="Calibri"/>
                <a:cs typeface="Calibri"/>
              </a:rPr>
              <a:t>Af</a:t>
            </a:r>
            <a:r>
              <a:rPr sz="1100" dirty="0">
                <a:latin typeface="Calibri"/>
                <a:cs typeface="Calibri"/>
              </a:rPr>
              <a:t>ter </a:t>
            </a:r>
            <a:r>
              <a:rPr sz="1100" spc="-5" dirty="0">
                <a:latin typeface="Calibri"/>
                <a:cs typeface="Calibri"/>
              </a:rPr>
              <a:t>pr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-fr</a:t>
            </a:r>
            <a:r>
              <a:rPr sz="1100" dirty="0">
                <a:latin typeface="Calibri"/>
                <a:cs typeface="Calibri"/>
              </a:rPr>
              <a:t>ee</a:t>
            </a:r>
            <a:r>
              <a:rPr sz="1100" spc="-10" dirty="0">
                <a:latin typeface="Calibri"/>
                <a:cs typeface="Calibri"/>
              </a:rPr>
              <a:t> 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di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ar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rag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nd</a:t>
            </a:r>
            <a:r>
              <a:rPr sz="1100" dirty="0">
                <a:latin typeface="Calibri"/>
                <a:cs typeface="Calibri"/>
              </a:rPr>
              <a:t>s </a:t>
            </a:r>
            <a:r>
              <a:rPr sz="1100" spc="-5" dirty="0">
                <a:latin typeface="Calibri"/>
                <a:cs typeface="Calibri"/>
              </a:rPr>
              <a:t>du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k</a:t>
            </a:r>
            <a:r>
              <a:rPr sz="1100" dirty="0">
                <a:latin typeface="Calibri"/>
                <a:cs typeface="Calibri"/>
              </a:rPr>
              <a:t>, </a:t>
            </a:r>
            <a:r>
              <a:rPr sz="1100" spc="-1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u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bu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ed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di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ar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10" dirty="0">
                <a:latin typeface="Calibri"/>
                <a:cs typeface="Calibri"/>
              </a:rPr>
              <a:t>o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ra</a:t>
            </a:r>
            <a:r>
              <a:rPr sz="1100" spc="-20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e, </a:t>
            </a:r>
            <a:r>
              <a:rPr sz="1100" spc="-5" dirty="0">
                <a:latin typeface="Calibri"/>
                <a:cs typeface="Calibri"/>
              </a:rPr>
              <a:t>as</a:t>
            </a:r>
            <a:endParaRPr sz="1100" dirty="0">
              <a:latin typeface="Calibri"/>
              <a:cs typeface="Calibri"/>
            </a:endParaRPr>
          </a:p>
          <a:p>
            <a:pPr marL="12700" marR="39370">
              <a:lnSpc>
                <a:spcPts val="1560"/>
              </a:lnSpc>
              <a:spcBef>
                <a:spcPts val="80"/>
              </a:spcBef>
            </a:pPr>
            <a:r>
              <a:rPr sz="1100" spc="-5" dirty="0">
                <a:latin typeface="Calibri"/>
                <a:cs typeface="Calibri"/>
              </a:rPr>
              <a:t>l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g</a:t>
            </a:r>
            <a:r>
              <a:rPr sz="1100" spc="-5" dirty="0">
                <a:latin typeface="Calibri"/>
                <a:cs typeface="Calibri"/>
              </a:rPr>
              <a:t> a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u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ai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di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di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abl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.  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f</a:t>
            </a:r>
            <a:r>
              <a:rPr sz="1100" spc="-10" dirty="0">
                <a:latin typeface="Calibri"/>
                <a:cs typeface="Calibri"/>
              </a:rPr>
              <a:t> y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u</a:t>
            </a:r>
            <a:r>
              <a:rPr sz="1100" spc="-5" dirty="0">
                <a:latin typeface="Calibri"/>
                <a:cs typeface="Calibri"/>
              </a:rPr>
              <a:t> ha</a:t>
            </a:r>
            <a:r>
              <a:rPr sz="1100" spc="-10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ted</a:t>
            </a:r>
            <a:r>
              <a:rPr sz="1100" spc="-5" dirty="0">
                <a:latin typeface="Calibri"/>
                <a:cs typeface="Calibri"/>
              </a:rPr>
              <a:t> in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10" dirty="0">
                <a:latin typeface="Calibri"/>
                <a:cs typeface="Calibri"/>
              </a:rPr>
              <a:t>om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5" dirty="0">
                <a:latin typeface="Calibri"/>
                <a:cs typeface="Calibri"/>
              </a:rPr>
              <a:t> 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ur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u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ligibl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f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 st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ss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st</a:t>
            </a:r>
            <a:r>
              <a:rPr sz="1100" spc="-5" dirty="0">
                <a:latin typeface="Calibri"/>
                <a:cs typeface="Calibri"/>
              </a:rPr>
              <a:t>an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e.   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al</a:t>
            </a:r>
            <a:r>
              <a:rPr sz="1100" dirty="0">
                <a:latin typeface="Calibri"/>
                <a:cs typeface="Calibri"/>
              </a:rPr>
              <a:t>th</a:t>
            </a:r>
            <a:r>
              <a:rPr sz="1100" spc="-5" dirty="0">
                <a:latin typeface="Calibri"/>
                <a:cs typeface="Calibri"/>
              </a:rPr>
              <a:t> an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5" dirty="0">
                <a:latin typeface="Calibri"/>
                <a:cs typeface="Calibri"/>
              </a:rPr>
              <a:t> H</a:t>
            </a:r>
            <a:r>
              <a:rPr sz="1100" spc="-20" dirty="0">
                <a:latin typeface="Calibri"/>
                <a:cs typeface="Calibri"/>
              </a:rPr>
              <a:t>u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n</a:t>
            </a:r>
            <a:r>
              <a:rPr sz="1100" spc="-5" dirty="0">
                <a:latin typeface="Calibri"/>
                <a:cs typeface="Calibri"/>
              </a:rPr>
              <a:t> S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es </a:t>
            </a:r>
            <a:r>
              <a:rPr sz="1100" spc="-5" dirty="0">
                <a:latin typeface="Calibri"/>
                <a:cs typeface="Calibri"/>
              </a:rPr>
              <a:t>ag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k</a:t>
            </a:r>
            <a:r>
              <a:rPr sz="1100" dirty="0">
                <a:latin typeface="Calibri"/>
                <a:cs typeface="Calibri"/>
              </a:rPr>
              <a:t>es t</a:t>
            </a:r>
            <a:r>
              <a:rPr sz="1100" spc="-5" dirty="0">
                <a:latin typeface="Calibri"/>
                <a:cs typeface="Calibri"/>
              </a:rPr>
              <a:t>h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ina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.</a:t>
            </a: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9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dirty="0">
                <a:latin typeface="Calibri"/>
                <a:cs typeface="Calibri"/>
              </a:rPr>
              <a:t>*</a:t>
            </a: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dirty="0">
                <a:latin typeface="Calibri"/>
                <a:cs typeface="Calibri"/>
              </a:rPr>
              <a:t>GA:  </a:t>
            </a: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spc="-5" dirty="0">
                <a:latin typeface="Calibri"/>
                <a:cs typeface="Calibri"/>
              </a:rPr>
              <a:t>ub</a:t>
            </a:r>
            <a:r>
              <a:rPr sz="1100" b="1" dirty="0">
                <a:latin typeface="Calibri"/>
                <a:cs typeface="Calibri"/>
              </a:rPr>
              <a:t>st</a:t>
            </a:r>
            <a:r>
              <a:rPr sz="1100" b="1" spc="-5" dirty="0">
                <a:latin typeface="Calibri"/>
                <a:cs typeface="Calibri"/>
              </a:rPr>
              <a:t>an</a:t>
            </a:r>
            <a:r>
              <a:rPr sz="1100" b="1" dirty="0">
                <a:latin typeface="Calibri"/>
                <a:cs typeface="Calibri"/>
              </a:rPr>
              <a:t>ti</a:t>
            </a:r>
            <a:r>
              <a:rPr sz="1100" b="1" spc="-2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l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G</a:t>
            </a:r>
            <a:r>
              <a:rPr sz="1100" b="1" spc="-5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nfu</a:t>
            </a:r>
            <a:r>
              <a:rPr sz="1100" b="1" dirty="0">
                <a:latin typeface="Calibri"/>
                <a:cs typeface="Calibri"/>
              </a:rPr>
              <a:t>l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A</a:t>
            </a:r>
            <a:r>
              <a:rPr sz="1100" b="1" spc="5" dirty="0">
                <a:latin typeface="Calibri"/>
                <a:cs typeface="Calibri"/>
              </a:rPr>
              <a:t>c</a:t>
            </a:r>
            <a:r>
              <a:rPr sz="1100" b="1" spc="-15" dirty="0">
                <a:latin typeface="Calibri"/>
                <a:cs typeface="Calibri"/>
              </a:rPr>
              <a:t>t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10" dirty="0">
                <a:latin typeface="Calibri"/>
                <a:cs typeface="Calibri"/>
              </a:rPr>
              <a:t>v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15" dirty="0">
                <a:latin typeface="Calibri"/>
                <a:cs typeface="Calibri"/>
              </a:rPr>
              <a:t>t</a:t>
            </a:r>
            <a:r>
              <a:rPr sz="1100" b="1" dirty="0">
                <a:latin typeface="Calibri"/>
                <a:cs typeface="Calibri"/>
              </a:rPr>
              <a:t>y</a:t>
            </a:r>
            <a:endParaRPr sz="1100" dirty="0">
              <a:latin typeface="Calibri"/>
              <a:cs typeface="Calibri"/>
            </a:endParaRPr>
          </a:p>
          <a:p>
            <a:pPr marL="469900" marR="224154">
              <a:lnSpc>
                <a:spcPct val="117300"/>
              </a:lnSpc>
              <a:spcBef>
                <a:spcPts val="980"/>
              </a:spcBef>
            </a:pPr>
            <a:r>
              <a:rPr sz="1100" b="1" dirty="0">
                <a:latin typeface="Calibri"/>
                <a:cs typeface="Calibri"/>
              </a:rPr>
              <a:t>E</a:t>
            </a:r>
            <a:r>
              <a:rPr sz="1100" b="1" spc="-5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r</a:t>
            </a:r>
            <a:r>
              <a:rPr sz="1100" b="1" spc="-5" dirty="0">
                <a:latin typeface="Calibri"/>
                <a:cs typeface="Calibri"/>
              </a:rPr>
              <a:t>n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n</a:t>
            </a:r>
            <a:r>
              <a:rPr sz="1100" b="1" spc="-10" dirty="0">
                <a:latin typeface="Calibri"/>
                <a:cs typeface="Calibri"/>
              </a:rPr>
              <a:t>g</a:t>
            </a:r>
            <a:r>
              <a:rPr sz="1100" b="1" dirty="0">
                <a:latin typeface="Calibri"/>
                <a:cs typeface="Calibri"/>
              </a:rPr>
              <a:t>s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g</a:t>
            </a:r>
            <a:r>
              <a:rPr sz="1100" b="1" spc="-20" dirty="0">
                <a:latin typeface="Calibri"/>
                <a:cs typeface="Calibri"/>
              </a:rPr>
              <a:t>u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de</a:t>
            </a:r>
            <a:r>
              <a:rPr sz="1100" b="1" dirty="0">
                <a:latin typeface="Calibri"/>
                <a:cs typeface="Calibri"/>
              </a:rPr>
              <a:t>li</a:t>
            </a:r>
            <a:r>
              <a:rPr sz="1100" b="1" spc="-5" dirty="0">
                <a:latin typeface="Calibri"/>
                <a:cs typeface="Calibri"/>
              </a:rPr>
              <a:t>ne</a:t>
            </a:r>
            <a:r>
              <a:rPr sz="1100" b="1" dirty="0">
                <a:latin typeface="Calibri"/>
                <a:cs typeface="Calibri"/>
              </a:rPr>
              <a:t>s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re</a:t>
            </a:r>
            <a:r>
              <a:rPr sz="1100" b="1" spc="-5" dirty="0">
                <a:latin typeface="Calibri"/>
                <a:cs typeface="Calibri"/>
              </a:rPr>
              <a:t> u</a:t>
            </a: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spc="-5" dirty="0">
                <a:latin typeface="Calibri"/>
                <a:cs typeface="Calibri"/>
              </a:rPr>
              <a:t>e</a:t>
            </a:r>
            <a:r>
              <a:rPr sz="1100" b="1" dirty="0">
                <a:latin typeface="Calibri"/>
                <a:cs typeface="Calibri"/>
              </a:rPr>
              <a:t>d</a:t>
            </a:r>
            <a:r>
              <a:rPr sz="1100" b="1" spc="-5" dirty="0">
                <a:latin typeface="Calibri"/>
                <a:cs typeface="Calibri"/>
              </a:rPr>
              <a:t> b</a:t>
            </a:r>
            <a:r>
              <a:rPr sz="1100" b="1" dirty="0">
                <a:latin typeface="Calibri"/>
                <a:cs typeface="Calibri"/>
              </a:rPr>
              <a:t>y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-5" dirty="0">
                <a:latin typeface="Calibri"/>
                <a:cs typeface="Calibri"/>
              </a:rPr>
              <a:t>h</a:t>
            </a:r>
            <a:r>
              <a:rPr sz="1100" b="1" dirty="0">
                <a:latin typeface="Calibri"/>
                <a:cs typeface="Calibri"/>
              </a:rPr>
              <a:t>e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SS</a:t>
            </a:r>
            <a:r>
              <a:rPr sz="1100" b="1" dirty="0">
                <a:latin typeface="Calibri"/>
                <a:cs typeface="Calibri"/>
              </a:rPr>
              <a:t>A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f</a:t>
            </a:r>
            <a:r>
              <a:rPr sz="1100" b="1" spc="-10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r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b</a:t>
            </a:r>
            <a:r>
              <a:rPr sz="1100" b="1" spc="-10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th</a:t>
            </a:r>
            <a:r>
              <a:rPr sz="1100" b="1" spc="-5" dirty="0">
                <a:latin typeface="Calibri"/>
                <a:cs typeface="Calibri"/>
              </a:rPr>
              <a:t> p</a:t>
            </a:r>
            <a:r>
              <a:rPr sz="1100" b="1" dirty="0">
                <a:latin typeface="Calibri"/>
                <a:cs typeface="Calibri"/>
              </a:rPr>
              <a:t>r</a:t>
            </a:r>
            <a:r>
              <a:rPr sz="1100" b="1" spc="-20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gr</a:t>
            </a:r>
            <a:r>
              <a:rPr sz="1100" b="1" spc="-5" dirty="0">
                <a:latin typeface="Calibri"/>
                <a:cs typeface="Calibri"/>
              </a:rPr>
              <a:t>a</a:t>
            </a:r>
            <a:r>
              <a:rPr sz="1100" b="1" spc="-15" dirty="0">
                <a:latin typeface="Calibri"/>
                <a:cs typeface="Calibri"/>
              </a:rPr>
              <a:t>m</a:t>
            </a:r>
            <a:r>
              <a:rPr sz="1100" b="1" dirty="0">
                <a:latin typeface="Calibri"/>
                <a:cs typeface="Calibri"/>
              </a:rPr>
              <a:t>s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(</a:t>
            </a:r>
            <a:r>
              <a:rPr sz="1100" b="1" spc="-10" dirty="0">
                <a:latin typeface="Calibri"/>
                <a:cs typeface="Calibri"/>
              </a:rPr>
              <a:t>SS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an</a:t>
            </a:r>
            <a:r>
              <a:rPr sz="1100" b="1" dirty="0">
                <a:latin typeface="Calibri"/>
                <a:cs typeface="Calibri"/>
              </a:rPr>
              <a:t>d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SS</a:t>
            </a:r>
            <a:r>
              <a:rPr sz="1100" b="1" dirty="0">
                <a:latin typeface="Calibri"/>
                <a:cs typeface="Calibri"/>
              </a:rPr>
              <a:t>D</a:t>
            </a:r>
            <a:r>
              <a:rPr sz="1100" b="1" spc="-10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)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to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spc="-20" dirty="0">
                <a:latin typeface="Calibri"/>
                <a:cs typeface="Calibri"/>
              </a:rPr>
              <a:t>e</a:t>
            </a:r>
            <a:r>
              <a:rPr sz="1100" b="1" spc="-10" dirty="0">
                <a:latin typeface="Calibri"/>
                <a:cs typeface="Calibri"/>
              </a:rPr>
              <a:t>v</a:t>
            </a:r>
            <a:r>
              <a:rPr sz="1100" b="1" spc="-5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l</a:t>
            </a:r>
            <a:r>
              <a:rPr sz="1100" b="1" spc="-5" dirty="0">
                <a:latin typeface="Calibri"/>
                <a:cs typeface="Calibri"/>
              </a:rPr>
              <a:t>ua</a:t>
            </a:r>
            <a:r>
              <a:rPr sz="1100" b="1" dirty="0">
                <a:latin typeface="Calibri"/>
                <a:cs typeface="Calibri"/>
              </a:rPr>
              <a:t>te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y</a:t>
            </a:r>
            <a:r>
              <a:rPr sz="1100" b="1" spc="-10" dirty="0">
                <a:latin typeface="Calibri"/>
                <a:cs typeface="Calibri"/>
              </a:rPr>
              <a:t>o</a:t>
            </a:r>
            <a:r>
              <a:rPr sz="1100" b="1" spc="-5" dirty="0">
                <a:latin typeface="Calibri"/>
                <a:cs typeface="Calibri"/>
              </a:rPr>
              <a:t>ur </a:t>
            </a:r>
            <a:r>
              <a:rPr sz="1100" b="1" spc="5" dirty="0">
                <a:latin typeface="Calibri"/>
                <a:cs typeface="Calibri"/>
              </a:rPr>
              <a:t>w</a:t>
            </a:r>
            <a:r>
              <a:rPr sz="1100" b="1" spc="-10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rk </a:t>
            </a:r>
            <a:r>
              <a:rPr sz="1100" b="1" spc="-5" dirty="0">
                <a:latin typeface="Calibri"/>
                <a:cs typeface="Calibri"/>
              </a:rPr>
              <a:t>a</a:t>
            </a:r>
            <a:r>
              <a:rPr sz="1100" b="1" spc="-10" dirty="0">
                <a:latin typeface="Calibri"/>
                <a:cs typeface="Calibri"/>
              </a:rPr>
              <a:t>c</a:t>
            </a: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-10" dirty="0">
                <a:latin typeface="Calibri"/>
                <a:cs typeface="Calibri"/>
              </a:rPr>
              <a:t>i</a:t>
            </a:r>
            <a:r>
              <a:rPr sz="1100" b="1" spc="5" dirty="0">
                <a:latin typeface="Calibri"/>
                <a:cs typeface="Calibri"/>
              </a:rPr>
              <a:t>v</a:t>
            </a:r>
            <a:r>
              <a:rPr sz="1100" b="1" spc="-10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ty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to</a:t>
            </a:r>
            <a:r>
              <a:rPr sz="1100" b="1" spc="-5" dirty="0">
                <a:latin typeface="Calibri"/>
                <a:cs typeface="Calibri"/>
              </a:rPr>
              <a:t> de</a:t>
            </a:r>
            <a:r>
              <a:rPr sz="1100" b="1" spc="5" dirty="0">
                <a:latin typeface="Calibri"/>
                <a:cs typeface="Calibri"/>
              </a:rPr>
              <a:t>c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d</a:t>
            </a:r>
            <a:r>
              <a:rPr sz="1100" b="1" dirty="0">
                <a:latin typeface="Calibri"/>
                <a:cs typeface="Calibri"/>
              </a:rPr>
              <a:t>e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w</a:t>
            </a:r>
            <a:r>
              <a:rPr sz="1100" b="1" spc="-20" dirty="0">
                <a:latin typeface="Calibri"/>
                <a:cs typeface="Calibri"/>
              </a:rPr>
              <a:t>h</a:t>
            </a:r>
            <a:r>
              <a:rPr sz="1100" b="1" spc="-5" dirty="0">
                <a:latin typeface="Calibri"/>
                <a:cs typeface="Calibri"/>
              </a:rPr>
              <a:t>e</a:t>
            </a: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-5" dirty="0">
                <a:latin typeface="Calibri"/>
                <a:cs typeface="Calibri"/>
              </a:rPr>
              <a:t>he</a:t>
            </a:r>
            <a:r>
              <a:rPr sz="1100" b="1" dirty="0">
                <a:latin typeface="Calibri"/>
                <a:cs typeface="Calibri"/>
              </a:rPr>
              <a:t>r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-5" dirty="0">
                <a:latin typeface="Calibri"/>
                <a:cs typeface="Calibri"/>
              </a:rPr>
              <a:t>ha</a:t>
            </a:r>
            <a:r>
              <a:rPr sz="1100" b="1" dirty="0">
                <a:latin typeface="Calibri"/>
                <a:cs typeface="Calibri"/>
              </a:rPr>
              <a:t>t </a:t>
            </a:r>
            <a:r>
              <a:rPr sz="1100" b="1" spc="5" dirty="0">
                <a:latin typeface="Calibri"/>
                <a:cs typeface="Calibri"/>
              </a:rPr>
              <a:t>w</a:t>
            </a:r>
            <a:r>
              <a:rPr sz="1100" b="1" spc="-10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rk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a</a:t>
            </a:r>
            <a:r>
              <a:rPr sz="1100" b="1" spc="5" dirty="0">
                <a:latin typeface="Calibri"/>
                <a:cs typeface="Calibri"/>
              </a:rPr>
              <a:t>c</a:t>
            </a:r>
            <a:r>
              <a:rPr sz="1100" b="1" spc="-15" dirty="0">
                <a:latin typeface="Calibri"/>
                <a:cs typeface="Calibri"/>
              </a:rPr>
              <a:t>t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10" dirty="0">
                <a:latin typeface="Calibri"/>
                <a:cs typeface="Calibri"/>
              </a:rPr>
              <a:t>v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15" dirty="0">
                <a:latin typeface="Calibri"/>
                <a:cs typeface="Calibri"/>
              </a:rPr>
              <a:t>t</a:t>
            </a:r>
            <a:r>
              <a:rPr sz="1100" b="1" dirty="0">
                <a:latin typeface="Calibri"/>
                <a:cs typeface="Calibri"/>
              </a:rPr>
              <a:t>y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is</a:t>
            </a:r>
            <a:r>
              <a:rPr sz="1100" b="1" spc="-5" dirty="0">
                <a:latin typeface="Calibri"/>
                <a:cs typeface="Calibri"/>
              </a:rPr>
              <a:t> a</a:t>
            </a:r>
            <a:r>
              <a:rPr sz="1100" b="1" dirty="0">
                <a:latin typeface="Calibri"/>
                <a:cs typeface="Calibri"/>
              </a:rPr>
              <a:t>t </a:t>
            </a: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dirty="0">
                <a:latin typeface="Calibri"/>
                <a:cs typeface="Calibri"/>
              </a:rPr>
              <a:t>GA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l</a:t>
            </a:r>
            <a:r>
              <a:rPr sz="1100" b="1" spc="-5" dirty="0">
                <a:latin typeface="Calibri"/>
                <a:cs typeface="Calibri"/>
              </a:rPr>
              <a:t>e</a:t>
            </a:r>
            <a:r>
              <a:rPr sz="1100" b="1" spc="5" dirty="0">
                <a:latin typeface="Calibri"/>
                <a:cs typeface="Calibri"/>
              </a:rPr>
              <a:t>v</a:t>
            </a:r>
            <a:r>
              <a:rPr sz="1100" b="1" spc="-20" dirty="0">
                <a:latin typeface="Calibri"/>
                <a:cs typeface="Calibri"/>
              </a:rPr>
              <a:t>e</a:t>
            </a:r>
            <a:r>
              <a:rPr sz="1100" b="1" dirty="0">
                <a:latin typeface="Calibri"/>
                <a:cs typeface="Calibri"/>
              </a:rPr>
              <a:t>l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r</a:t>
            </a:r>
            <a:r>
              <a:rPr sz="1100" b="1" spc="-5" dirty="0">
                <a:latin typeface="Calibri"/>
                <a:cs typeface="Calibri"/>
              </a:rPr>
              <a:t> </a:t>
            </a:r>
            <a:r>
              <a:rPr sz="1100" b="1" spc="5" dirty="0">
                <a:latin typeface="Calibri"/>
                <a:cs typeface="Calibri"/>
              </a:rPr>
              <a:t>w</a:t>
            </a:r>
            <a:r>
              <a:rPr sz="1100" b="1" spc="-5" dirty="0">
                <a:latin typeface="Calibri"/>
                <a:cs typeface="Calibri"/>
              </a:rPr>
              <a:t>he</a:t>
            </a: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-5" dirty="0">
                <a:latin typeface="Calibri"/>
                <a:cs typeface="Calibri"/>
              </a:rPr>
              <a:t>he</a:t>
            </a:r>
            <a:r>
              <a:rPr sz="1100" b="1" dirty="0">
                <a:latin typeface="Calibri"/>
                <a:cs typeface="Calibri"/>
              </a:rPr>
              <a:t>r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SS</a:t>
            </a:r>
            <a:r>
              <a:rPr sz="1100" b="1" dirty="0">
                <a:latin typeface="Calibri"/>
                <a:cs typeface="Calibri"/>
              </a:rPr>
              <a:t>A</a:t>
            </a:r>
            <a:r>
              <a:rPr sz="1100" b="1" spc="5" dirty="0">
                <a:latin typeface="Calibri"/>
                <a:cs typeface="Calibri"/>
              </a:rPr>
              <a:t> c</a:t>
            </a:r>
            <a:r>
              <a:rPr sz="1100" b="1" spc="-10" dirty="0">
                <a:latin typeface="Calibri"/>
                <a:cs typeface="Calibri"/>
              </a:rPr>
              <a:t>o</a:t>
            </a:r>
            <a:r>
              <a:rPr sz="1100" b="1" spc="-5" dirty="0">
                <a:latin typeface="Calibri"/>
                <a:cs typeface="Calibri"/>
              </a:rPr>
              <a:t>n</a:t>
            </a:r>
            <a:r>
              <a:rPr sz="1100" b="1" spc="-10" dirty="0">
                <a:latin typeface="Calibri"/>
                <a:cs typeface="Calibri"/>
              </a:rPr>
              <a:t>s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de</a:t>
            </a:r>
            <a:r>
              <a:rPr sz="1100" b="1" dirty="0">
                <a:latin typeface="Calibri"/>
                <a:cs typeface="Calibri"/>
              </a:rPr>
              <a:t>rs y</a:t>
            </a:r>
            <a:r>
              <a:rPr sz="1100" b="1" spc="-10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u</a:t>
            </a:r>
            <a:r>
              <a:rPr sz="1100" b="1" spc="-5" dirty="0">
                <a:latin typeface="Calibri"/>
                <a:cs typeface="Calibri"/>
              </a:rPr>
              <a:t> d</a:t>
            </a:r>
            <a:r>
              <a:rPr sz="1100" b="1" dirty="0">
                <a:latin typeface="Calibri"/>
                <a:cs typeface="Calibri"/>
              </a:rPr>
              <a:t>is</a:t>
            </a:r>
            <a:r>
              <a:rPr sz="1100" b="1" spc="-5" dirty="0">
                <a:latin typeface="Calibri"/>
                <a:cs typeface="Calibri"/>
              </a:rPr>
              <a:t>ab</a:t>
            </a:r>
            <a:r>
              <a:rPr sz="1100" b="1" dirty="0">
                <a:latin typeface="Calibri"/>
                <a:cs typeface="Calibri"/>
              </a:rPr>
              <a:t>l</a:t>
            </a:r>
            <a:r>
              <a:rPr sz="1100" b="1" spc="-5" dirty="0">
                <a:latin typeface="Calibri"/>
                <a:cs typeface="Calibri"/>
              </a:rPr>
              <a:t>e</a:t>
            </a:r>
            <a:r>
              <a:rPr sz="1100" b="1" dirty="0">
                <a:latin typeface="Calibri"/>
                <a:cs typeface="Calibri"/>
              </a:rPr>
              <a:t>d</a:t>
            </a:r>
            <a:r>
              <a:rPr sz="1100" b="1" spc="-5" dirty="0">
                <a:latin typeface="Calibri"/>
                <a:cs typeface="Calibri"/>
              </a:rPr>
              <a:t> unde</a:t>
            </a:r>
            <a:r>
              <a:rPr sz="1100" b="1" dirty="0">
                <a:latin typeface="Calibri"/>
                <a:cs typeface="Calibri"/>
              </a:rPr>
              <a:t>r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-5" dirty="0">
                <a:latin typeface="Calibri"/>
                <a:cs typeface="Calibri"/>
              </a:rPr>
              <a:t>h</a:t>
            </a:r>
            <a:r>
              <a:rPr sz="1100" b="1" dirty="0">
                <a:latin typeface="Calibri"/>
                <a:cs typeface="Calibri"/>
              </a:rPr>
              <a:t>e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l</a:t>
            </a:r>
            <a:r>
              <a:rPr sz="1100" b="1" spc="-5" dirty="0">
                <a:latin typeface="Calibri"/>
                <a:cs typeface="Calibri"/>
              </a:rPr>
              <a:t>a</a:t>
            </a:r>
            <a:r>
              <a:rPr sz="1100" b="1" spc="5" dirty="0">
                <a:latin typeface="Calibri"/>
                <a:cs typeface="Calibri"/>
              </a:rPr>
              <a:t>w</a:t>
            </a:r>
            <a:r>
              <a:rPr sz="1100" b="1" dirty="0">
                <a:latin typeface="Calibri"/>
                <a:cs typeface="Calibri"/>
              </a:rPr>
              <a:t>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1100" u="sng" dirty="0">
                <a:latin typeface="Calibri"/>
                <a:cs typeface="Calibri"/>
                <a:hlinkClick r:id="rId3"/>
              </a:rPr>
              <a:t>www</a:t>
            </a:r>
            <a:r>
              <a:rPr sz="1100" u="sng" spc="-5" dirty="0">
                <a:latin typeface="Calibri"/>
                <a:cs typeface="Calibri"/>
                <a:hlinkClick r:id="rId3"/>
              </a:rPr>
              <a:t>.</a:t>
            </a:r>
            <a:r>
              <a:rPr sz="1100" u="sng" spc="-15" dirty="0">
                <a:latin typeface="Calibri"/>
                <a:cs typeface="Calibri"/>
                <a:hlinkClick r:id="rId3"/>
              </a:rPr>
              <a:t>s</a:t>
            </a:r>
            <a:r>
              <a:rPr sz="1100" u="sng" spc="5" dirty="0">
                <a:latin typeface="Calibri"/>
                <a:cs typeface="Calibri"/>
                <a:hlinkClick r:id="rId3"/>
              </a:rPr>
              <a:t>o</a:t>
            </a:r>
            <a:r>
              <a:rPr sz="1100" u="sng" dirty="0">
                <a:latin typeface="Calibri"/>
                <a:cs typeface="Calibri"/>
                <a:hlinkClick r:id="rId3"/>
              </a:rPr>
              <a:t>c</a:t>
            </a:r>
            <a:r>
              <a:rPr sz="1100" u="sng" spc="-5" dirty="0">
                <a:latin typeface="Calibri"/>
                <a:cs typeface="Calibri"/>
                <a:hlinkClick r:id="rId3"/>
              </a:rPr>
              <a:t>ial</a:t>
            </a:r>
            <a:r>
              <a:rPr sz="1100" u="sng" spc="-15" dirty="0">
                <a:latin typeface="Calibri"/>
                <a:cs typeface="Calibri"/>
                <a:hlinkClick r:id="rId3"/>
              </a:rPr>
              <a:t>s</a:t>
            </a:r>
            <a:r>
              <a:rPr sz="1100" u="sng" dirty="0">
                <a:latin typeface="Calibri"/>
                <a:cs typeface="Calibri"/>
                <a:hlinkClick r:id="rId3"/>
              </a:rPr>
              <a:t>ec</a:t>
            </a:r>
            <a:r>
              <a:rPr sz="1100" u="sng" spc="-5" dirty="0">
                <a:latin typeface="Calibri"/>
                <a:cs typeface="Calibri"/>
                <a:hlinkClick r:id="rId3"/>
              </a:rPr>
              <a:t>uri</a:t>
            </a:r>
            <a:r>
              <a:rPr sz="1100" u="sng" spc="-15" dirty="0">
                <a:latin typeface="Calibri"/>
                <a:cs typeface="Calibri"/>
                <a:hlinkClick r:id="rId3"/>
              </a:rPr>
              <a:t>t</a:t>
            </a:r>
            <a:r>
              <a:rPr sz="1100" u="sng" dirty="0">
                <a:latin typeface="Calibri"/>
                <a:cs typeface="Calibri"/>
                <a:hlinkClick r:id="rId3"/>
              </a:rPr>
              <a:t>y</a:t>
            </a:r>
            <a:r>
              <a:rPr sz="1100" u="sng" spc="-5" dirty="0">
                <a:latin typeface="Calibri"/>
                <a:cs typeface="Calibri"/>
                <a:hlinkClick r:id="rId3"/>
              </a:rPr>
              <a:t>.g</a:t>
            </a:r>
            <a:r>
              <a:rPr sz="1100" u="sng" spc="-10" dirty="0">
                <a:latin typeface="Calibri"/>
                <a:cs typeface="Calibri"/>
                <a:hlinkClick r:id="rId3"/>
              </a:rPr>
              <a:t>o</a:t>
            </a:r>
            <a:r>
              <a:rPr sz="1100" u="sng" dirty="0">
                <a:latin typeface="Calibri"/>
                <a:cs typeface="Calibri"/>
                <a:hlinkClick r:id="rId3"/>
              </a:rPr>
              <a:t>v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54021" y="706582"/>
            <a:ext cx="1750359" cy="10451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43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44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166906" y="1048061"/>
            <a:ext cx="7642412" cy="57699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865" algn="ctr">
              <a:lnSpc>
                <a:spcPct val="100000"/>
              </a:lnSpc>
            </a:pPr>
            <a:r>
              <a:rPr sz="1600" b="1" spc="-10" dirty="0">
                <a:latin typeface="Calibri"/>
                <a:cs typeface="Calibri"/>
              </a:rPr>
              <a:t>T</a:t>
            </a:r>
            <a:r>
              <a:rPr sz="1600" b="1" spc="-15" dirty="0">
                <a:latin typeface="Calibri"/>
                <a:cs typeface="Calibri"/>
              </a:rPr>
              <a:t>r</a:t>
            </a:r>
            <a:r>
              <a:rPr sz="1600" b="1" spc="-10" dirty="0">
                <a:latin typeface="Calibri"/>
                <a:cs typeface="Calibri"/>
              </a:rPr>
              <a:t>ial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Wo</a:t>
            </a:r>
            <a:r>
              <a:rPr sz="1600" b="1" spc="-15" dirty="0">
                <a:latin typeface="Calibri"/>
                <a:cs typeface="Calibri"/>
              </a:rPr>
              <a:t>r</a:t>
            </a:r>
            <a:r>
              <a:rPr sz="1600" b="1" spc="-10" dirty="0">
                <a:latin typeface="Calibri"/>
                <a:cs typeface="Calibri"/>
              </a:rPr>
              <a:t>k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Pe</a:t>
            </a:r>
            <a:r>
              <a:rPr sz="1600" b="1" spc="-15" dirty="0">
                <a:latin typeface="Calibri"/>
                <a:cs typeface="Calibri"/>
              </a:rPr>
              <a:t>r</a:t>
            </a:r>
            <a:r>
              <a:rPr sz="1600" b="1" spc="-5" dirty="0">
                <a:latin typeface="Calibri"/>
                <a:cs typeface="Calibri"/>
              </a:rPr>
              <a:t>io</a:t>
            </a:r>
            <a:r>
              <a:rPr sz="1600" b="1" spc="-10" dirty="0">
                <a:latin typeface="Calibri"/>
                <a:cs typeface="Calibri"/>
              </a:rPr>
              <a:t>d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(</a:t>
            </a:r>
            <a:r>
              <a:rPr sz="1600" b="1" spc="-10" dirty="0">
                <a:latin typeface="Calibri"/>
                <a:cs typeface="Calibri"/>
              </a:rPr>
              <a:t>TWP)</a:t>
            </a:r>
            <a:endParaRPr sz="1600" dirty="0">
              <a:latin typeface="Calibri"/>
              <a:cs typeface="Calibri"/>
            </a:endParaRPr>
          </a:p>
          <a:p>
            <a:pPr marL="12700" marR="17145" algn="just">
              <a:lnSpc>
                <a:spcPct val="116900"/>
              </a:lnSpc>
              <a:spcBef>
                <a:spcPts val="1090"/>
              </a:spcBef>
            </a:pPr>
            <a:r>
              <a:rPr sz="1200" dirty="0">
                <a:latin typeface="Calibri"/>
                <a:cs typeface="Calibri"/>
              </a:rPr>
              <a:t>SS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en</a:t>
            </a:r>
            <a:r>
              <a:rPr sz="1200" dirty="0">
                <a:latin typeface="Calibri"/>
                <a:cs typeface="Calibri"/>
              </a:rPr>
              <a:t>ts </a:t>
            </a:r>
            <a:r>
              <a:rPr sz="1200" spc="-10" dirty="0">
                <a:latin typeface="Calibri"/>
                <a:cs typeface="Calibri"/>
              </a:rPr>
              <a:t>are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en</a:t>
            </a:r>
            <a:r>
              <a:rPr sz="1200" dirty="0">
                <a:latin typeface="Calibri"/>
                <a:cs typeface="Calibri"/>
              </a:rPr>
              <a:t>ti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 9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th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Trial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W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rk </a:t>
            </a:r>
            <a:r>
              <a:rPr sz="1200" spc="-10" dirty="0">
                <a:latin typeface="Calibri"/>
                <a:cs typeface="Calibri"/>
              </a:rPr>
              <a:t>Pe</a:t>
            </a:r>
            <a:r>
              <a:rPr sz="1200" dirty="0">
                <a:latin typeface="Calibri"/>
                <a:cs typeface="Calibri"/>
              </a:rPr>
              <a:t>ri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WP</a:t>
            </a:r>
            <a:r>
              <a:rPr sz="1200" dirty="0">
                <a:latin typeface="Calibri"/>
                <a:cs typeface="Calibri"/>
              </a:rPr>
              <a:t>)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s an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 t</a:t>
            </a:r>
            <a:r>
              <a:rPr sz="1200" spc="-5" dirty="0">
                <a:latin typeface="Calibri"/>
                <a:cs typeface="Calibri"/>
              </a:rPr>
              <a:t>ry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g t</a:t>
            </a:r>
            <a:r>
              <a:rPr sz="1200" spc="-20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it</a:t>
            </a:r>
            <a:r>
              <a:rPr sz="1200" spc="-5" dirty="0">
                <a:latin typeface="Calibri"/>
                <a:cs typeface="Calibri"/>
              </a:rPr>
              <a:t>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</a:t>
            </a:r>
            <a:r>
              <a:rPr sz="1200" spc="-15" dirty="0">
                <a:latin typeface="Calibri"/>
                <a:cs typeface="Calibri"/>
              </a:rPr>
              <a:t>ga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me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WP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9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s,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ot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ecu</a:t>
            </a:r>
            <a:r>
              <a:rPr sz="1200" dirty="0">
                <a:latin typeface="Calibri"/>
                <a:cs typeface="Calibri"/>
              </a:rPr>
              <a:t>ti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spc="-5" dirty="0">
                <a:latin typeface="Calibri"/>
                <a:cs typeface="Calibri"/>
              </a:rPr>
              <a:t>e,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“</a:t>
            </a:r>
            <a:r>
              <a:rPr sz="1200" spc="-10" dirty="0">
                <a:latin typeface="Calibri"/>
                <a:cs typeface="Calibri"/>
              </a:rPr>
              <a:t>ro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”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6</a:t>
            </a:r>
            <a:r>
              <a:rPr sz="1200" spc="-10" dirty="0">
                <a:latin typeface="Calibri"/>
                <a:cs typeface="Calibri"/>
              </a:rPr>
              <a:t>0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-10" dirty="0">
                <a:latin typeface="Calibri"/>
                <a:cs typeface="Calibri"/>
              </a:rPr>
              <a:t>mo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 per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d,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w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ere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vi</a:t>
            </a:r>
            <a:r>
              <a:rPr sz="1200" spc="5" dirty="0">
                <a:latin typeface="Calibri"/>
                <a:cs typeface="Calibri"/>
              </a:rPr>
              <a:t>du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10" dirty="0">
                <a:latin typeface="Calibri"/>
                <a:cs typeface="Calibri"/>
              </a:rPr>
              <a:t> m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rk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to </a:t>
            </a:r>
            <a:r>
              <a:rPr sz="1200" spc="-5" dirty="0">
                <a:latin typeface="Calibri"/>
                <a:cs typeface="Calibri"/>
              </a:rPr>
              <a:t>re</a:t>
            </a:r>
            <a:r>
              <a:rPr sz="1200" spc="-10" dirty="0">
                <a:latin typeface="Calibri"/>
                <a:cs typeface="Calibri"/>
              </a:rPr>
              <a:t>ce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ir</a:t>
            </a:r>
            <a:r>
              <a:rPr sz="1200" spc="-10" dirty="0">
                <a:latin typeface="Calibri"/>
                <a:cs typeface="Calibri"/>
              </a:rPr>
              <a:t> f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ll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be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spc="-10" dirty="0">
                <a:latin typeface="Calibri"/>
                <a:cs typeface="Calibri"/>
              </a:rPr>
              <a:t> I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ly</a:t>
            </a:r>
            <a:r>
              <a:rPr sz="1200" spc="-15" dirty="0">
                <a:latin typeface="Calibri"/>
                <a:cs typeface="Calibri"/>
              </a:rPr>
              <a:t> g</a:t>
            </a:r>
            <a:r>
              <a:rPr sz="1200" spc="-10" dirty="0">
                <a:latin typeface="Calibri"/>
                <a:cs typeface="Calibri"/>
              </a:rPr>
              <a:t>ro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10" dirty="0">
                <a:latin typeface="Calibri"/>
                <a:cs typeface="Calibri"/>
              </a:rPr>
              <a:t>ea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re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trial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rk 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l,</a:t>
            </a:r>
          </a:p>
          <a:p>
            <a:pPr marL="12700" marR="5080">
              <a:lnSpc>
                <a:spcPct val="116900"/>
              </a:lnSpc>
              <a:spcBef>
                <a:spcPts val="5"/>
              </a:spcBef>
            </a:pPr>
            <a:r>
              <a:rPr sz="1200" spc="-10" dirty="0">
                <a:latin typeface="Calibri"/>
                <a:cs typeface="Calibri"/>
              </a:rPr>
              <a:t>$840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2</a:t>
            </a:r>
            <a:r>
              <a:rPr sz="1200" spc="-10" dirty="0">
                <a:latin typeface="Calibri"/>
                <a:cs typeface="Calibri"/>
              </a:rPr>
              <a:t>017,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ial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rk </a:t>
            </a:r>
            <a:r>
              <a:rPr sz="1200" spc="5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nt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10" dirty="0">
                <a:latin typeface="Calibri"/>
                <a:cs typeface="Calibri"/>
              </a:rPr>
              <a:t>co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spc="-10" dirty="0">
                <a:latin typeface="Calibri"/>
                <a:cs typeface="Calibri"/>
              </a:rPr>
              <a:t> I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b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w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WP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amo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W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9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s a</a:t>
            </a:r>
            <a:r>
              <a:rPr sz="1200" spc="-5" dirty="0">
                <a:latin typeface="Calibri"/>
                <a:cs typeface="Calibri"/>
              </a:rPr>
              <a:t>re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nt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30" dirty="0">
                <a:latin typeface="Calibri"/>
                <a:cs typeface="Calibri"/>
              </a:rPr>
              <a:t>W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mo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s,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WP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No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spc="5" dirty="0">
                <a:latin typeface="Calibri"/>
                <a:cs typeface="Calibri"/>
              </a:rPr>
              <a:t>w</a:t>
            </a:r>
            <a:r>
              <a:rPr sz="1200" b="1" dirty="0">
                <a:latin typeface="Calibri"/>
                <a:cs typeface="Calibri"/>
              </a:rPr>
              <a:t>o</a:t>
            </a:r>
            <a:r>
              <a:rPr sz="1200" b="1" spc="5" dirty="0">
                <a:latin typeface="Calibri"/>
                <a:cs typeface="Calibri"/>
              </a:rPr>
              <a:t>r</a:t>
            </a:r>
            <a:r>
              <a:rPr sz="1200" b="1" spc="-10" dirty="0">
                <a:latin typeface="Calibri"/>
                <a:cs typeface="Calibri"/>
              </a:rPr>
              <a:t>k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inc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spc="-10" dirty="0">
                <a:latin typeface="Calibri"/>
                <a:cs typeface="Calibri"/>
              </a:rPr>
              <a:t>n</a:t>
            </a:r>
            <a:r>
              <a:rPr sz="1200" b="1" spc="-15" dirty="0">
                <a:latin typeface="Calibri"/>
                <a:cs typeface="Calibri"/>
              </a:rPr>
              <a:t>t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5" dirty="0">
                <a:latin typeface="Calibri"/>
                <a:cs typeface="Calibri"/>
              </a:rPr>
              <a:t>ves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m</a:t>
            </a:r>
            <a:r>
              <a:rPr sz="1200" b="1" spc="-15" dirty="0">
                <a:latin typeface="Calibri"/>
                <a:cs typeface="Calibri"/>
              </a:rPr>
              <a:t>a</a:t>
            </a:r>
            <a:r>
              <a:rPr sz="1200" b="1" spc="-10" dirty="0">
                <a:latin typeface="Calibri"/>
                <a:cs typeface="Calibri"/>
              </a:rPr>
              <a:t>y</a:t>
            </a:r>
            <a:r>
              <a:rPr sz="1200" b="1" dirty="0">
                <a:latin typeface="Calibri"/>
                <a:cs typeface="Calibri"/>
              </a:rPr>
              <a:t> be </a:t>
            </a:r>
            <a:r>
              <a:rPr sz="1200" b="1" spc="-10" dirty="0">
                <a:latin typeface="Calibri"/>
                <a:cs typeface="Calibri"/>
              </a:rPr>
              <a:t>us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spc="-10" dirty="0">
                <a:latin typeface="Calibri"/>
                <a:cs typeface="Calibri"/>
              </a:rPr>
              <a:t>d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du</a:t>
            </a:r>
            <a:r>
              <a:rPr sz="1200" b="1" spc="-15" dirty="0">
                <a:latin typeface="Calibri"/>
                <a:cs typeface="Calibri"/>
              </a:rPr>
              <a:t>r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10" dirty="0">
                <a:latin typeface="Calibri"/>
                <a:cs typeface="Calibri"/>
              </a:rPr>
              <a:t>ng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T</a:t>
            </a:r>
            <a:r>
              <a:rPr sz="1200" b="1" dirty="0">
                <a:latin typeface="Calibri"/>
                <a:cs typeface="Calibri"/>
              </a:rPr>
              <a:t>W</a:t>
            </a:r>
            <a:r>
              <a:rPr sz="1200" b="1" spc="-5" dirty="0">
                <a:latin typeface="Calibri"/>
                <a:cs typeface="Calibri"/>
              </a:rPr>
              <a:t>P</a:t>
            </a:r>
            <a:r>
              <a:rPr sz="1200" b="1" dirty="0">
                <a:latin typeface="Calibri"/>
                <a:cs typeface="Calibri"/>
              </a:rPr>
              <a:t>. 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x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nd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riod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Eli</a:t>
            </a:r>
            <a:r>
              <a:rPr sz="1200" spc="-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E)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be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10" dirty="0">
                <a:latin typeface="Calibri"/>
                <a:cs typeface="Calibri"/>
              </a:rPr>
              <a:t>imm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ly </a:t>
            </a:r>
            <a:r>
              <a:rPr sz="1200" spc="5" dirty="0">
                <a:latin typeface="Calibri"/>
                <a:cs typeface="Calibri"/>
              </a:rPr>
              <a:t>up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9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-10" dirty="0">
                <a:latin typeface="Calibri"/>
                <a:cs typeface="Calibri"/>
              </a:rPr>
              <a:t>mo</a:t>
            </a:r>
            <a:r>
              <a:rPr sz="1200" spc="5" dirty="0">
                <a:latin typeface="Calibri"/>
                <a:cs typeface="Calibri"/>
              </a:rPr>
              <a:t>nt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30" dirty="0">
                <a:latin typeface="Calibri"/>
                <a:cs typeface="Calibri"/>
              </a:rPr>
              <a:t>W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f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36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sz="1200" spc="5" dirty="0">
                <a:latin typeface="Calibri"/>
                <a:cs typeface="Calibri"/>
              </a:rPr>
              <a:t>ut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.</a:t>
            </a: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61594" algn="ctr">
              <a:lnSpc>
                <a:spcPct val="100000"/>
              </a:lnSpc>
            </a:pP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xt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Calibri"/>
                <a:cs typeface="Calibri"/>
              </a:rPr>
              <a:t>n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ed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Pe</a:t>
            </a:r>
            <a:r>
              <a:rPr sz="1600" b="1" spc="-15" dirty="0">
                <a:latin typeface="Calibri"/>
                <a:cs typeface="Calibri"/>
              </a:rPr>
              <a:t>r</a:t>
            </a:r>
            <a:r>
              <a:rPr sz="1600" b="1" spc="-5" dirty="0">
                <a:latin typeface="Calibri"/>
                <a:cs typeface="Calibri"/>
              </a:rPr>
              <a:t>io</a:t>
            </a:r>
            <a:r>
              <a:rPr sz="1600" b="1" spc="-10" dirty="0">
                <a:latin typeface="Calibri"/>
                <a:cs typeface="Calibri"/>
              </a:rPr>
              <a:t>d </a:t>
            </a:r>
            <a:r>
              <a:rPr sz="1600" b="1" spc="0" dirty="0">
                <a:latin typeface="Calibri"/>
                <a:cs typeface="Calibri"/>
              </a:rPr>
              <a:t>o</a:t>
            </a:r>
            <a:r>
              <a:rPr sz="1600" b="1" spc="-5" dirty="0">
                <a:latin typeface="Calibri"/>
                <a:cs typeface="Calibri"/>
              </a:rPr>
              <a:t>f </a:t>
            </a:r>
            <a:r>
              <a:rPr sz="1600" b="1" spc="-10" dirty="0">
                <a:latin typeface="Calibri"/>
                <a:cs typeface="Calibri"/>
              </a:rPr>
              <a:t>Eli</a:t>
            </a:r>
            <a:r>
              <a:rPr sz="1600" b="1" spc="-15" dirty="0">
                <a:latin typeface="Calibri"/>
                <a:cs typeface="Calibri"/>
              </a:rPr>
              <a:t>g</a:t>
            </a:r>
            <a:r>
              <a:rPr sz="1600" b="1" spc="-5" dirty="0">
                <a:latin typeface="Calibri"/>
                <a:cs typeface="Calibri"/>
              </a:rPr>
              <a:t>i</a:t>
            </a:r>
            <a:r>
              <a:rPr sz="1600" b="1" spc="-15" dirty="0">
                <a:latin typeface="Calibri"/>
                <a:cs typeface="Calibri"/>
              </a:rPr>
              <a:t>b</a:t>
            </a:r>
            <a:r>
              <a:rPr sz="1600" b="1" spc="-5" dirty="0">
                <a:latin typeface="Calibri"/>
                <a:cs typeface="Calibri"/>
              </a:rPr>
              <a:t>ili</a:t>
            </a:r>
            <a:r>
              <a:rPr sz="1600" b="1" spc="-15" dirty="0">
                <a:latin typeface="Calibri"/>
                <a:cs typeface="Calibri"/>
              </a:rPr>
              <a:t>t</a:t>
            </a:r>
            <a:r>
              <a:rPr sz="1600" b="1" spc="-10" dirty="0">
                <a:latin typeface="Calibri"/>
                <a:cs typeface="Calibri"/>
              </a:rPr>
              <a:t>y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(</a:t>
            </a:r>
            <a:r>
              <a:rPr sz="1600" b="1" spc="-10" dirty="0">
                <a:latin typeface="Calibri"/>
                <a:cs typeface="Calibri"/>
              </a:rPr>
              <a:t>EPE)</a:t>
            </a:r>
            <a:endParaRPr sz="1600" dirty="0">
              <a:latin typeface="Calibri"/>
              <a:cs typeface="Calibri"/>
            </a:endParaRPr>
          </a:p>
          <a:p>
            <a:pPr marL="12700" marR="34290">
              <a:lnSpc>
                <a:spcPct val="117000"/>
              </a:lnSpc>
              <a:spcBef>
                <a:spcPts val="1100"/>
              </a:spcBef>
            </a:pPr>
            <a:r>
              <a:rPr sz="1200" spc="5" dirty="0">
                <a:latin typeface="Calibri"/>
                <a:cs typeface="Calibri"/>
              </a:rPr>
              <a:t>Du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g 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ew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mo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rk </a:t>
            </a:r>
            <a:r>
              <a:rPr sz="1200" spc="-10" dirty="0">
                <a:latin typeface="Calibri"/>
                <a:cs typeface="Calibri"/>
              </a:rPr>
              <a:t>ac</a:t>
            </a:r>
            <a:r>
              <a:rPr sz="1200" dirty="0">
                <a:latin typeface="Calibri"/>
                <a:cs typeface="Calibri"/>
              </a:rPr>
              <a:t>ti</a:t>
            </a:r>
            <a:r>
              <a:rPr sz="1200" spc="-5" dirty="0">
                <a:latin typeface="Calibri"/>
                <a:cs typeface="Calibri"/>
              </a:rPr>
              <a:t>v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tial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ai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fu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 Ac</a:t>
            </a:r>
            <a:r>
              <a:rPr sz="1200" dirty="0">
                <a:latin typeface="Calibri"/>
                <a:cs typeface="Calibri"/>
              </a:rPr>
              <a:t>ti</a:t>
            </a:r>
            <a:r>
              <a:rPr sz="1200" spc="-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it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 (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A)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10" dirty="0">
                <a:latin typeface="Calibri"/>
                <a:cs typeface="Calibri"/>
              </a:rPr>
              <a:t>$1</a:t>
            </a:r>
            <a:r>
              <a:rPr sz="1200" spc="-20" dirty="0">
                <a:latin typeface="Calibri"/>
                <a:cs typeface="Calibri"/>
              </a:rPr>
              <a:t>,</a:t>
            </a:r>
            <a:r>
              <a:rPr sz="1200" spc="-10" dirty="0">
                <a:latin typeface="Calibri"/>
                <a:cs typeface="Calibri"/>
              </a:rPr>
              <a:t>170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2</a:t>
            </a:r>
            <a:r>
              <a:rPr sz="1200" spc="-10" dirty="0">
                <a:latin typeface="Calibri"/>
                <a:cs typeface="Calibri"/>
              </a:rPr>
              <a:t>017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W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20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SG</a:t>
            </a:r>
            <a:r>
              <a:rPr sz="1200" spc="-5" dirty="0">
                <a:latin typeface="Calibri"/>
                <a:cs typeface="Calibri"/>
              </a:rPr>
              <a:t>A,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tion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-30" dirty="0">
                <a:latin typeface="Calibri"/>
                <a:cs typeface="Calibri"/>
              </a:rPr>
              <a:t>W</a:t>
            </a:r>
            <a:r>
              <a:rPr sz="1200" spc="-5" dirty="0">
                <a:latin typeface="Calibri"/>
                <a:cs typeface="Calibri"/>
              </a:rPr>
              <a:t>P,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an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as </a:t>
            </a:r>
            <a:r>
              <a:rPr sz="1200" spc="-10" dirty="0">
                <a:latin typeface="Calibri"/>
                <a:cs typeface="Calibri"/>
              </a:rPr>
              <a:t>3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mo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s,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all</a:t>
            </a:r>
            <a:r>
              <a:rPr sz="1200" spc="-15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C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ss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5" dirty="0">
                <a:latin typeface="Calibri"/>
                <a:cs typeface="Calibri"/>
              </a:rPr>
              <a:t>ra</a:t>
            </a:r>
            <a:r>
              <a:rPr sz="1200" spc="-10" dirty="0">
                <a:latin typeface="Calibri"/>
                <a:cs typeface="Calibri"/>
              </a:rPr>
              <a:t>ce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rio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spc="-10" dirty="0">
                <a:latin typeface="Calibri"/>
                <a:cs typeface="Calibri"/>
              </a:rPr>
              <a:t>here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ill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ue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ece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f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ll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en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w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b="1" dirty="0">
                <a:latin typeface="Calibri"/>
                <a:cs typeface="Calibri"/>
              </a:rPr>
              <a:t>W</a:t>
            </a:r>
            <a:r>
              <a:rPr sz="1200" b="1" spc="-20" dirty="0">
                <a:latin typeface="Calibri"/>
                <a:cs typeface="Calibri"/>
              </a:rPr>
              <a:t>o</a:t>
            </a:r>
            <a:r>
              <a:rPr sz="1200" b="1" spc="5" dirty="0">
                <a:latin typeface="Calibri"/>
                <a:cs typeface="Calibri"/>
              </a:rPr>
              <a:t>r</a:t>
            </a:r>
            <a:r>
              <a:rPr sz="1200" b="1" spc="-10" dirty="0">
                <a:latin typeface="Calibri"/>
                <a:cs typeface="Calibri"/>
              </a:rPr>
              <a:t>k </a:t>
            </a:r>
            <a:r>
              <a:rPr sz="1200" b="1" dirty="0">
                <a:latin typeface="Calibri"/>
                <a:cs typeface="Calibri"/>
              </a:rPr>
              <a:t>inc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spc="-20" dirty="0">
                <a:latin typeface="Calibri"/>
                <a:cs typeface="Calibri"/>
              </a:rPr>
              <a:t>n</a:t>
            </a:r>
            <a:r>
              <a:rPr sz="1200" b="1" spc="-5" dirty="0">
                <a:latin typeface="Calibri"/>
                <a:cs typeface="Calibri"/>
              </a:rPr>
              <a:t>t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20" dirty="0">
                <a:latin typeface="Calibri"/>
                <a:cs typeface="Calibri"/>
              </a:rPr>
              <a:t>v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s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ma</a:t>
            </a:r>
            <a:r>
              <a:rPr sz="1200" b="1" spc="-10" dirty="0">
                <a:latin typeface="Calibri"/>
                <a:cs typeface="Calibri"/>
              </a:rPr>
              <a:t>y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b</a:t>
            </a:r>
            <a:r>
              <a:rPr sz="1200" b="1" dirty="0">
                <a:latin typeface="Calibri"/>
                <a:cs typeface="Calibri"/>
              </a:rPr>
              <a:t>e </a:t>
            </a:r>
            <a:r>
              <a:rPr sz="1200" b="1" spc="-10" dirty="0">
                <a:latin typeface="Calibri"/>
                <a:cs typeface="Calibri"/>
              </a:rPr>
              <a:t>us</a:t>
            </a:r>
            <a:r>
              <a:rPr sz="1200" b="1" spc="-5" dirty="0">
                <a:latin typeface="Calibri"/>
                <a:cs typeface="Calibri"/>
              </a:rPr>
              <a:t>ed </a:t>
            </a:r>
            <a:r>
              <a:rPr sz="1200" b="1" spc="-10" dirty="0">
                <a:latin typeface="Calibri"/>
                <a:cs typeface="Calibri"/>
              </a:rPr>
              <a:t>du</a:t>
            </a:r>
            <a:r>
              <a:rPr sz="1200" b="1" spc="-15" dirty="0">
                <a:latin typeface="Calibri"/>
                <a:cs typeface="Calibri"/>
              </a:rPr>
              <a:t>r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10" dirty="0">
                <a:latin typeface="Calibri"/>
                <a:cs typeface="Calibri"/>
              </a:rPr>
              <a:t>ng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E</a:t>
            </a:r>
            <a:r>
              <a:rPr sz="1200" b="1" spc="-5" dirty="0">
                <a:latin typeface="Calibri"/>
                <a:cs typeface="Calibri"/>
              </a:rPr>
              <a:t>P</a:t>
            </a:r>
            <a:r>
              <a:rPr sz="1200" b="1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10" dirty="0">
                <a:latin typeface="Calibri"/>
                <a:cs typeface="Calibri"/>
              </a:rPr>
              <a:t>are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GA,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ne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ce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all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lo</a:t>
            </a:r>
            <a:r>
              <a:rPr sz="1200" spc="-10" dirty="0">
                <a:latin typeface="Calibri"/>
                <a:cs typeface="Calibri"/>
              </a:rPr>
              <a:t>w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GA,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if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b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ill</a:t>
            </a:r>
            <a:r>
              <a:rPr sz="1200" spc="-10" dirty="0">
                <a:latin typeface="Calibri"/>
                <a:cs typeface="Calibri"/>
              </a:rPr>
              <a:t> be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3</a:t>
            </a:r>
            <a:r>
              <a:rPr sz="1200" spc="-10" dirty="0">
                <a:latin typeface="Calibri"/>
                <a:cs typeface="Calibri"/>
              </a:rPr>
              <a:t>6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mo</a:t>
            </a:r>
            <a:r>
              <a:rPr sz="1200" spc="5" dirty="0">
                <a:latin typeface="Calibri"/>
                <a:cs typeface="Calibri"/>
              </a:rPr>
              <a:t>nth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o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re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om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v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du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10" dirty="0">
                <a:latin typeface="Calibri"/>
                <a:cs typeface="Calibri"/>
              </a:rPr>
              <a:t> ea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SS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ill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min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spc="-10" dirty="0">
                <a:latin typeface="Calibri"/>
                <a:cs typeface="Calibri"/>
              </a:rPr>
              <a:t> I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 e</a:t>
            </a:r>
            <a:r>
              <a:rPr sz="1200" dirty="0">
                <a:latin typeface="Calibri"/>
                <a:cs typeface="Calibri"/>
              </a:rPr>
              <a:t>ar</a:t>
            </a:r>
            <a:r>
              <a:rPr sz="1200" spc="-10" dirty="0">
                <a:latin typeface="Calibri"/>
                <a:cs typeface="Calibri"/>
              </a:rPr>
              <a:t>ne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EP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th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b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ill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</a:t>
            </a:r>
            <a:r>
              <a:rPr sz="1200" spc="5" dirty="0">
                <a:latin typeface="Calibri"/>
                <a:cs typeface="Calibri"/>
              </a:rPr>
              <a:t>nt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10" dirty="0">
                <a:latin typeface="Calibri"/>
                <a:cs typeface="Calibri"/>
              </a:rPr>
              <a:t> e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rn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. 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xp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 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emen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5" dirty="0">
                <a:latin typeface="Calibri"/>
                <a:cs typeface="Calibri"/>
              </a:rPr>
              <a:t>(</a:t>
            </a:r>
            <a:r>
              <a:rPr sz="1200" dirty="0">
                <a:latin typeface="Calibri"/>
                <a:cs typeface="Calibri"/>
              </a:rPr>
              <a:t>EX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) is 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ailable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b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iar</a:t>
            </a:r>
            <a:r>
              <a:rPr sz="1200" spc="-10" dirty="0">
                <a:latin typeface="Calibri"/>
                <a:cs typeface="Calibri"/>
              </a:rPr>
              <a:t>ie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b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erm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ue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20" dirty="0">
                <a:latin typeface="Calibri"/>
                <a:cs typeface="Calibri"/>
              </a:rPr>
              <a:t>k</a:t>
            </a:r>
            <a:r>
              <a:rPr sz="1200" spc="-5" dirty="0">
                <a:latin typeface="Calibri"/>
                <a:cs typeface="Calibri"/>
              </a:rPr>
              <a:t>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re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w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un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rk 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op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 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b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lo</a:t>
            </a:r>
            <a:r>
              <a:rPr sz="1200" spc="-10" dirty="0">
                <a:latin typeface="Calibri"/>
                <a:cs typeface="Calibri"/>
              </a:rPr>
              <a:t>w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5" dirty="0">
                <a:latin typeface="Calibri"/>
                <a:cs typeface="Calibri"/>
              </a:rPr>
              <a:t>A,</a:t>
            </a:r>
            <a:r>
              <a:rPr sz="1200" spc="5" dirty="0">
                <a:latin typeface="Calibri"/>
                <a:cs typeface="Calibri"/>
              </a:rPr>
              <a:t> d</a:t>
            </a:r>
            <a:r>
              <a:rPr sz="1200" spc="-10" dirty="0">
                <a:latin typeface="Calibri"/>
                <a:cs typeface="Calibri"/>
              </a:rPr>
              <a:t>ue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th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r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ri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5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spc="-10" dirty="0">
                <a:latin typeface="Calibri"/>
                <a:cs typeface="Calibri"/>
              </a:rPr>
              <a:t>ears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erm</a:t>
            </a:r>
            <a:r>
              <a:rPr sz="1200" spc="-2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60960" algn="ctr">
              <a:lnSpc>
                <a:spcPct val="100000"/>
              </a:lnSpc>
            </a:pPr>
            <a:r>
              <a:rPr sz="1600" b="1" spc="-15" dirty="0">
                <a:latin typeface="Calibri"/>
                <a:cs typeface="Calibri"/>
              </a:rPr>
              <a:t>I</a:t>
            </a:r>
            <a:r>
              <a:rPr sz="1600" b="1" spc="-10" dirty="0">
                <a:latin typeface="Calibri"/>
                <a:cs typeface="Calibri"/>
              </a:rPr>
              <a:t>m</a:t>
            </a:r>
            <a:r>
              <a:rPr sz="1600" b="1" spc="-15" dirty="0">
                <a:latin typeface="Calibri"/>
                <a:cs typeface="Calibri"/>
              </a:rPr>
              <a:t>p</a:t>
            </a:r>
            <a:r>
              <a:rPr sz="1600" b="1" spc="-10" dirty="0">
                <a:latin typeface="Calibri"/>
                <a:cs typeface="Calibri"/>
              </a:rPr>
              <a:t>ai</a:t>
            </a:r>
            <a:r>
              <a:rPr sz="1600" b="1" spc="-15" dirty="0">
                <a:latin typeface="Calibri"/>
                <a:cs typeface="Calibri"/>
              </a:rPr>
              <a:t>rm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Rela</a:t>
            </a:r>
            <a:r>
              <a:rPr sz="1600" b="1" dirty="0">
                <a:latin typeface="Calibri"/>
                <a:cs typeface="Calibri"/>
              </a:rPr>
              <a:t>t</a:t>
            </a:r>
            <a:r>
              <a:rPr sz="1600" b="1" spc="-10" dirty="0">
                <a:latin typeface="Calibri"/>
                <a:cs typeface="Calibri"/>
              </a:rPr>
              <a:t>ed Wo</a:t>
            </a:r>
            <a:r>
              <a:rPr sz="1600" b="1" spc="-15" dirty="0">
                <a:latin typeface="Calibri"/>
                <a:cs typeface="Calibri"/>
              </a:rPr>
              <a:t>r</a:t>
            </a:r>
            <a:r>
              <a:rPr sz="1600" b="1" spc="-10" dirty="0">
                <a:latin typeface="Calibri"/>
                <a:cs typeface="Calibri"/>
              </a:rPr>
              <a:t>k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dirty="0">
                <a:latin typeface="Calibri"/>
                <a:cs typeface="Calibri"/>
              </a:rPr>
              <a:t>x</a:t>
            </a:r>
            <a:r>
              <a:rPr sz="1600" b="1" spc="-15" dirty="0">
                <a:latin typeface="Calibri"/>
                <a:cs typeface="Calibri"/>
              </a:rPr>
              <a:t>p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Calibri"/>
                <a:cs typeface="Calibri"/>
              </a:rPr>
              <a:t>n</a:t>
            </a:r>
            <a:r>
              <a:rPr sz="1600" b="1" spc="-15" dirty="0">
                <a:latin typeface="Calibri"/>
                <a:cs typeface="Calibri"/>
              </a:rPr>
              <a:t>s</a:t>
            </a:r>
            <a:r>
              <a:rPr sz="1600" b="1" spc="-10" dirty="0">
                <a:latin typeface="Calibri"/>
                <a:cs typeface="Calibri"/>
              </a:rPr>
              <a:t>es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(I</a:t>
            </a:r>
            <a:r>
              <a:rPr sz="1600" b="1" spc="-10" dirty="0">
                <a:latin typeface="Calibri"/>
                <a:cs typeface="Calibri"/>
              </a:rPr>
              <a:t>RW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Calibri"/>
                <a:cs typeface="Calibri"/>
              </a:rPr>
              <a:t>)</a:t>
            </a:r>
            <a:endParaRPr sz="1600" dirty="0">
              <a:latin typeface="Calibri"/>
              <a:cs typeface="Calibri"/>
            </a:endParaRPr>
          </a:p>
          <a:p>
            <a:pPr marL="64769" algn="ctr">
              <a:lnSpc>
                <a:spcPct val="100000"/>
              </a:lnSpc>
              <a:spcBef>
                <a:spcPts val="65"/>
              </a:spcBef>
            </a:pPr>
            <a:r>
              <a:rPr sz="1200" b="1" spc="-10" dirty="0">
                <a:latin typeface="Calibri"/>
                <a:cs typeface="Calibri"/>
              </a:rPr>
              <a:t>(SS</a:t>
            </a:r>
            <a:r>
              <a:rPr sz="1200" b="1" spc="-5" dirty="0">
                <a:latin typeface="Calibri"/>
                <a:cs typeface="Calibri"/>
              </a:rPr>
              <a:t>I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15" dirty="0">
                <a:latin typeface="Calibri"/>
                <a:cs typeface="Calibri"/>
              </a:rPr>
              <a:t>a</a:t>
            </a:r>
            <a:r>
              <a:rPr sz="1200" b="1" spc="-10" dirty="0">
                <a:latin typeface="Calibri"/>
                <a:cs typeface="Calibri"/>
              </a:rPr>
              <a:t>nd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15" dirty="0">
                <a:latin typeface="Calibri"/>
                <a:cs typeface="Calibri"/>
              </a:rPr>
              <a:t>SSD</a:t>
            </a:r>
            <a:r>
              <a:rPr sz="1200" b="1" spc="-5" dirty="0">
                <a:latin typeface="Calibri"/>
                <a:cs typeface="Calibri"/>
              </a:rPr>
              <a:t>I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spc="5" dirty="0">
                <a:latin typeface="Calibri"/>
                <a:cs typeface="Calibri"/>
              </a:rPr>
              <a:t>l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5" dirty="0">
                <a:latin typeface="Calibri"/>
                <a:cs typeface="Calibri"/>
              </a:rPr>
              <a:t>g</a:t>
            </a:r>
            <a:r>
              <a:rPr sz="1200" b="1" spc="-15" dirty="0">
                <a:latin typeface="Calibri"/>
                <a:cs typeface="Calibri"/>
              </a:rPr>
              <a:t>i</a:t>
            </a:r>
            <a:r>
              <a:rPr sz="1200" b="1" spc="-10" dirty="0">
                <a:latin typeface="Calibri"/>
                <a:cs typeface="Calibri"/>
              </a:rPr>
              <a:t>b</a:t>
            </a:r>
            <a:r>
              <a:rPr sz="1200" b="1" dirty="0">
                <a:latin typeface="Calibri"/>
                <a:cs typeface="Calibri"/>
              </a:rPr>
              <a:t>l</a:t>
            </a:r>
            <a:r>
              <a:rPr sz="1200" b="1" spc="-10" dirty="0">
                <a:latin typeface="Calibri"/>
                <a:cs typeface="Calibri"/>
              </a:rPr>
              <a:t>e)</a:t>
            </a:r>
            <a:endParaRPr sz="1200" dirty="0">
              <a:latin typeface="Calibri"/>
              <a:cs typeface="Calibri"/>
            </a:endParaRPr>
          </a:p>
          <a:p>
            <a:pPr marL="62865" algn="ctr">
              <a:lnSpc>
                <a:spcPct val="100000"/>
              </a:lnSpc>
              <a:spcBef>
                <a:spcPts val="20"/>
              </a:spcBef>
            </a:pPr>
            <a:r>
              <a:rPr sz="1200" i="1" spc="5" dirty="0">
                <a:latin typeface="Calibri"/>
                <a:cs typeface="Calibri"/>
              </a:rPr>
              <a:t>D</a:t>
            </a:r>
            <a:r>
              <a:rPr sz="1200" i="1" spc="-10" dirty="0">
                <a:latin typeface="Calibri"/>
                <a:cs typeface="Calibri"/>
              </a:rPr>
              <a:t>e</a:t>
            </a:r>
            <a:r>
              <a:rPr sz="1200" i="1" dirty="0">
                <a:latin typeface="Calibri"/>
                <a:cs typeface="Calibri"/>
              </a:rPr>
              <a:t>t</a:t>
            </a:r>
            <a:r>
              <a:rPr sz="1200" i="1" spc="-5" dirty="0">
                <a:latin typeface="Calibri"/>
                <a:cs typeface="Calibri"/>
              </a:rPr>
              <a:t>a</a:t>
            </a:r>
            <a:r>
              <a:rPr sz="1200" i="1" dirty="0">
                <a:latin typeface="Calibri"/>
                <a:cs typeface="Calibri"/>
              </a:rPr>
              <a:t>il</a:t>
            </a:r>
            <a:r>
              <a:rPr sz="1200" i="1" spc="-10" dirty="0">
                <a:latin typeface="Calibri"/>
                <a:cs typeface="Calibri"/>
              </a:rPr>
              <a:t>e</a:t>
            </a:r>
            <a:r>
              <a:rPr sz="1200" i="1" dirty="0">
                <a:latin typeface="Calibri"/>
                <a:cs typeface="Calibri"/>
              </a:rPr>
              <a:t>d</a:t>
            </a:r>
            <a:r>
              <a:rPr sz="1200" i="1" spc="-5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e</a:t>
            </a:r>
            <a:r>
              <a:rPr sz="1200" i="1" spc="-5" dirty="0">
                <a:latin typeface="Calibri"/>
                <a:cs typeface="Calibri"/>
              </a:rPr>
              <a:t>xp</a:t>
            </a:r>
            <a:r>
              <a:rPr sz="1200" i="1" dirty="0">
                <a:latin typeface="Calibri"/>
                <a:cs typeface="Calibri"/>
              </a:rPr>
              <a:t>l</a:t>
            </a:r>
            <a:r>
              <a:rPr sz="1200" i="1" spc="-5" dirty="0">
                <a:latin typeface="Calibri"/>
                <a:cs typeface="Calibri"/>
              </a:rPr>
              <a:t>ana</a:t>
            </a:r>
            <a:r>
              <a:rPr sz="1200" i="1" spc="5" dirty="0">
                <a:latin typeface="Calibri"/>
                <a:cs typeface="Calibri"/>
              </a:rPr>
              <a:t>t</a:t>
            </a:r>
            <a:r>
              <a:rPr sz="1200" i="1" dirty="0">
                <a:latin typeface="Calibri"/>
                <a:cs typeface="Calibri"/>
              </a:rPr>
              <a:t>i</a:t>
            </a:r>
            <a:r>
              <a:rPr sz="1200" i="1" spc="-5" dirty="0">
                <a:latin typeface="Calibri"/>
                <a:cs typeface="Calibri"/>
              </a:rPr>
              <a:t>o</a:t>
            </a:r>
            <a:r>
              <a:rPr sz="1200" i="1" dirty="0">
                <a:latin typeface="Calibri"/>
                <a:cs typeface="Calibri"/>
              </a:rPr>
              <a:t>n</a:t>
            </a:r>
            <a:r>
              <a:rPr sz="1200" i="1" spc="-5" dirty="0">
                <a:latin typeface="Calibri"/>
                <a:cs typeface="Calibri"/>
              </a:rPr>
              <a:t> </a:t>
            </a:r>
            <a:r>
              <a:rPr sz="1200" i="1" spc="5" dirty="0">
                <a:latin typeface="Calibri"/>
                <a:cs typeface="Calibri"/>
              </a:rPr>
              <a:t>f</a:t>
            </a:r>
            <a:r>
              <a:rPr sz="1200" i="1" spc="-5" dirty="0">
                <a:latin typeface="Calibri"/>
                <a:cs typeface="Calibri"/>
              </a:rPr>
              <a:t>o</a:t>
            </a:r>
            <a:r>
              <a:rPr sz="1200" i="1" spc="5" dirty="0">
                <a:latin typeface="Calibri"/>
                <a:cs typeface="Calibri"/>
              </a:rPr>
              <a:t>u</a:t>
            </a:r>
            <a:r>
              <a:rPr sz="1200" i="1" spc="-10" dirty="0">
                <a:latin typeface="Calibri"/>
                <a:cs typeface="Calibri"/>
              </a:rPr>
              <a:t>n</a:t>
            </a:r>
            <a:r>
              <a:rPr sz="1200" i="1" dirty="0">
                <a:latin typeface="Calibri"/>
                <a:cs typeface="Calibri"/>
              </a:rPr>
              <a:t>d </a:t>
            </a:r>
            <a:r>
              <a:rPr sz="1200" i="1" spc="-5" dirty="0">
                <a:latin typeface="Calibri"/>
                <a:cs typeface="Calibri"/>
              </a:rPr>
              <a:t>o</a:t>
            </a:r>
            <a:r>
              <a:rPr sz="1200" i="1" dirty="0">
                <a:latin typeface="Calibri"/>
                <a:cs typeface="Calibri"/>
              </a:rPr>
              <a:t>n</a:t>
            </a:r>
            <a:r>
              <a:rPr sz="1200" i="1" spc="-5" dirty="0">
                <a:latin typeface="Calibri"/>
                <a:cs typeface="Calibri"/>
              </a:rPr>
              <a:t> </a:t>
            </a:r>
            <a:r>
              <a:rPr sz="1200" i="1" spc="5" dirty="0">
                <a:latin typeface="Calibri"/>
                <a:cs typeface="Calibri"/>
              </a:rPr>
              <a:t>p</a:t>
            </a:r>
            <a:r>
              <a:rPr sz="1200" i="1" spc="-15" dirty="0">
                <a:latin typeface="Calibri"/>
                <a:cs typeface="Calibri"/>
              </a:rPr>
              <a:t>ag</a:t>
            </a:r>
            <a:r>
              <a:rPr sz="1200" i="1" spc="-10" dirty="0">
                <a:latin typeface="Calibri"/>
                <a:cs typeface="Calibri"/>
              </a:rPr>
              <a:t>e</a:t>
            </a:r>
            <a:r>
              <a:rPr sz="1200" i="1" spc="5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29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320040" marR="251460" algn="ctr">
              <a:lnSpc>
                <a:spcPct val="101899"/>
              </a:lnSpc>
            </a:pPr>
            <a:r>
              <a:rPr sz="1600" b="1" spc="-15" dirty="0">
                <a:latin typeface="Calibri"/>
                <a:cs typeface="Calibri"/>
              </a:rPr>
              <a:t>C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nt</a:t>
            </a:r>
            <a:r>
              <a:rPr sz="1600" b="1" spc="-5" dirty="0">
                <a:latin typeface="Calibri"/>
                <a:cs typeface="Calibri"/>
              </a:rPr>
              <a:t>in</a:t>
            </a:r>
            <a:r>
              <a:rPr sz="1600" b="1" spc="-15" dirty="0">
                <a:latin typeface="Calibri"/>
                <a:cs typeface="Calibri"/>
              </a:rPr>
              <a:t>u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0" dirty="0">
                <a:latin typeface="Calibri"/>
                <a:cs typeface="Calibri"/>
              </a:rPr>
              <a:t>d Pay</a:t>
            </a:r>
            <a:r>
              <a:rPr sz="1600" b="1" spc="-20" dirty="0">
                <a:latin typeface="Calibri"/>
                <a:cs typeface="Calibri"/>
              </a:rPr>
              <a:t>m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</a:t>
            </a:r>
            <a:r>
              <a:rPr sz="1600" b="1" spc="-5" dirty="0">
                <a:latin typeface="Calibri"/>
                <a:cs typeface="Calibri"/>
              </a:rPr>
              <a:t> un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er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Voc</a:t>
            </a:r>
            <a:r>
              <a:rPr sz="1600" b="1" spc="-5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t</a:t>
            </a:r>
            <a:r>
              <a:rPr sz="1600" b="1" spc="-5" dirty="0">
                <a:latin typeface="Calibri"/>
                <a:cs typeface="Calibri"/>
              </a:rPr>
              <a:t>io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al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Re</a:t>
            </a:r>
            <a:r>
              <a:rPr sz="1600" b="1" spc="-15" dirty="0">
                <a:latin typeface="Calibri"/>
                <a:cs typeface="Calibri"/>
              </a:rPr>
              <a:t>h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b</a:t>
            </a:r>
            <a:r>
              <a:rPr sz="1600" b="1" spc="-5" dirty="0">
                <a:latin typeface="Calibri"/>
                <a:cs typeface="Calibri"/>
              </a:rPr>
              <a:t>ili</a:t>
            </a:r>
            <a:r>
              <a:rPr sz="1600" b="1" spc="-15" dirty="0">
                <a:latin typeface="Calibri"/>
                <a:cs typeface="Calibri"/>
              </a:rPr>
              <a:t>t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t</a:t>
            </a:r>
            <a:r>
              <a:rPr sz="1600" b="1" spc="-5" dirty="0">
                <a:latin typeface="Calibri"/>
                <a:cs typeface="Calibri"/>
              </a:rPr>
              <a:t>io</a:t>
            </a:r>
            <a:r>
              <a:rPr sz="1600" b="1" spc="-10" dirty="0">
                <a:latin typeface="Calibri"/>
                <a:cs typeface="Calibri"/>
              </a:rPr>
              <a:t>n P</a:t>
            </a:r>
            <a:r>
              <a:rPr sz="1600" b="1" spc="-15" dirty="0">
                <a:latin typeface="Calibri"/>
                <a:cs typeface="Calibri"/>
              </a:rPr>
              <a:t>r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gr</a:t>
            </a:r>
            <a:r>
              <a:rPr sz="1600" b="1" spc="0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m</a:t>
            </a:r>
            <a:r>
              <a:rPr sz="1600" b="1" spc="-10" dirty="0">
                <a:latin typeface="Calibri"/>
                <a:cs typeface="Calibri"/>
              </a:rPr>
              <a:t> Sec</a:t>
            </a:r>
            <a:r>
              <a:rPr sz="1600" b="1" spc="-15" dirty="0">
                <a:latin typeface="Calibri"/>
                <a:cs typeface="Calibri"/>
              </a:rPr>
              <a:t>t</a:t>
            </a:r>
            <a:r>
              <a:rPr sz="1600" b="1" spc="-5" dirty="0">
                <a:latin typeface="Calibri"/>
                <a:cs typeface="Calibri"/>
              </a:rPr>
              <a:t>io</a:t>
            </a:r>
            <a:r>
              <a:rPr sz="1600" b="1" spc="-10" dirty="0">
                <a:latin typeface="Calibri"/>
                <a:cs typeface="Calibri"/>
              </a:rPr>
              <a:t>n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3</a:t>
            </a:r>
            <a:r>
              <a:rPr sz="1600" b="1" spc="-5" dirty="0">
                <a:latin typeface="Calibri"/>
                <a:cs typeface="Calibri"/>
              </a:rPr>
              <a:t>0</a:t>
            </a:r>
            <a:r>
              <a:rPr sz="1600" b="1" spc="-10" dirty="0">
                <a:latin typeface="Calibri"/>
                <a:cs typeface="Calibri"/>
              </a:rPr>
              <a:t>1</a:t>
            </a:r>
            <a:endParaRPr sz="1600" dirty="0">
              <a:latin typeface="Calibri"/>
              <a:cs typeface="Calibri"/>
            </a:endParaRPr>
          </a:p>
          <a:p>
            <a:pPr marL="64769" algn="ctr">
              <a:lnSpc>
                <a:spcPct val="100000"/>
              </a:lnSpc>
              <a:spcBef>
                <a:spcPts val="60"/>
              </a:spcBef>
            </a:pPr>
            <a:r>
              <a:rPr sz="1200" b="1" spc="-10" dirty="0">
                <a:latin typeface="Calibri"/>
                <a:cs typeface="Calibri"/>
              </a:rPr>
              <a:t>(SS</a:t>
            </a:r>
            <a:r>
              <a:rPr sz="1200" b="1" spc="-5" dirty="0">
                <a:latin typeface="Calibri"/>
                <a:cs typeface="Calibri"/>
              </a:rPr>
              <a:t>I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15" dirty="0">
                <a:latin typeface="Calibri"/>
                <a:cs typeface="Calibri"/>
              </a:rPr>
              <a:t>a</a:t>
            </a:r>
            <a:r>
              <a:rPr sz="1200" b="1" spc="-10" dirty="0">
                <a:latin typeface="Calibri"/>
                <a:cs typeface="Calibri"/>
              </a:rPr>
              <a:t>nd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15" dirty="0">
                <a:latin typeface="Calibri"/>
                <a:cs typeface="Calibri"/>
              </a:rPr>
              <a:t>SSD</a:t>
            </a:r>
            <a:r>
              <a:rPr sz="1200" b="1" spc="-5" dirty="0">
                <a:latin typeface="Calibri"/>
                <a:cs typeface="Calibri"/>
              </a:rPr>
              <a:t>I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</a:t>
            </a:r>
            <a:r>
              <a:rPr sz="1200" b="1" spc="5" dirty="0">
                <a:latin typeface="Calibri"/>
                <a:cs typeface="Calibri"/>
              </a:rPr>
              <a:t>l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5" dirty="0">
                <a:latin typeface="Calibri"/>
                <a:cs typeface="Calibri"/>
              </a:rPr>
              <a:t>g</a:t>
            </a:r>
            <a:r>
              <a:rPr sz="1200" b="1" spc="-15" dirty="0">
                <a:latin typeface="Calibri"/>
                <a:cs typeface="Calibri"/>
              </a:rPr>
              <a:t>i</a:t>
            </a:r>
            <a:r>
              <a:rPr sz="1200" b="1" spc="-10" dirty="0">
                <a:latin typeface="Calibri"/>
                <a:cs typeface="Calibri"/>
              </a:rPr>
              <a:t>b</a:t>
            </a:r>
            <a:r>
              <a:rPr sz="1200" b="1" dirty="0">
                <a:latin typeface="Calibri"/>
                <a:cs typeface="Calibri"/>
              </a:rPr>
              <a:t>l</a:t>
            </a:r>
            <a:r>
              <a:rPr sz="1200" b="1" spc="-10" dirty="0">
                <a:latin typeface="Calibri"/>
                <a:cs typeface="Calibri"/>
              </a:rPr>
              <a:t>e)</a:t>
            </a:r>
            <a:endParaRPr sz="1200" dirty="0">
              <a:latin typeface="Calibri"/>
              <a:cs typeface="Calibri"/>
            </a:endParaRPr>
          </a:p>
          <a:p>
            <a:pPr marL="62865" algn="ctr">
              <a:lnSpc>
                <a:spcPct val="100000"/>
              </a:lnSpc>
              <a:spcBef>
                <a:spcPts val="20"/>
              </a:spcBef>
            </a:pPr>
            <a:r>
              <a:rPr sz="1200" i="1" spc="5" dirty="0">
                <a:latin typeface="Calibri"/>
                <a:cs typeface="Calibri"/>
              </a:rPr>
              <a:t>D</a:t>
            </a:r>
            <a:r>
              <a:rPr sz="1200" i="1" spc="-10" dirty="0">
                <a:latin typeface="Calibri"/>
                <a:cs typeface="Calibri"/>
              </a:rPr>
              <a:t>e</a:t>
            </a:r>
            <a:r>
              <a:rPr sz="1200" i="1" dirty="0">
                <a:latin typeface="Calibri"/>
                <a:cs typeface="Calibri"/>
              </a:rPr>
              <a:t>t</a:t>
            </a:r>
            <a:r>
              <a:rPr sz="1200" i="1" spc="-5" dirty="0">
                <a:latin typeface="Calibri"/>
                <a:cs typeface="Calibri"/>
              </a:rPr>
              <a:t>a</a:t>
            </a:r>
            <a:r>
              <a:rPr sz="1200" i="1" dirty="0">
                <a:latin typeface="Calibri"/>
                <a:cs typeface="Calibri"/>
              </a:rPr>
              <a:t>il</a:t>
            </a:r>
            <a:r>
              <a:rPr sz="1200" i="1" spc="-10" dirty="0">
                <a:latin typeface="Calibri"/>
                <a:cs typeface="Calibri"/>
              </a:rPr>
              <a:t>e</a:t>
            </a:r>
            <a:r>
              <a:rPr sz="1200" i="1" dirty="0">
                <a:latin typeface="Calibri"/>
                <a:cs typeface="Calibri"/>
              </a:rPr>
              <a:t>d</a:t>
            </a:r>
            <a:r>
              <a:rPr sz="1200" i="1" spc="-5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e</a:t>
            </a:r>
            <a:r>
              <a:rPr sz="1200" i="1" spc="-5" dirty="0">
                <a:latin typeface="Calibri"/>
                <a:cs typeface="Calibri"/>
              </a:rPr>
              <a:t>xp</a:t>
            </a:r>
            <a:r>
              <a:rPr sz="1200" i="1" dirty="0">
                <a:latin typeface="Calibri"/>
                <a:cs typeface="Calibri"/>
              </a:rPr>
              <a:t>l</a:t>
            </a:r>
            <a:r>
              <a:rPr sz="1200" i="1" spc="-5" dirty="0">
                <a:latin typeface="Calibri"/>
                <a:cs typeface="Calibri"/>
              </a:rPr>
              <a:t>ana</a:t>
            </a:r>
            <a:r>
              <a:rPr sz="1200" i="1" spc="5" dirty="0">
                <a:latin typeface="Calibri"/>
                <a:cs typeface="Calibri"/>
              </a:rPr>
              <a:t>t</a:t>
            </a:r>
            <a:r>
              <a:rPr sz="1200" i="1" dirty="0">
                <a:latin typeface="Calibri"/>
                <a:cs typeface="Calibri"/>
              </a:rPr>
              <a:t>i</a:t>
            </a:r>
            <a:r>
              <a:rPr sz="1200" i="1" spc="-5" dirty="0">
                <a:latin typeface="Calibri"/>
                <a:cs typeface="Calibri"/>
              </a:rPr>
              <a:t>o</a:t>
            </a:r>
            <a:r>
              <a:rPr sz="1200" i="1" dirty="0">
                <a:latin typeface="Calibri"/>
                <a:cs typeface="Calibri"/>
              </a:rPr>
              <a:t>n</a:t>
            </a:r>
            <a:r>
              <a:rPr sz="1200" i="1" spc="-5" dirty="0">
                <a:latin typeface="Calibri"/>
                <a:cs typeface="Calibri"/>
              </a:rPr>
              <a:t> </a:t>
            </a:r>
            <a:r>
              <a:rPr sz="1200" i="1" spc="5" dirty="0">
                <a:latin typeface="Calibri"/>
                <a:cs typeface="Calibri"/>
              </a:rPr>
              <a:t>f</a:t>
            </a:r>
            <a:r>
              <a:rPr sz="1200" i="1" spc="-5" dirty="0">
                <a:latin typeface="Calibri"/>
                <a:cs typeface="Calibri"/>
              </a:rPr>
              <a:t>o</a:t>
            </a:r>
            <a:r>
              <a:rPr sz="1200" i="1" spc="5" dirty="0">
                <a:latin typeface="Calibri"/>
                <a:cs typeface="Calibri"/>
              </a:rPr>
              <a:t>u</a:t>
            </a:r>
            <a:r>
              <a:rPr sz="1200" i="1" spc="-10" dirty="0">
                <a:latin typeface="Calibri"/>
                <a:cs typeface="Calibri"/>
              </a:rPr>
              <a:t>n</a:t>
            </a:r>
            <a:r>
              <a:rPr sz="1200" i="1" dirty="0">
                <a:latin typeface="Calibri"/>
                <a:cs typeface="Calibri"/>
              </a:rPr>
              <a:t>d </a:t>
            </a:r>
            <a:r>
              <a:rPr sz="1200" i="1" spc="-5" dirty="0">
                <a:latin typeface="Calibri"/>
                <a:cs typeface="Calibri"/>
              </a:rPr>
              <a:t>o</a:t>
            </a:r>
            <a:r>
              <a:rPr sz="1200" i="1" dirty="0">
                <a:latin typeface="Calibri"/>
                <a:cs typeface="Calibri"/>
              </a:rPr>
              <a:t>n</a:t>
            </a:r>
            <a:r>
              <a:rPr sz="1200" i="1" spc="-5" dirty="0">
                <a:latin typeface="Calibri"/>
                <a:cs typeface="Calibri"/>
              </a:rPr>
              <a:t> </a:t>
            </a:r>
            <a:r>
              <a:rPr sz="1200" i="1" spc="5" dirty="0">
                <a:latin typeface="Calibri"/>
                <a:cs typeface="Calibri"/>
              </a:rPr>
              <a:t>p</a:t>
            </a:r>
            <a:r>
              <a:rPr sz="1200" i="1" spc="-15" dirty="0">
                <a:latin typeface="Calibri"/>
                <a:cs typeface="Calibri"/>
              </a:rPr>
              <a:t>ag</a:t>
            </a:r>
            <a:r>
              <a:rPr sz="1200" i="1" spc="-10" dirty="0">
                <a:latin typeface="Calibri"/>
                <a:cs typeface="Calibri"/>
              </a:rPr>
              <a:t>e</a:t>
            </a:r>
            <a:r>
              <a:rPr sz="1200" i="1" spc="5" dirty="0">
                <a:latin typeface="Calibri"/>
                <a:cs typeface="Calibri"/>
              </a:rPr>
              <a:t> </a:t>
            </a:r>
            <a:r>
              <a:rPr sz="1200" i="1" spc="-10" dirty="0">
                <a:latin typeface="Calibri"/>
                <a:cs typeface="Calibri"/>
              </a:rPr>
              <a:t>41</a:t>
            </a:r>
            <a:endParaRPr sz="12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6907" y="2852372"/>
            <a:ext cx="7542978" cy="565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699"/>
              </a:lnSpc>
            </a:pPr>
            <a:r>
              <a:rPr sz="1800" b="1" i="1" dirty="0">
                <a:latin typeface="Calibri"/>
                <a:cs typeface="Calibri"/>
              </a:rPr>
              <a:t>S</a:t>
            </a:r>
            <a:r>
              <a:rPr sz="1800" b="1" i="1" spc="-5" dirty="0">
                <a:latin typeface="Calibri"/>
                <a:cs typeface="Calibri"/>
              </a:rPr>
              <a:t>u</a:t>
            </a:r>
            <a:r>
              <a:rPr sz="1800" b="1" i="1" spc="-15" dirty="0">
                <a:latin typeface="Calibri"/>
                <a:cs typeface="Calibri"/>
              </a:rPr>
              <a:t>bs</a:t>
            </a:r>
            <a:r>
              <a:rPr sz="1800" b="1" i="1" spc="-5" dirty="0">
                <a:latin typeface="Calibri"/>
                <a:cs typeface="Calibri"/>
              </a:rPr>
              <a:t>id</a:t>
            </a:r>
            <a:r>
              <a:rPr sz="1800" b="1" i="1" dirty="0">
                <a:latin typeface="Calibri"/>
                <a:cs typeface="Calibri"/>
              </a:rPr>
              <a:t>y</a:t>
            </a:r>
            <a:r>
              <a:rPr sz="1800" b="1" i="1" spc="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(s</a:t>
            </a:r>
            <a:r>
              <a:rPr sz="1800" b="1" spc="-20" dirty="0">
                <a:latin typeface="Calibri"/>
                <a:cs typeface="Calibri"/>
              </a:rPr>
              <a:t>u</a:t>
            </a:r>
            <a:r>
              <a:rPr sz="1800" b="1" spc="-5" dirty="0">
                <a:latin typeface="Calibri"/>
                <a:cs typeface="Calibri"/>
              </a:rPr>
              <a:t>p</a:t>
            </a:r>
            <a:r>
              <a:rPr sz="1800" b="1" spc="-20" dirty="0">
                <a:latin typeface="Calibri"/>
                <a:cs typeface="Calibri"/>
              </a:rPr>
              <a:t>p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f</a:t>
            </a:r>
            <a:r>
              <a:rPr sz="1800" b="1" spc="-5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dirty="0">
                <a:latin typeface="Calibri"/>
                <a:cs typeface="Calibri"/>
              </a:rPr>
              <a:t>m </a:t>
            </a:r>
            <a:r>
              <a:rPr sz="1800" b="1" spc="-15" dirty="0">
                <a:latin typeface="Calibri"/>
                <a:cs typeface="Calibri"/>
              </a:rPr>
              <a:t>y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u</a:t>
            </a:r>
            <a:r>
              <a:rPr sz="1800" b="1" dirty="0">
                <a:latin typeface="Calibri"/>
                <a:cs typeface="Calibri"/>
              </a:rPr>
              <a:t>r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m</a:t>
            </a:r>
            <a:r>
              <a:rPr sz="1800" b="1" spc="-10" dirty="0">
                <a:latin typeface="Calibri"/>
                <a:cs typeface="Calibri"/>
              </a:rPr>
              <a:t>plo</a:t>
            </a:r>
            <a:r>
              <a:rPr sz="1800" b="1" spc="-15" dirty="0">
                <a:latin typeface="Calibri"/>
                <a:cs typeface="Calibri"/>
              </a:rPr>
              <a:t>y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)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20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d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S</a:t>
            </a:r>
            <a:r>
              <a:rPr sz="1800" b="1" i="1" spc="-5" dirty="0">
                <a:latin typeface="Calibri"/>
                <a:cs typeface="Calibri"/>
              </a:rPr>
              <a:t>p</a:t>
            </a:r>
            <a:r>
              <a:rPr sz="1800" b="1" i="1" spc="-10" dirty="0">
                <a:latin typeface="Calibri"/>
                <a:cs typeface="Calibri"/>
              </a:rPr>
              <a:t>ec</a:t>
            </a:r>
            <a:r>
              <a:rPr sz="1800" b="1" i="1" spc="-15" dirty="0">
                <a:latin typeface="Calibri"/>
                <a:cs typeface="Calibri"/>
              </a:rPr>
              <a:t>ia</a:t>
            </a:r>
            <a:r>
              <a:rPr sz="1800" b="1" i="1" spc="-5" dirty="0">
                <a:latin typeface="Calibri"/>
                <a:cs typeface="Calibri"/>
              </a:rPr>
              <a:t>l</a:t>
            </a:r>
            <a:r>
              <a:rPr sz="1800" b="1" i="1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C</a:t>
            </a:r>
            <a:r>
              <a:rPr sz="1800" b="1" i="1" spc="-5" dirty="0">
                <a:latin typeface="Calibri"/>
                <a:cs typeface="Calibri"/>
              </a:rPr>
              <a:t>on</a:t>
            </a:r>
            <a:r>
              <a:rPr sz="1800" b="1" i="1" spc="-15" dirty="0">
                <a:latin typeface="Calibri"/>
                <a:cs typeface="Calibri"/>
              </a:rPr>
              <a:t>d</a:t>
            </a:r>
            <a:r>
              <a:rPr sz="1800" b="1" i="1" spc="-5" dirty="0">
                <a:latin typeface="Calibri"/>
                <a:cs typeface="Calibri"/>
              </a:rPr>
              <a:t>ition</a:t>
            </a:r>
            <a:r>
              <a:rPr sz="1800" b="1" i="1" dirty="0">
                <a:latin typeface="Calibri"/>
                <a:cs typeface="Calibri"/>
              </a:rPr>
              <a:t>s </a:t>
            </a:r>
            <a:r>
              <a:rPr sz="1800" b="1" spc="-10" dirty="0">
                <a:latin typeface="Calibri"/>
                <a:cs typeface="Calibri"/>
              </a:rPr>
              <a:t>(s</a:t>
            </a:r>
            <a:r>
              <a:rPr sz="1800" b="1" spc="-5" dirty="0">
                <a:latin typeface="Calibri"/>
                <a:cs typeface="Calibri"/>
              </a:rPr>
              <a:t>u</a:t>
            </a:r>
            <a:r>
              <a:rPr sz="1800" b="1" spc="-20" dirty="0">
                <a:latin typeface="Calibri"/>
                <a:cs typeface="Calibri"/>
              </a:rPr>
              <a:t>p</a:t>
            </a:r>
            <a:r>
              <a:rPr sz="1800" b="1" spc="-5" dirty="0">
                <a:latin typeface="Calibri"/>
                <a:cs typeface="Calibri"/>
              </a:rPr>
              <a:t>p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f</a:t>
            </a:r>
            <a:r>
              <a:rPr sz="1800" b="1" spc="-5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dirty="0">
                <a:latin typeface="Calibri"/>
                <a:cs typeface="Calibri"/>
              </a:rPr>
              <a:t>m </a:t>
            </a:r>
            <a:r>
              <a:rPr sz="1800" b="1" spc="-25" dirty="0">
                <a:latin typeface="Calibri"/>
                <a:cs typeface="Calibri"/>
              </a:rPr>
              <a:t>s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m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20" dirty="0">
                <a:latin typeface="Calibri"/>
                <a:cs typeface="Calibri"/>
              </a:rPr>
              <a:t>o</a:t>
            </a:r>
            <a:r>
              <a:rPr sz="1800" b="1" spc="5" dirty="0">
                <a:latin typeface="Calibri"/>
                <a:cs typeface="Calibri"/>
              </a:rPr>
              <a:t>n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ot</a:t>
            </a:r>
            <a:r>
              <a:rPr sz="1800" b="1" spc="-20" dirty="0">
                <a:latin typeface="Calibri"/>
                <a:cs typeface="Calibri"/>
              </a:rPr>
              <a:t>h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r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t</a:t>
            </a:r>
            <a:r>
              <a:rPr sz="1800" b="1" spc="-5" dirty="0">
                <a:latin typeface="Calibri"/>
                <a:cs typeface="Calibri"/>
              </a:rPr>
              <a:t>h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10" dirty="0">
                <a:latin typeface="Calibri"/>
                <a:cs typeface="Calibri"/>
              </a:rPr>
              <a:t>n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y</a:t>
            </a:r>
            <a:r>
              <a:rPr sz="1800" b="1" spc="-20" dirty="0">
                <a:latin typeface="Calibri"/>
                <a:cs typeface="Calibri"/>
              </a:rPr>
              <a:t>o</a:t>
            </a:r>
            <a:r>
              <a:rPr sz="1800" b="1" spc="5" dirty="0">
                <a:latin typeface="Calibri"/>
                <a:cs typeface="Calibri"/>
              </a:rPr>
              <a:t>u</a:t>
            </a:r>
            <a:r>
              <a:rPr sz="1800" b="1" dirty="0">
                <a:latin typeface="Calibri"/>
                <a:cs typeface="Calibri"/>
              </a:rPr>
              <a:t>r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15" dirty="0">
                <a:latin typeface="Calibri"/>
                <a:cs typeface="Calibri"/>
              </a:rPr>
              <a:t>m</a:t>
            </a:r>
            <a:r>
              <a:rPr sz="1800" b="1" spc="-5" dirty="0">
                <a:latin typeface="Calibri"/>
                <a:cs typeface="Calibri"/>
              </a:rPr>
              <a:t>pl</a:t>
            </a:r>
            <a:r>
              <a:rPr sz="1800" b="1" spc="-20" dirty="0">
                <a:latin typeface="Calibri"/>
                <a:cs typeface="Calibri"/>
              </a:rPr>
              <a:t>o</a:t>
            </a:r>
            <a:r>
              <a:rPr sz="1800" b="1" spc="-15" dirty="0">
                <a:latin typeface="Calibri"/>
                <a:cs typeface="Calibri"/>
              </a:rPr>
              <a:t>y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r,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i.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.; </a:t>
            </a:r>
            <a:r>
              <a:rPr sz="1800" b="1" dirty="0">
                <a:latin typeface="Calibri"/>
                <a:cs typeface="Calibri"/>
              </a:rPr>
              <a:t>V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dirty="0">
                <a:latin typeface="Calibri"/>
                <a:cs typeface="Calibri"/>
              </a:rPr>
              <a:t>c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10" dirty="0">
                <a:latin typeface="Calibri"/>
                <a:cs typeface="Calibri"/>
              </a:rPr>
              <a:t>ti</a:t>
            </a:r>
            <a:r>
              <a:rPr sz="1800" b="1" spc="-20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n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l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h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bilit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10" dirty="0">
                <a:latin typeface="Calibri"/>
                <a:cs typeface="Calibri"/>
              </a:rPr>
              <a:t>ti</a:t>
            </a:r>
            <a:r>
              <a:rPr sz="1800" b="1" spc="-20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)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66906" y="3736248"/>
            <a:ext cx="7699114" cy="2750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6034">
              <a:lnSpc>
                <a:spcPct val="116900"/>
              </a:lnSpc>
            </a:pPr>
            <a:r>
              <a:rPr sz="1200" spc="-10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e</a:t>
            </a:r>
            <a:r>
              <a:rPr sz="1200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lo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ee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at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 lim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ts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me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rk 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-10" dirty="0">
                <a:latin typeface="Calibri"/>
                <a:cs typeface="Calibri"/>
              </a:rPr>
              <a:t>ormance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h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ou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ame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mo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-10" dirty="0">
                <a:latin typeface="Calibri"/>
                <a:cs typeface="Calibri"/>
              </a:rPr>
              <a:t> e</a:t>
            </a:r>
            <a:r>
              <a:rPr sz="1200" dirty="0">
                <a:latin typeface="Calibri"/>
                <a:cs typeface="Calibri"/>
              </a:rPr>
              <a:t>m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s;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SSA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rs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is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spc="-10" dirty="0">
                <a:latin typeface="Calibri"/>
                <a:cs typeface="Calibri"/>
              </a:rPr>
              <a:t>he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ma</a:t>
            </a:r>
            <a:r>
              <a:rPr sz="1200" spc="-20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ec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io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SSA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nd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Fo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SSA-</a:t>
            </a:r>
            <a:r>
              <a:rPr sz="1200" spc="-20" dirty="0">
                <a:latin typeface="Calibri"/>
                <a:cs typeface="Calibri"/>
              </a:rPr>
              <a:t>3</a:t>
            </a:r>
            <a:r>
              <a:rPr sz="1200" spc="-10" dirty="0">
                <a:latin typeface="Calibri"/>
                <a:cs typeface="Calibri"/>
              </a:rPr>
              <a:t>033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em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x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ce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ub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 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ec</a:t>
            </a:r>
            <a:r>
              <a:rPr sz="1200" dirty="0">
                <a:latin typeface="Calibri"/>
                <a:cs typeface="Calibri"/>
              </a:rPr>
              <a:t>ial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 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ec</a:t>
            </a:r>
            <a:r>
              <a:rPr sz="1200" dirty="0">
                <a:latin typeface="Calibri"/>
                <a:cs typeface="Calibri"/>
              </a:rPr>
              <a:t>ial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nd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ti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may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x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st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spc="-5" dirty="0">
                <a:latin typeface="Calibri"/>
                <a:cs typeface="Calibri"/>
              </a:rPr>
              <a:t>: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698500" marR="158750" indent="-228600">
              <a:lnSpc>
                <a:spcPct val="101699"/>
              </a:lnSpc>
              <a:buFont typeface="Wingdings"/>
              <a:buChar char=""/>
              <a:tabLst>
                <a:tab pos="698500" algn="l"/>
              </a:tabLst>
            </a:pPr>
            <a:r>
              <a:rPr sz="1200" dirty="0">
                <a:latin typeface="Calibri"/>
                <a:cs typeface="Calibri"/>
              </a:rPr>
              <a:t>You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g</a:t>
            </a:r>
            <a:r>
              <a:rPr sz="1200" spc="-5" dirty="0">
                <a:latin typeface="Calibri"/>
                <a:cs typeface="Calibri"/>
              </a:rPr>
              <a:t>et </a:t>
            </a:r>
            <a:r>
              <a:rPr sz="1200" dirty="0">
                <a:latin typeface="Calibri"/>
                <a:cs typeface="Calibri"/>
              </a:rPr>
              <a:t>mo</a:t>
            </a:r>
            <a:r>
              <a:rPr sz="1200" spc="-5" dirty="0">
                <a:latin typeface="Calibri"/>
                <a:cs typeface="Calibri"/>
              </a:rPr>
              <a:t>re s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p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an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20" dirty="0">
                <a:latin typeface="Calibri"/>
                <a:cs typeface="Calibri"/>
              </a:rPr>
              <a:t>k</a:t>
            </a:r>
            <a:r>
              <a:rPr sz="1200" spc="-5" dirty="0">
                <a:latin typeface="Calibri"/>
                <a:cs typeface="Calibri"/>
              </a:rPr>
              <a:t>ers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j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b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imil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job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s</a:t>
            </a:r>
            <a:r>
              <a:rPr sz="1200" spc="-10" dirty="0">
                <a:latin typeface="Calibri"/>
                <a:cs typeface="Calibri"/>
              </a:rPr>
              <a:t>ame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ay</a:t>
            </a:r>
            <a:endParaRPr sz="1200" dirty="0">
              <a:latin typeface="Calibri"/>
              <a:cs typeface="Calibri"/>
            </a:endParaRPr>
          </a:p>
          <a:p>
            <a:pPr marL="698500" indent="-228600">
              <a:lnSpc>
                <a:spcPct val="100000"/>
              </a:lnSpc>
              <a:spcBef>
                <a:spcPts val="20"/>
              </a:spcBef>
              <a:buFont typeface="Wingdings"/>
              <a:buChar char=""/>
              <a:tabLst>
                <a:tab pos="698500" algn="l"/>
              </a:tabLst>
            </a:pPr>
            <a:r>
              <a:rPr sz="1200" spc="-10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ou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m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ta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20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s to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om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an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20" dirty="0">
                <a:latin typeface="Calibri"/>
                <a:cs typeface="Calibri"/>
              </a:rPr>
              <a:t>k</a:t>
            </a:r>
            <a:r>
              <a:rPr sz="1200" spc="-5" dirty="0">
                <a:latin typeface="Calibri"/>
                <a:cs typeface="Calibri"/>
              </a:rPr>
              <a:t>ers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oi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me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j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b</a:t>
            </a:r>
          </a:p>
          <a:p>
            <a:pPr marL="698500" indent="-228600">
              <a:lnSpc>
                <a:spcPct val="100000"/>
              </a:lnSpc>
              <a:spcBef>
                <a:spcPts val="25"/>
              </a:spcBef>
              <a:buFont typeface="Wingdings"/>
              <a:buChar char=""/>
              <a:tabLst>
                <a:tab pos="698500" algn="l"/>
              </a:tabLst>
            </a:pPr>
            <a:r>
              <a:rPr sz="1200" dirty="0">
                <a:latin typeface="Calibri"/>
                <a:cs typeface="Calibri"/>
              </a:rPr>
              <a:t>You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j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b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oa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or me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or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om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spc="-10" dirty="0">
                <a:latin typeface="Calibri"/>
                <a:cs typeface="Calibri"/>
              </a:rPr>
              <a:t>ork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Wingdings"/>
              <a:buChar char=""/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1"/>
              </a:spcBef>
              <a:buFont typeface="Wingdings"/>
              <a:buChar char=""/>
            </a:pPr>
            <a:endParaRPr sz="13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i="1" spc="-15" dirty="0">
                <a:latin typeface="Calibri"/>
                <a:cs typeface="Calibri"/>
              </a:rPr>
              <a:t>Unsu</a:t>
            </a:r>
            <a:r>
              <a:rPr sz="1600" b="1" i="1" spc="-10" dirty="0">
                <a:latin typeface="Calibri"/>
                <a:cs typeface="Calibri"/>
              </a:rPr>
              <a:t>c</a:t>
            </a:r>
            <a:r>
              <a:rPr sz="1600" b="1" i="1" spc="0" dirty="0">
                <a:latin typeface="Calibri"/>
                <a:cs typeface="Calibri"/>
              </a:rPr>
              <a:t>c</a:t>
            </a:r>
            <a:r>
              <a:rPr sz="1600" b="1" i="1" spc="-15" dirty="0">
                <a:latin typeface="Calibri"/>
                <a:cs typeface="Calibri"/>
              </a:rPr>
              <a:t>e</a:t>
            </a:r>
            <a:r>
              <a:rPr sz="1600" b="1" i="1" spc="-5" dirty="0">
                <a:latin typeface="Calibri"/>
                <a:cs typeface="Calibri"/>
              </a:rPr>
              <a:t>s</a:t>
            </a:r>
            <a:r>
              <a:rPr sz="1600" b="1" i="1" spc="-15" dirty="0">
                <a:latin typeface="Calibri"/>
                <a:cs typeface="Calibri"/>
              </a:rPr>
              <a:t>sfu</a:t>
            </a:r>
            <a:r>
              <a:rPr sz="1600" b="1" i="1" spc="-5" dirty="0">
                <a:latin typeface="Calibri"/>
                <a:cs typeface="Calibri"/>
              </a:rPr>
              <a:t>l</a:t>
            </a:r>
            <a:r>
              <a:rPr sz="1600" b="1" i="1" dirty="0">
                <a:latin typeface="Calibri"/>
                <a:cs typeface="Calibri"/>
              </a:rPr>
              <a:t> </a:t>
            </a:r>
            <a:r>
              <a:rPr sz="1600" b="1" i="1" spc="-15" dirty="0">
                <a:latin typeface="Calibri"/>
                <a:cs typeface="Calibri"/>
              </a:rPr>
              <a:t>Wo</a:t>
            </a:r>
            <a:r>
              <a:rPr sz="1600" b="1" i="1" dirty="0">
                <a:latin typeface="Calibri"/>
                <a:cs typeface="Calibri"/>
              </a:rPr>
              <a:t>r</a:t>
            </a:r>
            <a:r>
              <a:rPr sz="1600" b="1" i="1" spc="-10" dirty="0">
                <a:latin typeface="Calibri"/>
                <a:cs typeface="Calibri"/>
              </a:rPr>
              <a:t>k</a:t>
            </a:r>
            <a:r>
              <a:rPr sz="1600" b="1" i="1" dirty="0">
                <a:latin typeface="Calibri"/>
                <a:cs typeface="Calibri"/>
              </a:rPr>
              <a:t> </a:t>
            </a:r>
            <a:r>
              <a:rPr sz="1600" b="1" i="1" spc="-10" dirty="0">
                <a:latin typeface="Calibri"/>
                <a:cs typeface="Calibri"/>
              </a:rPr>
              <a:t>A</a:t>
            </a:r>
            <a:r>
              <a:rPr sz="1600" b="1" i="1" spc="-15" dirty="0">
                <a:latin typeface="Calibri"/>
                <a:cs typeface="Calibri"/>
              </a:rPr>
              <a:t>ttem</a:t>
            </a:r>
            <a:r>
              <a:rPr sz="1600" b="1" i="1" spc="-5" dirty="0">
                <a:latin typeface="Calibri"/>
                <a:cs typeface="Calibri"/>
              </a:rPr>
              <a:t>p</a:t>
            </a:r>
            <a:r>
              <a:rPr sz="1600" b="1" i="1" spc="-10" dirty="0">
                <a:latin typeface="Calibri"/>
                <a:cs typeface="Calibri"/>
              </a:rPr>
              <a:t>t</a:t>
            </a:r>
            <a:endParaRPr sz="1600" dirty="0">
              <a:latin typeface="Calibri"/>
              <a:cs typeface="Calibri"/>
            </a:endParaRPr>
          </a:p>
          <a:p>
            <a:pPr marL="698500" marR="5080" indent="-228600">
              <a:lnSpc>
                <a:spcPct val="101699"/>
              </a:lnSpc>
              <a:spcBef>
                <a:spcPts val="1310"/>
              </a:spcBef>
              <a:buFont typeface="Wingdings"/>
              <a:buChar char=""/>
              <a:tabLst>
                <a:tab pos="698500" algn="l"/>
              </a:tabLst>
            </a:pP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tur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be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t s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tu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W</a:t>
            </a:r>
            <a:r>
              <a:rPr sz="1200" spc="-10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HO</a:t>
            </a:r>
            <a:r>
              <a:rPr sz="1200" spc="-1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ew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pp</a:t>
            </a:r>
            <a:r>
              <a:rPr sz="1200" dirty="0">
                <a:latin typeface="Calibri"/>
                <a:cs typeface="Calibri"/>
              </a:rPr>
              <a:t>li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at</a:t>
            </a:r>
            <a:r>
              <a:rPr sz="1200" dirty="0">
                <a:latin typeface="Calibri"/>
                <a:cs typeface="Calibri"/>
              </a:rPr>
              <a:t>ion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ft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rk 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me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</a:t>
            </a:r>
            <a:r>
              <a:rPr sz="1200" spc="-10" dirty="0">
                <a:latin typeface="Calibri"/>
                <a:cs typeface="Calibri"/>
              </a:rPr>
              <a:t>6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ss</a:t>
            </a:r>
            <a:r>
              <a:rPr sz="1200" dirty="0">
                <a:latin typeface="Calibri"/>
                <a:cs typeface="Calibri"/>
              </a:rPr>
              <a:t>)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b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pp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du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be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ow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ub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2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nt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ai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5" dirty="0">
                <a:latin typeface="Calibri"/>
                <a:cs typeface="Calibri"/>
              </a:rPr>
              <a:t>fu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 Ac</a:t>
            </a:r>
            <a:r>
              <a:rPr sz="1200" dirty="0">
                <a:latin typeface="Calibri"/>
                <a:cs typeface="Calibri"/>
              </a:rPr>
              <a:t>ti</a:t>
            </a:r>
            <a:r>
              <a:rPr sz="1200" spc="-5" dirty="0">
                <a:latin typeface="Calibri"/>
                <a:cs typeface="Calibri"/>
              </a:rPr>
              <a:t>v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5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A)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ue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m</a:t>
            </a:r>
            <a:r>
              <a:rPr sz="1200" spc="-10" dirty="0">
                <a:latin typeface="Calibri"/>
                <a:cs typeface="Calibri"/>
              </a:rPr>
              <a:t>pairmen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mo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al</a:t>
            </a:r>
            <a:r>
              <a:rPr sz="1200" spc="-10" dirty="0">
                <a:latin typeface="Calibri"/>
                <a:cs typeface="Calibri"/>
              </a:rPr>
              <a:t> o</a:t>
            </a:r>
            <a:r>
              <a:rPr sz="1200" dirty="0">
                <a:latin typeface="Calibri"/>
                <a:cs typeface="Calibri"/>
              </a:rPr>
              <a:t>f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ec</a:t>
            </a:r>
            <a:r>
              <a:rPr sz="1200" dirty="0">
                <a:latin typeface="Calibri"/>
                <a:cs typeface="Calibri"/>
              </a:rPr>
              <a:t>ial 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</a:t>
            </a:r>
            <a:r>
              <a:rPr sz="1200" dirty="0">
                <a:latin typeface="Calibri"/>
                <a:cs typeface="Calibri"/>
              </a:rPr>
              <a:t>l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ai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men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spc="5" dirty="0">
                <a:latin typeface="Calibri"/>
                <a:cs typeface="Calibri"/>
              </a:rPr>
              <a:t>th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d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20" dirty="0">
                <a:latin typeface="Calibri"/>
                <a:cs typeface="Calibri"/>
              </a:rPr>
              <a:t>k</a:t>
            </a:r>
            <a:r>
              <a:rPr sz="1200" dirty="0">
                <a:latin typeface="Calibri"/>
                <a:cs typeface="Calibri"/>
              </a:rPr>
              <a:t>.</a:t>
            </a:r>
          </a:p>
        </p:txBody>
      </p:sp>
      <p:sp>
        <p:nvSpPr>
          <p:cNvPr id="4" name="object 4"/>
          <p:cNvSpPr/>
          <p:nvPr/>
        </p:nvSpPr>
        <p:spPr>
          <a:xfrm>
            <a:off x="1183342" y="706582"/>
            <a:ext cx="3550022" cy="21197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45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46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914400" y="609600"/>
            <a:ext cx="7955335" cy="6420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3880">
              <a:lnSpc>
                <a:spcPct val="100000"/>
              </a:lnSpc>
            </a:pPr>
            <a:r>
              <a:rPr sz="1800" b="1" u="heavy" spc="-5" dirty="0">
                <a:latin typeface="Calibri"/>
                <a:cs typeface="Calibri"/>
              </a:rPr>
              <a:t>Tr</a:t>
            </a:r>
            <a:r>
              <a:rPr sz="1800" b="1" u="heavy" dirty="0">
                <a:latin typeface="Calibri"/>
                <a:cs typeface="Calibri"/>
              </a:rPr>
              <a:t>i</a:t>
            </a:r>
            <a:r>
              <a:rPr sz="1800" b="1" u="heavy" spc="-15" dirty="0">
                <a:latin typeface="Calibri"/>
                <a:cs typeface="Calibri"/>
              </a:rPr>
              <a:t>a</a:t>
            </a:r>
            <a:r>
              <a:rPr sz="1800" b="1" u="heavy" spc="-5" dirty="0">
                <a:latin typeface="Calibri"/>
                <a:cs typeface="Calibri"/>
              </a:rPr>
              <a:t>l</a:t>
            </a:r>
            <a:r>
              <a:rPr sz="1800" b="1" u="heavy" dirty="0">
                <a:latin typeface="Calibri"/>
                <a:cs typeface="Calibri"/>
              </a:rPr>
              <a:t> W</a:t>
            </a:r>
            <a:r>
              <a:rPr sz="1800" b="1" u="heavy" spc="-10" dirty="0">
                <a:latin typeface="Calibri"/>
                <a:cs typeface="Calibri"/>
              </a:rPr>
              <a:t>o</a:t>
            </a:r>
            <a:r>
              <a:rPr sz="1800" b="1" u="heavy" spc="-5" dirty="0">
                <a:latin typeface="Calibri"/>
                <a:cs typeface="Calibri"/>
              </a:rPr>
              <a:t>rk</a:t>
            </a:r>
            <a:r>
              <a:rPr sz="1800" b="1" u="heavy" spc="5" dirty="0">
                <a:latin typeface="Calibri"/>
                <a:cs typeface="Calibri"/>
              </a:rPr>
              <a:t> </a:t>
            </a:r>
            <a:r>
              <a:rPr sz="1800" b="1" u="heavy" dirty="0">
                <a:latin typeface="Calibri"/>
                <a:cs typeface="Calibri"/>
              </a:rPr>
              <a:t>P</a:t>
            </a:r>
            <a:r>
              <a:rPr sz="1800" b="1" u="heavy" spc="5" dirty="0">
                <a:latin typeface="Calibri"/>
                <a:cs typeface="Calibri"/>
              </a:rPr>
              <a:t>e</a:t>
            </a:r>
            <a:r>
              <a:rPr sz="1800" b="1" u="heavy" spc="-5" dirty="0">
                <a:latin typeface="Calibri"/>
                <a:cs typeface="Calibri"/>
              </a:rPr>
              <a:t>r</a:t>
            </a:r>
            <a:r>
              <a:rPr sz="1800" b="1" u="heavy" dirty="0">
                <a:latin typeface="Calibri"/>
                <a:cs typeface="Calibri"/>
              </a:rPr>
              <a:t>i</a:t>
            </a:r>
            <a:r>
              <a:rPr sz="1800" b="1" u="heavy" spc="-20" dirty="0">
                <a:latin typeface="Calibri"/>
                <a:cs typeface="Calibri"/>
              </a:rPr>
              <a:t>o</a:t>
            </a:r>
            <a:r>
              <a:rPr sz="1800" b="1" u="heavy" spc="-10" dirty="0">
                <a:latin typeface="Calibri"/>
                <a:cs typeface="Calibri"/>
              </a:rPr>
              <a:t>d</a:t>
            </a:r>
            <a:r>
              <a:rPr sz="1800" b="1" u="heavy" spc="5" dirty="0">
                <a:latin typeface="Calibri"/>
                <a:cs typeface="Calibri"/>
              </a:rPr>
              <a:t> </a:t>
            </a:r>
            <a:r>
              <a:rPr sz="1800" b="1" u="heavy" spc="-10" dirty="0">
                <a:latin typeface="Calibri"/>
                <a:cs typeface="Calibri"/>
              </a:rPr>
              <a:t>(</a:t>
            </a:r>
            <a:r>
              <a:rPr sz="1800" b="1" u="heavy" spc="-5" dirty="0">
                <a:latin typeface="Calibri"/>
                <a:cs typeface="Calibri"/>
              </a:rPr>
              <a:t>T</a:t>
            </a:r>
            <a:r>
              <a:rPr sz="1800" b="1" u="heavy" dirty="0">
                <a:latin typeface="Calibri"/>
                <a:cs typeface="Calibri"/>
              </a:rPr>
              <a:t>WP</a:t>
            </a:r>
            <a:r>
              <a:rPr sz="1800" b="1" u="heavy" spc="-10" dirty="0">
                <a:latin typeface="Calibri"/>
                <a:cs typeface="Calibri"/>
              </a:rPr>
              <a:t>)</a:t>
            </a:r>
            <a:endParaRPr sz="1800" dirty="0">
              <a:latin typeface="Calibri"/>
              <a:cs typeface="Calibri"/>
            </a:endParaRPr>
          </a:p>
          <a:p>
            <a:pPr marL="12700" marR="24130">
              <a:lnSpc>
                <a:spcPct val="117100"/>
              </a:lnSpc>
              <a:spcBef>
                <a:spcPts val="1145"/>
              </a:spcBef>
            </a:pP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WP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st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ilit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rk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st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9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g </a:t>
            </a:r>
            <a:r>
              <a:rPr sz="1200" spc="-2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WP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ill </a:t>
            </a:r>
            <a:r>
              <a:rPr sz="1200" spc="-5" dirty="0">
                <a:latin typeface="Calibri"/>
                <a:cs typeface="Calibri"/>
              </a:rPr>
              <a:t>re</a:t>
            </a:r>
            <a:r>
              <a:rPr sz="1200" spc="-10" dirty="0">
                <a:latin typeface="Calibri"/>
                <a:cs typeface="Calibri"/>
              </a:rPr>
              <a:t>ce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f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ll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</a:t>
            </a:r>
            <a:r>
              <a:rPr sz="1200" spc="-10" dirty="0">
                <a:latin typeface="Calibri"/>
                <a:cs typeface="Calibri"/>
              </a:rPr>
              <a:t>ene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spc="-15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spc="-5" dirty="0">
                <a:latin typeface="Calibri"/>
                <a:cs typeface="Calibri"/>
              </a:rPr>
              <a:t>t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m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w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u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dirty="0">
                <a:latin typeface="Calibri"/>
                <a:cs typeface="Calibri"/>
              </a:rPr>
              <a:t>n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g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ou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y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rk a</a:t>
            </a:r>
            <a:r>
              <a:rPr sz="1200" spc="-10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ti</a:t>
            </a:r>
            <a:r>
              <a:rPr sz="1200" spc="-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y</a:t>
            </a:r>
            <a:r>
              <a:rPr sz="1200" dirty="0">
                <a:latin typeface="Calibri"/>
                <a:cs typeface="Calibri"/>
              </a:rPr>
              <a:t> a</a:t>
            </a:r>
            <a:r>
              <a:rPr sz="1200" spc="-1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 im</a:t>
            </a:r>
            <a:r>
              <a:rPr sz="1200" spc="-10" dirty="0">
                <a:latin typeface="Calibri"/>
                <a:cs typeface="Calibri"/>
              </a:rPr>
              <a:t>pairm</a:t>
            </a:r>
            <a:r>
              <a:rPr sz="1200" spc="-2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t. 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</a:t>
            </a:r>
            <a:r>
              <a:rPr sz="1200" spc="-15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rk </a:t>
            </a:r>
            <a:r>
              <a:rPr sz="1200" spc="-1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ce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ti</a:t>
            </a:r>
            <a:r>
              <a:rPr sz="1200" spc="-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t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ai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b</a:t>
            </a:r>
            <a:r>
              <a:rPr sz="1200" dirty="0">
                <a:latin typeface="Calibri"/>
                <a:cs typeface="Calibri"/>
              </a:rPr>
              <a:t>le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 u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)</a:t>
            </a: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w</a:t>
            </a:r>
            <a:r>
              <a:rPr sz="1800" spc="-5" dirty="0">
                <a:latin typeface="Calibri"/>
                <a:cs typeface="Calibri"/>
              </a:rPr>
              <a:t> i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rk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:</a:t>
            </a:r>
            <a:endParaRPr sz="1800"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1425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15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sts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 months</a:t>
            </a:r>
          </a:p>
          <a:p>
            <a:pPr marL="469900" indent="-228600">
              <a:lnSpc>
                <a:spcPct val="100000"/>
              </a:lnSpc>
              <a:spcBef>
                <a:spcPts val="240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 months do not 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a</a:t>
            </a:r>
            <a:r>
              <a:rPr sz="1200" spc="-5" dirty="0">
                <a:latin typeface="Times New Roman"/>
                <a:cs typeface="Times New Roman"/>
              </a:rPr>
              <a:t> r</a:t>
            </a:r>
            <a:r>
              <a:rPr sz="1200" dirty="0">
                <a:latin typeface="Times New Roman"/>
                <a:cs typeface="Times New Roman"/>
              </a:rPr>
              <a:t>ow</a:t>
            </a:r>
          </a:p>
          <a:p>
            <a:pPr marL="469900" indent="-228600">
              <a:lnSpc>
                <a:spcPct val="100000"/>
              </a:lnSpc>
              <a:spcBef>
                <a:spcPts val="225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ount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ithin a</a:t>
            </a:r>
            <a:r>
              <a:rPr sz="1200" spc="-5" dirty="0">
                <a:latin typeface="Times New Roman"/>
                <a:cs typeface="Times New Roman"/>
              </a:rPr>
              <a:t> r</a:t>
            </a:r>
            <a:r>
              <a:rPr sz="1200" dirty="0">
                <a:latin typeface="Times New Roman"/>
                <a:cs typeface="Times New Roman"/>
              </a:rPr>
              <a:t>olling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60 month p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iod</a:t>
            </a:r>
          </a:p>
          <a:p>
            <a:pPr>
              <a:lnSpc>
                <a:spcPct val="100000"/>
              </a:lnSpc>
              <a:spcBef>
                <a:spcPts val="26"/>
              </a:spcBef>
              <a:buFont typeface="Symbol"/>
              <a:buChar char=""/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Nex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: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x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en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rio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</a:t>
            </a:r>
            <a:r>
              <a:rPr sz="1800" spc="-5" dirty="0">
                <a:latin typeface="Calibri"/>
                <a:cs typeface="Calibri"/>
              </a:rPr>
              <a:t>El</a:t>
            </a:r>
            <a:r>
              <a:rPr sz="1800" spc="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5" dirty="0">
                <a:latin typeface="Calibri"/>
                <a:cs typeface="Calibri"/>
              </a:rPr>
              <a:t>ilit</a:t>
            </a:r>
            <a:r>
              <a:rPr sz="1800" dirty="0">
                <a:latin typeface="Calibri"/>
                <a:cs typeface="Calibri"/>
              </a:rPr>
              <a:t>y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</a:t>
            </a:r>
            <a:r>
              <a:rPr sz="1800" spc="-5" dirty="0">
                <a:latin typeface="Calibri"/>
                <a:cs typeface="Calibri"/>
              </a:rPr>
              <a:t>EPE</a:t>
            </a:r>
            <a:r>
              <a:rPr sz="1800" dirty="0">
                <a:latin typeface="Calibri"/>
                <a:cs typeface="Calibri"/>
              </a:rPr>
              <a:t>)</a:t>
            </a:r>
          </a:p>
          <a:p>
            <a:pPr marL="12700" marR="1395730">
              <a:lnSpc>
                <a:spcPct val="185800"/>
              </a:lnSpc>
              <a:spcBef>
                <a:spcPts val="155"/>
              </a:spcBef>
            </a:pPr>
            <a:r>
              <a:rPr sz="1200" dirty="0">
                <a:latin typeface="Calibri"/>
                <a:cs typeface="Calibri"/>
              </a:rPr>
              <a:t>E</a:t>
            </a:r>
            <a:r>
              <a:rPr sz="1200" spc="-10" dirty="0">
                <a:latin typeface="Calibri"/>
                <a:cs typeface="Calibri"/>
              </a:rPr>
              <a:t>PE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he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f</a:t>
            </a:r>
            <a:r>
              <a:rPr sz="1200" spc="-10" dirty="0">
                <a:latin typeface="Calibri"/>
                <a:cs typeface="Calibri"/>
              </a:rPr>
              <a:t>t</a:t>
            </a:r>
            <a:r>
              <a:rPr sz="1200" spc="-5" dirty="0">
                <a:latin typeface="Calibri"/>
                <a:cs typeface="Calibri"/>
              </a:rPr>
              <a:t>er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10" dirty="0">
                <a:latin typeface="Calibri"/>
                <a:cs typeface="Calibri"/>
              </a:rPr>
              <a:t>WP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en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.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</a:t>
            </a:r>
            <a:r>
              <a:rPr sz="1200" spc="-15" dirty="0">
                <a:latin typeface="Calibri"/>
                <a:cs typeface="Calibri"/>
              </a:rPr>
              <a:t>W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rk </a:t>
            </a:r>
            <a:r>
              <a:rPr sz="1200" spc="-2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ce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ti</a:t>
            </a:r>
            <a:r>
              <a:rPr sz="1200" spc="-5" dirty="0">
                <a:latin typeface="Calibri"/>
                <a:cs typeface="Calibri"/>
              </a:rPr>
              <a:t>v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a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ailab</a:t>
            </a:r>
            <a:r>
              <a:rPr sz="1200" spc="-1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f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5" dirty="0">
                <a:latin typeface="Calibri"/>
                <a:cs typeface="Calibri"/>
              </a:rPr>
              <a:t>u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) </a:t>
            </a:r>
            <a:r>
              <a:rPr sz="1200" spc="-10" dirty="0">
                <a:latin typeface="Calibri"/>
                <a:cs typeface="Calibri"/>
              </a:rPr>
              <a:t>36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5" dirty="0">
                <a:latin typeface="Calibri"/>
                <a:cs typeface="Calibri"/>
              </a:rPr>
              <a:t>t</a:t>
            </a:r>
            <a:r>
              <a:rPr sz="1200" dirty="0">
                <a:latin typeface="Calibri"/>
                <a:cs typeface="Calibri"/>
              </a:rPr>
              <a:t>h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spc="-5" dirty="0">
                <a:latin typeface="Calibri"/>
                <a:cs typeface="Calibri"/>
              </a:rPr>
              <a:t>PE: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950" dirty="0">
              <a:latin typeface="Times New Roman"/>
              <a:cs typeface="Times New Roman"/>
            </a:endParaRPr>
          </a:p>
          <a:p>
            <a:pPr marL="508000" marR="603885" lvl="1" indent="-228600">
              <a:lnSpc>
                <a:spcPct val="110800"/>
              </a:lnSpc>
              <a:buFont typeface="Symbol"/>
              <a:buChar char=""/>
              <a:tabLst>
                <a:tab pos="507365" algn="l"/>
                <a:tab pos="508000" algn="l"/>
              </a:tabLst>
            </a:pPr>
            <a:r>
              <a:rPr sz="1200" spc="-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 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id the</a:t>
            </a:r>
            <a:r>
              <a:rPr sz="1200" spc="-5" dirty="0">
                <a:latin typeface="Times New Roman"/>
                <a:cs typeface="Times New Roman"/>
              </a:rPr>
              <a:t> f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st m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nth 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 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n S</a:t>
            </a:r>
            <a:r>
              <a:rPr sz="1200" spc="-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t 2 m</a:t>
            </a:r>
            <a:r>
              <a:rPr sz="1200" spc="-1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nths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200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ss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tion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 </a:t>
            </a:r>
            <a:r>
              <a:rPr sz="1200" spc="-5" dirty="0">
                <a:latin typeface="Times New Roman"/>
                <a:cs typeface="Times New Roman"/>
              </a:rPr>
              <a:t>G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d)</a:t>
            </a:r>
          </a:p>
          <a:p>
            <a:pPr marL="508000" marR="50165" lvl="1" indent="-228600">
              <a:lnSpc>
                <a:spcPct val="110000"/>
              </a:lnSpc>
              <a:spcBef>
                <a:spcPts val="85"/>
              </a:spcBef>
              <a:buFont typeface="Symbol"/>
              <a:buChar char=""/>
              <a:tabLst>
                <a:tab pos="507365" algn="l"/>
                <a:tab pos="508000" algn="l"/>
              </a:tabLst>
            </a:pPr>
            <a:r>
              <a:rPr sz="1200" spc="-5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PE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af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ss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ion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-5" dirty="0">
                <a:latin typeface="Times New Roman"/>
                <a:cs typeface="Times New Roman"/>
              </a:rPr>
              <a:t> Gra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iod)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ur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oss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nin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bove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GA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u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 due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ef</a:t>
            </a:r>
            <a:r>
              <a:rPr sz="1200" dirty="0">
                <a:latin typeface="Times New Roman"/>
                <a:cs typeface="Times New Roman"/>
              </a:rPr>
              <a:t>it 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month. 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f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oss </a:t>
            </a:r>
            <a:r>
              <a:rPr sz="1200" spc="-5" dirty="0">
                <a:latin typeface="Times New Roman"/>
                <a:cs typeface="Times New Roman"/>
              </a:rPr>
              <a:t>ear</a:t>
            </a:r>
            <a:r>
              <a:rPr sz="1200" dirty="0">
                <a:latin typeface="Times New Roman"/>
                <a:cs typeface="Times New Roman"/>
              </a:rPr>
              <a:t>ni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s </a:t>
            </a:r>
            <a:r>
              <a:rPr sz="1200" spc="5" dirty="0">
                <a:latin typeface="Times New Roman"/>
                <a:cs typeface="Times New Roman"/>
              </a:rPr>
              <a:t>f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ll 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low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-5" dirty="0">
                <a:latin typeface="Times New Roman"/>
                <a:cs typeface="Times New Roman"/>
              </a:rPr>
              <a:t>GA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 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 due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month</a:t>
            </a:r>
          </a:p>
          <a:p>
            <a:pPr marL="508000" marR="5080" lvl="1" indent="-228600">
              <a:lnSpc>
                <a:spcPct val="110000"/>
              </a:lnSpc>
              <a:spcBef>
                <a:spcPts val="95"/>
              </a:spcBef>
              <a:buFont typeface="Symbol"/>
              <a:buChar char=""/>
              <a:tabLst>
                <a:tab pos="507365" algn="l"/>
                <a:tab pos="508000" algn="l"/>
              </a:tabLst>
            </a:pPr>
            <a:r>
              <a:rPr sz="1200" spc="-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ill t</a:t>
            </a:r>
            <a:r>
              <a:rPr sz="1200" spc="-5" dirty="0">
                <a:latin typeface="Times New Roman"/>
                <a:cs typeface="Times New Roman"/>
              </a:rPr>
              <a:t>er</a:t>
            </a:r>
            <a:r>
              <a:rPr sz="1200" dirty="0">
                <a:latin typeface="Times New Roman"/>
                <a:cs typeface="Times New Roman"/>
              </a:rPr>
              <a:t>min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k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t S</a:t>
            </a:r>
            <a:r>
              <a:rPr sz="1200" spc="-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month </a:t>
            </a:r>
            <a:r>
              <a:rPr sz="1200" spc="-5" dirty="0">
                <a:latin typeface="Times New Roman"/>
                <a:cs typeface="Times New Roman"/>
              </a:rPr>
              <a:t>af</a:t>
            </a:r>
            <a:r>
              <a:rPr sz="1200" dirty="0">
                <a:latin typeface="Times New Roman"/>
                <a:cs typeface="Times New Roman"/>
              </a:rPr>
              <a:t>t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dirty="0">
                <a:latin typeface="Times New Roman"/>
                <a:cs typeface="Times New Roman"/>
              </a:rPr>
              <a:t>ompl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tion 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36 month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PE</a:t>
            </a:r>
          </a:p>
          <a:p>
            <a:pPr marL="469900" marR="1959610" indent="-457200">
              <a:lnSpc>
                <a:spcPct val="116700"/>
              </a:lnSpc>
              <a:spcBef>
                <a:spcPts val="815"/>
              </a:spcBef>
            </a:pPr>
            <a:r>
              <a:rPr sz="1600" dirty="0">
                <a:latin typeface="Calibri"/>
                <a:cs typeface="Calibri"/>
              </a:rPr>
              <a:t>Saf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1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Net</a:t>
            </a:r>
            <a:r>
              <a:rPr sz="1600" spc="-5" dirty="0">
                <a:latin typeface="Calibri"/>
                <a:cs typeface="Calibri"/>
              </a:rPr>
              <a:t>: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xp</a:t>
            </a:r>
            <a:r>
              <a:rPr sz="1600" spc="-2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10" dirty="0">
                <a:latin typeface="Calibri"/>
                <a:cs typeface="Calibri"/>
              </a:rPr>
              <a:t>i</a:t>
            </a:r>
            <a:r>
              <a:rPr sz="1600" spc="-1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d </a:t>
            </a:r>
            <a:r>
              <a:rPr sz="1600" spc="-20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ei</a:t>
            </a:r>
            <a:r>
              <a:rPr sz="1600" dirty="0">
                <a:latin typeface="Calibri"/>
                <a:cs typeface="Calibri"/>
              </a:rPr>
              <a:t>ns</a:t>
            </a:r>
            <a:r>
              <a:rPr sz="1600" spc="-1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15" dirty="0">
                <a:latin typeface="Calibri"/>
                <a:cs typeface="Calibri"/>
              </a:rPr>
              <a:t>teme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spc="-5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X</a:t>
            </a:r>
            <a:r>
              <a:rPr sz="1600" spc="-10" dirty="0">
                <a:latin typeface="Calibri"/>
                <a:cs typeface="Calibri"/>
              </a:rPr>
              <a:t>R) </a:t>
            </a:r>
            <a:r>
              <a:rPr sz="1600" spc="-5" dirty="0">
                <a:latin typeface="Calibri"/>
                <a:cs typeface="Calibri"/>
              </a:rPr>
              <a:t>Yo</a:t>
            </a:r>
            <a:r>
              <a:rPr sz="1600" dirty="0">
                <a:latin typeface="Calibri"/>
                <a:cs typeface="Calibri"/>
              </a:rPr>
              <a:t>u </a:t>
            </a:r>
            <a:r>
              <a:rPr sz="1600" spc="-20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an app</a:t>
            </a:r>
            <a:r>
              <a:rPr sz="1600" spc="-10" dirty="0">
                <a:latin typeface="Calibri"/>
                <a:cs typeface="Calibri"/>
              </a:rPr>
              <a:t>ly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lang="en-US" sz="1600" dirty="0" smtClean="0">
                <a:latin typeface="Calibri"/>
                <a:cs typeface="Calibri"/>
              </a:rPr>
              <a:t>for EXR if:</a:t>
            </a:r>
          </a:p>
          <a:p>
            <a:pPr marL="469900" marR="1959610" indent="-457200">
              <a:lnSpc>
                <a:spcPct val="116700"/>
              </a:lnSpc>
              <a:spcBef>
                <a:spcPts val="815"/>
              </a:spcBef>
            </a:pP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dirty="0" smtClean="0">
                <a:latin typeface="Times New Roman"/>
                <a:cs typeface="Times New Roman"/>
              </a:rPr>
              <a:t>f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c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sh 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nd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due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k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</a:t>
            </a:r>
          </a:p>
          <a:p>
            <a:pPr marL="469900" indent="-228600">
              <a:lnSpc>
                <a:spcPct val="100000"/>
              </a:lnSpc>
              <a:spcBef>
                <a:spcPts val="240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1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ear</a:t>
            </a:r>
            <a:r>
              <a:rPr sz="1200" dirty="0">
                <a:latin typeface="Times New Roman"/>
                <a:cs typeface="Times New Roman"/>
              </a:rPr>
              <a:t>n 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ss 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 S</a:t>
            </a:r>
            <a:r>
              <a:rPr sz="1200" spc="-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a</a:t>
            </a:r>
            <a:r>
              <a:rPr sz="1200" dirty="0">
                <a:latin typeface="Times New Roman"/>
                <a:cs typeface="Times New Roman"/>
              </a:rPr>
              <a:t>nd</a:t>
            </a:r>
          </a:p>
          <a:p>
            <a:pPr marL="469900" indent="-228600">
              <a:lnSpc>
                <a:spcPct val="100000"/>
              </a:lnSpc>
              <a:spcBef>
                <a:spcPts val="225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bili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re</a:t>
            </a:r>
            <a:r>
              <a:rPr sz="1200" dirty="0">
                <a:latin typeface="Times New Roman"/>
                <a:cs typeface="Times New Roman"/>
              </a:rPr>
              <a:t>l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 to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 “or</a:t>
            </a:r>
            <a:r>
              <a:rPr sz="1200" spc="10" dirty="0">
                <a:latin typeface="Times New Roman"/>
                <a:cs typeface="Times New Roman"/>
              </a:rPr>
              <a:t>i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na</a:t>
            </a:r>
            <a:r>
              <a:rPr sz="1200" dirty="0">
                <a:latin typeface="Times New Roman"/>
                <a:cs typeface="Times New Roman"/>
              </a:rPr>
              <a:t>l”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bili</a:t>
            </a:r>
            <a:r>
              <a:rPr sz="1200" spc="25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nd</a:t>
            </a:r>
          </a:p>
          <a:p>
            <a:pPr marL="469900" indent="-228600">
              <a:lnSpc>
                <a:spcPct val="100000"/>
              </a:lnSpc>
              <a:spcBef>
                <a:spcPts val="225"/>
              </a:spcBef>
              <a:buFont typeface="Symbol"/>
              <a:buChar char=""/>
              <a:tabLst>
                <a:tab pos="469900" algn="l"/>
              </a:tabLst>
            </a:pPr>
            <a:r>
              <a:rPr sz="1200" spc="-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our</a:t>
            </a:r>
            <a:r>
              <a:rPr sz="1200" spc="-5" dirty="0">
                <a:latin typeface="Times New Roman"/>
                <a:cs typeface="Times New Roman"/>
              </a:rPr>
              <a:t> re</a:t>
            </a:r>
            <a:r>
              <a:rPr sz="1200" dirty="0">
                <a:latin typeface="Times New Roman"/>
                <a:cs typeface="Times New Roman"/>
              </a:rPr>
              <a:t>q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st is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ithin 5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5" dirty="0">
                <a:latin typeface="Times New Roman"/>
                <a:cs typeface="Times New Roman"/>
              </a:rPr>
              <a:t>ea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s 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nd of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5" dirty="0">
                <a:latin typeface="Times New Roman"/>
                <a:cs typeface="Times New Roman"/>
              </a:rPr>
              <a:t>ef</a:t>
            </a:r>
            <a:r>
              <a:rPr sz="1200" dirty="0">
                <a:latin typeface="Times New Roman"/>
                <a:cs typeface="Times New Roman"/>
              </a:rPr>
              <a:t>its</a:t>
            </a:r>
          </a:p>
          <a:p>
            <a:pPr>
              <a:lnSpc>
                <a:spcPct val="100000"/>
              </a:lnSpc>
              <a:spcBef>
                <a:spcPts val="26"/>
              </a:spcBef>
              <a:buFont typeface="Symbol"/>
              <a:buChar char=""/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25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e:</a:t>
            </a:r>
            <a:endParaRPr sz="1800" dirty="0">
              <a:latin typeface="Calibri"/>
              <a:cs typeface="Calibri"/>
            </a:endParaRPr>
          </a:p>
          <a:p>
            <a:pPr marL="469900" marR="59690" indent="-228600">
              <a:lnSpc>
                <a:spcPct val="110000"/>
              </a:lnSpc>
              <a:spcBef>
                <a:spcPts val="1280"/>
              </a:spcBef>
              <a:buFont typeface="Symbol"/>
              <a:buChar char=""/>
              <a:tabLst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-5" dirty="0">
                <a:latin typeface="Times New Roman"/>
                <a:cs typeface="Times New Roman"/>
              </a:rPr>
              <a:t>ca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 c</a:t>
            </a:r>
            <a:r>
              <a:rPr sz="1200" dirty="0">
                <a:latin typeface="Times New Roman"/>
                <a:cs typeface="Times New Roman"/>
              </a:rPr>
              <a:t>ov</a:t>
            </a:r>
            <a:r>
              <a:rPr sz="1200" spc="5" dirty="0">
                <a:latin typeface="Times New Roman"/>
                <a:cs typeface="Times New Roman"/>
              </a:rPr>
              <a:t>e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spc="5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ontinu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  </a:t>
            </a:r>
            <a:r>
              <a:rPr sz="1200" spc="-5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93 months if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bili</a:t>
            </a:r>
            <a:r>
              <a:rPr sz="1200" spc="10" dirty="0">
                <a:latin typeface="Times New Roman"/>
                <a:cs typeface="Times New Roman"/>
              </a:rPr>
              <a:t>t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</a:t>
            </a:r>
            <a:r>
              <a:rPr sz="1200" spc="15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m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nts 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spc="10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d due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w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k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 long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10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r 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bility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still m</a:t>
            </a:r>
            <a:r>
              <a:rPr sz="1200" spc="-5" dirty="0">
                <a:latin typeface="Times New Roman"/>
                <a:cs typeface="Times New Roman"/>
              </a:rPr>
              <a:t>ee</a:t>
            </a:r>
            <a:r>
              <a:rPr sz="1200" dirty="0">
                <a:latin typeface="Times New Roman"/>
                <a:cs typeface="Times New Roman"/>
              </a:rPr>
              <a:t>ts SSA</a:t>
            </a:r>
            <a:r>
              <a:rPr sz="1200" spc="-5" dirty="0">
                <a:latin typeface="Times New Roman"/>
                <a:cs typeface="Times New Roman"/>
              </a:rPr>
              <a:t> r</a:t>
            </a:r>
            <a:r>
              <a:rPr sz="1200" dirty="0">
                <a:latin typeface="Times New Roman"/>
                <a:cs typeface="Times New Roman"/>
              </a:rPr>
              <a:t>ul</a:t>
            </a:r>
            <a:r>
              <a:rPr sz="1200" spc="-5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47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166906" y="720321"/>
            <a:ext cx="276606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Trial </a:t>
            </a:r>
            <a:r>
              <a:rPr sz="1200" spc="-15" dirty="0">
                <a:latin typeface="Calibri"/>
                <a:cs typeface="Calibri"/>
              </a:rPr>
              <a:t>Wo</a:t>
            </a:r>
            <a:r>
              <a:rPr sz="1200" spc="-5" dirty="0">
                <a:latin typeface="Calibri"/>
                <a:cs typeface="Calibri"/>
              </a:rPr>
              <a:t>rk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Pe</a:t>
            </a:r>
            <a:r>
              <a:rPr sz="1200" dirty="0">
                <a:latin typeface="Calibri"/>
                <a:cs typeface="Calibri"/>
              </a:rPr>
              <a:t>ri</a:t>
            </a:r>
            <a:r>
              <a:rPr sz="1200" spc="-10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d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ec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10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spc="-10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C</a:t>
            </a:r>
            <a:r>
              <a:rPr sz="1200" spc="5" dirty="0">
                <a:latin typeface="Calibri"/>
                <a:cs typeface="Calibri"/>
              </a:rPr>
              <a:t>h</a:t>
            </a:r>
            <a:r>
              <a:rPr sz="1200" spc="-10" dirty="0">
                <a:latin typeface="Calibri"/>
                <a:cs typeface="Calibri"/>
              </a:rPr>
              <a:t>a</a:t>
            </a:r>
            <a:r>
              <a:rPr sz="1200" spc="-20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t</a:t>
            </a:r>
            <a:endParaRPr sz="1200" dirty="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152608"/>
              </p:ext>
            </p:extLst>
          </p:nvPr>
        </p:nvGraphicFramePr>
        <p:xfrm>
          <a:off x="990528" y="1063484"/>
          <a:ext cx="7869212" cy="8283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4136"/>
                <a:gridCol w="984145"/>
                <a:gridCol w="982172"/>
                <a:gridCol w="984153"/>
                <a:gridCol w="984136"/>
                <a:gridCol w="984145"/>
                <a:gridCol w="982172"/>
                <a:gridCol w="984153"/>
              </a:tblGrid>
              <a:tr h="2331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Year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2011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2012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201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201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201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2016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201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7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021">
                <a:tc>
                  <a:txBody>
                    <a:bodyPr/>
                    <a:lstStyle/>
                    <a:p>
                      <a:pPr marL="241300">
                        <a:lnSpc>
                          <a:spcPct val="100000"/>
                        </a:lnSpc>
                      </a:pPr>
                      <a:r>
                        <a:rPr sz="800" spc="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WP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$720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$72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$75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$77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$78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$810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$840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3171"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A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$1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$1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$1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$1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$1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$1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$1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027260"/>
              </p:ext>
            </p:extLst>
          </p:nvPr>
        </p:nvGraphicFramePr>
        <p:xfrm>
          <a:off x="983534" y="2191563"/>
          <a:ext cx="7869209" cy="8290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2858"/>
                <a:gridCol w="609419"/>
                <a:gridCol w="538419"/>
                <a:gridCol w="654782"/>
                <a:gridCol w="524622"/>
                <a:gridCol w="581800"/>
                <a:gridCol w="583789"/>
                <a:gridCol w="571939"/>
                <a:gridCol w="573920"/>
                <a:gridCol w="581817"/>
                <a:gridCol w="568004"/>
                <a:gridCol w="575884"/>
                <a:gridCol w="571956"/>
              </a:tblGrid>
              <a:tr h="23317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Year: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an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eb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March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-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l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y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une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y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g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t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Oct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v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Dec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711">
                <a:tc>
                  <a:txBody>
                    <a:bodyPr/>
                    <a:lstStyle/>
                    <a:p>
                      <a:pPr marL="64769" marR="119380">
                        <a:lnSpc>
                          <a:spcPct val="110000"/>
                        </a:lnSpc>
                      </a:pPr>
                      <a:r>
                        <a:rPr lang="en-US" sz="800" spc="-5" dirty="0" smtClean="0">
                          <a:latin typeface="Times New Roman"/>
                          <a:cs typeface="Times New Roman"/>
                        </a:rPr>
                        <a:t>Gross</a:t>
                      </a:r>
                      <a:r>
                        <a:rPr sz="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ear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gs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317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√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994922"/>
              </p:ext>
            </p:extLst>
          </p:nvPr>
        </p:nvGraphicFramePr>
        <p:xfrm>
          <a:off x="983535" y="3423173"/>
          <a:ext cx="7869209" cy="827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2858"/>
                <a:gridCol w="609419"/>
                <a:gridCol w="538419"/>
                <a:gridCol w="654782"/>
                <a:gridCol w="524622"/>
                <a:gridCol w="581800"/>
                <a:gridCol w="583789"/>
                <a:gridCol w="571939"/>
                <a:gridCol w="573920"/>
                <a:gridCol w="581817"/>
                <a:gridCol w="568004"/>
                <a:gridCol w="575884"/>
                <a:gridCol w="571956"/>
              </a:tblGrid>
              <a:tr h="23317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Year: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an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eb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March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-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l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y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une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y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g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t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Oct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v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Dec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534">
                <a:tc>
                  <a:txBody>
                    <a:bodyPr/>
                    <a:lstStyle/>
                    <a:p>
                      <a:pPr marL="64769" marR="119380">
                        <a:lnSpc>
                          <a:spcPct val="110000"/>
                        </a:lnSpc>
                      </a:pPr>
                      <a:r>
                        <a:rPr lang="en-US" sz="800" spc="-5" dirty="0" smtClean="0">
                          <a:latin typeface="Times New Roman"/>
                          <a:cs typeface="Times New Roman"/>
                        </a:rPr>
                        <a:t>Gross</a:t>
                      </a:r>
                      <a:r>
                        <a:rPr lang="en-US" sz="800" spc="-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 smtClean="0">
                          <a:latin typeface="Times New Roman"/>
                          <a:cs typeface="Times New Roman"/>
                        </a:rPr>
                        <a:t>ear</a:t>
                      </a:r>
                      <a:r>
                        <a:rPr sz="800" spc="-10" dirty="0" smtClean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00" spc="-5" dirty="0" smtClean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00" spc="5" dirty="0" smtClean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00" spc="-10" dirty="0" smtClean="0">
                          <a:latin typeface="Times New Roman"/>
                          <a:cs typeface="Times New Roman"/>
                        </a:rPr>
                        <a:t>gs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317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√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425244"/>
              </p:ext>
            </p:extLst>
          </p:nvPr>
        </p:nvGraphicFramePr>
        <p:xfrm>
          <a:off x="990531" y="4637442"/>
          <a:ext cx="7869209" cy="8290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2858"/>
                <a:gridCol w="609419"/>
                <a:gridCol w="538419"/>
                <a:gridCol w="654782"/>
                <a:gridCol w="524622"/>
                <a:gridCol w="581800"/>
                <a:gridCol w="583789"/>
                <a:gridCol w="571939"/>
                <a:gridCol w="573920"/>
                <a:gridCol w="581817"/>
                <a:gridCol w="568004"/>
                <a:gridCol w="575884"/>
                <a:gridCol w="571956"/>
              </a:tblGrid>
              <a:tr h="23317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Year: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an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eb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March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-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l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y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une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y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g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t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Oct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v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Dec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712">
                <a:tc>
                  <a:txBody>
                    <a:bodyPr/>
                    <a:lstStyle/>
                    <a:p>
                      <a:pPr marL="64769" marR="119380">
                        <a:lnSpc>
                          <a:spcPct val="110000"/>
                        </a:lnSpc>
                      </a:pPr>
                      <a:r>
                        <a:rPr lang="en-US" sz="800" spc="-5" dirty="0" smtClean="0">
                          <a:latin typeface="Times New Roman"/>
                          <a:cs typeface="Times New Roman"/>
                        </a:rPr>
                        <a:t>Gross</a:t>
                      </a:r>
                      <a:r>
                        <a:rPr sz="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ear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gs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317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√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694857"/>
              </p:ext>
            </p:extLst>
          </p:nvPr>
        </p:nvGraphicFramePr>
        <p:xfrm>
          <a:off x="990600" y="5801237"/>
          <a:ext cx="7869209" cy="8278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2858"/>
                <a:gridCol w="609419"/>
                <a:gridCol w="538419"/>
                <a:gridCol w="654782"/>
                <a:gridCol w="524622"/>
                <a:gridCol w="581800"/>
                <a:gridCol w="583789"/>
                <a:gridCol w="571939"/>
                <a:gridCol w="573920"/>
                <a:gridCol w="581817"/>
                <a:gridCol w="568004"/>
                <a:gridCol w="575884"/>
                <a:gridCol w="571956"/>
              </a:tblGrid>
              <a:tr h="23199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Year: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an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eb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March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-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l</a:t>
                      </a: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y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une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y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g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t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Oct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v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Dec</a:t>
                      </a: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712">
                <a:tc>
                  <a:txBody>
                    <a:bodyPr/>
                    <a:lstStyle/>
                    <a:p>
                      <a:pPr marL="64769" marR="119380">
                        <a:lnSpc>
                          <a:spcPct val="110000"/>
                        </a:lnSpc>
                      </a:pPr>
                      <a:r>
                        <a:rPr lang="en-US" sz="800" spc="-5" dirty="0" smtClean="0">
                          <a:latin typeface="Times New Roman"/>
                          <a:cs typeface="Times New Roman"/>
                        </a:rPr>
                        <a:t>Gross</a:t>
                      </a:r>
                      <a:r>
                        <a:rPr sz="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ear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gs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3171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800" spc="1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√</a:t>
                      </a:r>
                      <a:r>
                        <a:rPr sz="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M</a:t>
            </a:r>
            <a:r>
              <a:rPr spc="-15" dirty="0"/>
              <a:t>y So</a:t>
            </a:r>
            <a:r>
              <a:rPr spc="-10" dirty="0"/>
              <a:t>c</a:t>
            </a:r>
            <a:r>
              <a:rPr spc="-20" dirty="0"/>
              <a:t>i</a:t>
            </a:r>
            <a:r>
              <a:rPr dirty="0"/>
              <a:t>al</a:t>
            </a:r>
            <a:r>
              <a:rPr spc="-15" dirty="0"/>
              <a:t> Se</a:t>
            </a:r>
            <a:r>
              <a:rPr spc="-10" dirty="0"/>
              <a:t>c</a:t>
            </a:r>
            <a:r>
              <a:rPr spc="-20" dirty="0"/>
              <a:t>u</a:t>
            </a:r>
            <a:r>
              <a:rPr spc="-5" dirty="0"/>
              <a:t>r</a:t>
            </a:r>
            <a:r>
              <a:rPr spc="-20" dirty="0"/>
              <a:t>i</a:t>
            </a:r>
            <a:r>
              <a:rPr spc="-15" dirty="0"/>
              <a:t>ty</a:t>
            </a:r>
            <a:r>
              <a:rPr dirty="0"/>
              <a:t> </a:t>
            </a:r>
            <a:r>
              <a:rPr spc="-15" dirty="0"/>
              <a:t>O</a:t>
            </a:r>
            <a:r>
              <a:rPr spc="-20" dirty="0"/>
              <a:t>n</a:t>
            </a:r>
            <a:r>
              <a:rPr spc="5" dirty="0"/>
              <a:t>l</a:t>
            </a:r>
            <a:r>
              <a:rPr spc="-20" dirty="0"/>
              <a:t>in</a:t>
            </a:r>
            <a:r>
              <a:rPr spc="-15"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66906" y="3957937"/>
            <a:ext cx="7450119" cy="2570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500"/>
              </a:lnSpc>
            </a:pPr>
            <a:r>
              <a:rPr sz="1400" i="1" spc="-5" dirty="0">
                <a:latin typeface="Calibri"/>
                <a:cs typeface="Calibri"/>
              </a:rPr>
              <a:t>M</a:t>
            </a:r>
            <a:r>
              <a:rPr sz="1400" i="1" dirty="0">
                <a:latin typeface="Calibri"/>
                <a:cs typeface="Calibri"/>
              </a:rPr>
              <a:t>y</a:t>
            </a:r>
            <a:r>
              <a:rPr sz="1400" i="1" spc="-10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S</a:t>
            </a:r>
            <a:r>
              <a:rPr sz="1400" i="1" spc="-5" dirty="0">
                <a:latin typeface="Calibri"/>
                <a:cs typeface="Calibri"/>
              </a:rPr>
              <a:t>o</a:t>
            </a:r>
            <a:r>
              <a:rPr sz="1400" i="1" dirty="0">
                <a:latin typeface="Calibri"/>
                <a:cs typeface="Calibri"/>
              </a:rPr>
              <a:t>ci</a:t>
            </a:r>
            <a:r>
              <a:rPr sz="1400" i="1" spc="-5" dirty="0">
                <a:latin typeface="Calibri"/>
                <a:cs typeface="Calibri"/>
              </a:rPr>
              <a:t>a</a:t>
            </a:r>
            <a:r>
              <a:rPr sz="1400" i="1" dirty="0">
                <a:latin typeface="Calibri"/>
                <a:cs typeface="Calibri"/>
              </a:rPr>
              <a:t>l</a:t>
            </a:r>
            <a:r>
              <a:rPr sz="1400" i="1" spc="-5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S</a:t>
            </a:r>
            <a:r>
              <a:rPr sz="1400" i="1" spc="-15" dirty="0">
                <a:latin typeface="Calibri"/>
                <a:cs typeface="Calibri"/>
              </a:rPr>
              <a:t>e</a:t>
            </a:r>
            <a:r>
              <a:rPr sz="1400" i="1" dirty="0">
                <a:latin typeface="Calibri"/>
                <a:cs typeface="Calibri"/>
              </a:rPr>
              <a:t>c</a:t>
            </a:r>
            <a:r>
              <a:rPr sz="1400" i="1" spc="-5" dirty="0">
                <a:latin typeface="Calibri"/>
                <a:cs typeface="Calibri"/>
              </a:rPr>
              <a:t>ur</a:t>
            </a:r>
            <a:r>
              <a:rPr sz="1400" i="1" dirty="0">
                <a:latin typeface="Calibri"/>
                <a:cs typeface="Calibri"/>
              </a:rPr>
              <a:t>i</a:t>
            </a:r>
            <a:r>
              <a:rPr sz="1400" i="1" spc="-5" dirty="0">
                <a:latin typeface="Calibri"/>
                <a:cs typeface="Calibri"/>
              </a:rPr>
              <a:t>t</a:t>
            </a:r>
            <a:r>
              <a:rPr sz="1400" i="1" dirty="0">
                <a:latin typeface="Calibri"/>
                <a:cs typeface="Calibri"/>
              </a:rPr>
              <a:t>y</a:t>
            </a:r>
            <a:r>
              <a:rPr sz="1400" i="1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li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SSA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v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 p</a:t>
            </a:r>
            <a:r>
              <a:rPr sz="1400" dirty="0">
                <a:latin typeface="Calibri"/>
                <a:cs typeface="Calibri"/>
              </a:rPr>
              <a:t>rovi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fi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5" dirty="0">
                <a:latin typeface="Calibri"/>
                <a:cs typeface="Calibri"/>
              </a:rPr>
              <a:t>a</a:t>
            </a:r>
            <a:r>
              <a:rPr sz="1400" dirty="0">
                <a:latin typeface="Calibri"/>
                <a:cs typeface="Calibri"/>
              </a:rPr>
              <a:t>ries,</a:t>
            </a:r>
            <a:r>
              <a:rPr sz="1400" spc="-10" dirty="0">
                <a:latin typeface="Calibri"/>
                <a:cs typeface="Calibri"/>
              </a:rPr>
              <a:t> u</a:t>
            </a:r>
            <a:r>
              <a:rPr sz="1400" dirty="0">
                <a:latin typeface="Calibri"/>
                <a:cs typeface="Calibri"/>
              </a:rPr>
              <a:t>si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ir own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mpu</a:t>
            </a:r>
            <a:r>
              <a:rPr sz="1400" spc="-5" dirty="0">
                <a:latin typeface="Calibri"/>
                <a:cs typeface="Calibri"/>
              </a:rPr>
              <a:t>te</a:t>
            </a:r>
            <a:r>
              <a:rPr sz="1400" dirty="0">
                <a:latin typeface="Calibri"/>
                <a:cs typeface="Calibri"/>
              </a:rPr>
              <a:t>rs,</a:t>
            </a:r>
            <a:r>
              <a:rPr sz="1400" spc="-10" dirty="0">
                <a:latin typeface="Calibri"/>
                <a:cs typeface="Calibri"/>
              </a:rPr>
              <a:t> p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for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at</a:t>
            </a:r>
            <a:r>
              <a:rPr sz="1400" dirty="0">
                <a:latin typeface="Calibri"/>
                <a:cs typeface="Calibri"/>
              </a:rPr>
              <a:t>ion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ega</a:t>
            </a:r>
            <a:r>
              <a:rPr sz="1400" dirty="0">
                <a:latin typeface="Calibri"/>
                <a:cs typeface="Calibri"/>
              </a:rPr>
              <a:t>r</a:t>
            </a:r>
            <a:r>
              <a:rPr sz="1400" spc="-10" dirty="0">
                <a:latin typeface="Calibri"/>
                <a:cs typeface="Calibri"/>
              </a:rPr>
              <a:t>d</a:t>
            </a:r>
            <a:r>
              <a:rPr sz="1400" dirty="0">
                <a:latin typeface="Calibri"/>
                <a:cs typeface="Calibri"/>
              </a:rPr>
              <a:t>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tat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s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ir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b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fit wi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10" dirty="0">
                <a:latin typeface="Calibri"/>
                <a:cs typeface="Calibri"/>
              </a:rPr>
              <a:t>u</a:t>
            </a:r>
            <a:r>
              <a:rPr sz="1400" dirty="0">
                <a:latin typeface="Calibri"/>
                <a:cs typeface="Calibri"/>
              </a:rPr>
              <a:t>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g</a:t>
            </a:r>
            <a:r>
              <a:rPr sz="1400" dirty="0">
                <a:latin typeface="Calibri"/>
                <a:cs typeface="Calibri"/>
              </a:rPr>
              <a:t>oi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dirty="0">
                <a:latin typeface="Calibri"/>
                <a:cs typeface="Calibri"/>
              </a:rPr>
              <a:t>g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o</a:t>
            </a:r>
            <a:r>
              <a:rPr sz="1400" spc="-5" dirty="0">
                <a:latin typeface="Calibri"/>
                <a:cs typeface="Calibri"/>
              </a:rPr>
              <a:t> t</a:t>
            </a:r>
            <a:r>
              <a:rPr sz="1400" spc="-10" dirty="0">
                <a:latin typeface="Calibri"/>
                <a:cs typeface="Calibri"/>
              </a:rPr>
              <a:t>h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SSA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o</a:t>
            </a:r>
            <a:r>
              <a:rPr sz="1400" dirty="0">
                <a:latin typeface="Calibri"/>
                <a:cs typeface="Calibri"/>
              </a:rPr>
              <a:t>ffi</a:t>
            </a:r>
            <a:r>
              <a:rPr sz="1400" spc="-10" dirty="0">
                <a:latin typeface="Calibri"/>
                <a:cs typeface="Calibri"/>
              </a:rPr>
              <a:t>c</a:t>
            </a:r>
            <a:r>
              <a:rPr sz="1400" spc="-15" dirty="0">
                <a:latin typeface="Calibri"/>
                <a:cs typeface="Calibri"/>
              </a:rPr>
              <a:t>e</a:t>
            </a:r>
            <a:r>
              <a:rPr sz="1400" dirty="0">
                <a:latin typeface="Calibri"/>
                <a:cs typeface="Calibri"/>
              </a:rPr>
              <a:t>.</a:t>
            </a: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qu</a:t>
            </a:r>
            <a:r>
              <a:rPr sz="1400" dirty="0">
                <a:latin typeface="Calibri"/>
                <a:cs typeface="Calibri"/>
              </a:rPr>
              <a:t>ir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m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n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s:</a:t>
            </a: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70534" algn="l"/>
              </a:tabLst>
            </a:pPr>
            <a:r>
              <a:rPr sz="1400" spc="5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8 </a:t>
            </a:r>
            <a:r>
              <a:rPr sz="1400" spc="-20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ears </a:t>
            </a:r>
            <a:r>
              <a:rPr sz="1400" spc="-10" dirty="0">
                <a:latin typeface="Times New Roman"/>
                <a:cs typeface="Times New Roman"/>
              </a:rPr>
              <a:t>ol</a:t>
            </a:r>
            <a:r>
              <a:rPr sz="1400" dirty="0">
                <a:latin typeface="Times New Roman"/>
                <a:cs typeface="Times New Roman"/>
              </a:rPr>
              <a:t>d</a:t>
            </a:r>
          </a:p>
          <a:p>
            <a:pPr marL="469900" indent="-2286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10" dirty="0">
                <a:latin typeface="Times New Roman"/>
                <a:cs typeface="Times New Roman"/>
              </a:rPr>
              <a:t>V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5" dirty="0">
                <a:latin typeface="Times New Roman"/>
                <a:cs typeface="Times New Roman"/>
              </a:rPr>
              <a:t>l</a:t>
            </a:r>
            <a:r>
              <a:rPr sz="1400" spc="-10" dirty="0">
                <a:latin typeface="Times New Roman"/>
                <a:cs typeface="Times New Roman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d e-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5" dirty="0">
                <a:latin typeface="Times New Roman"/>
                <a:cs typeface="Times New Roman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l a</a:t>
            </a:r>
            <a:r>
              <a:rPr sz="1400" spc="-10" dirty="0">
                <a:latin typeface="Times New Roman"/>
                <a:cs typeface="Times New Roman"/>
              </a:rPr>
              <a:t>d</a:t>
            </a:r>
            <a:r>
              <a:rPr sz="1400" spc="5" dirty="0">
                <a:latin typeface="Times New Roman"/>
                <a:cs typeface="Times New Roman"/>
              </a:rPr>
              <a:t>d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-15" dirty="0">
                <a:latin typeface="Times New Roman"/>
                <a:cs typeface="Times New Roman"/>
              </a:rPr>
              <a:t>e</a:t>
            </a:r>
            <a:r>
              <a:rPr sz="1400" spc="-10" dirty="0">
                <a:latin typeface="Times New Roman"/>
                <a:cs typeface="Times New Roman"/>
              </a:rPr>
              <a:t>s</a:t>
            </a:r>
            <a:r>
              <a:rPr sz="1400" dirty="0">
                <a:latin typeface="Times New Roman"/>
                <a:cs typeface="Times New Roman"/>
              </a:rPr>
              <a:t>s</a:t>
            </a: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latin typeface="Times New Roman"/>
                <a:cs typeface="Times New Roman"/>
              </a:rPr>
              <a:t>S</a:t>
            </a:r>
            <a:r>
              <a:rPr sz="1400" spc="5" dirty="0">
                <a:latin typeface="Times New Roman"/>
                <a:cs typeface="Times New Roman"/>
              </a:rPr>
              <a:t>o</a:t>
            </a:r>
            <a:r>
              <a:rPr sz="1400" spc="-15" dirty="0">
                <a:latin typeface="Times New Roman"/>
                <a:cs typeface="Times New Roman"/>
              </a:rPr>
              <a:t>c</a:t>
            </a:r>
            <a:r>
              <a:rPr sz="1400" spc="5" dirty="0">
                <a:latin typeface="Times New Roman"/>
                <a:cs typeface="Times New Roman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al </a:t>
            </a:r>
            <a:r>
              <a:rPr sz="1400" spc="-15" dirty="0">
                <a:latin typeface="Times New Roman"/>
                <a:cs typeface="Times New Roman"/>
              </a:rPr>
              <a:t>S</a:t>
            </a:r>
            <a:r>
              <a:rPr sz="1400" dirty="0">
                <a:latin typeface="Times New Roman"/>
                <a:cs typeface="Times New Roman"/>
              </a:rPr>
              <a:t>ec</a:t>
            </a:r>
            <a:r>
              <a:rPr sz="1400" spc="-10" dirty="0">
                <a:latin typeface="Times New Roman"/>
                <a:cs typeface="Times New Roman"/>
              </a:rPr>
              <a:t>u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-10" dirty="0">
                <a:latin typeface="Times New Roman"/>
                <a:cs typeface="Times New Roman"/>
              </a:rPr>
              <a:t>i</a:t>
            </a:r>
            <a:r>
              <a:rPr sz="1400" spc="5" dirty="0">
                <a:latin typeface="Times New Roman"/>
                <a:cs typeface="Times New Roman"/>
              </a:rPr>
              <a:t>ty</a:t>
            </a:r>
            <a:endParaRPr sz="1400" dirty="0">
              <a:latin typeface="Times New Roman"/>
              <a:cs typeface="Times New Roman"/>
            </a:endParaRPr>
          </a:p>
          <a:p>
            <a:pPr marL="470534" indent="-229235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471170" algn="l"/>
              </a:tabLst>
            </a:pPr>
            <a:r>
              <a:rPr sz="1400" spc="-10" dirty="0">
                <a:latin typeface="Times New Roman"/>
                <a:cs typeface="Times New Roman"/>
              </a:rPr>
              <a:t>U</a:t>
            </a:r>
            <a:r>
              <a:rPr sz="1400" spc="-5" dirty="0">
                <a:latin typeface="Times New Roman"/>
                <a:cs typeface="Times New Roman"/>
              </a:rPr>
              <a:t>.S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5" dirty="0">
                <a:latin typeface="Times New Roman"/>
                <a:cs typeface="Times New Roman"/>
              </a:rPr>
              <a:t>ili</a:t>
            </a:r>
            <a:r>
              <a:rPr sz="1400" spc="-10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g </a:t>
            </a:r>
            <a:r>
              <a:rPr sz="1400" spc="-15" dirty="0">
                <a:latin typeface="Times New Roman"/>
                <a:cs typeface="Times New Roman"/>
              </a:rPr>
              <a:t>a</a:t>
            </a:r>
            <a:r>
              <a:rPr sz="1400" spc="5" dirty="0">
                <a:latin typeface="Times New Roman"/>
                <a:cs typeface="Times New Roman"/>
              </a:rPr>
              <a:t>dd</a:t>
            </a:r>
            <a:r>
              <a:rPr sz="1400" spc="-15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0" dirty="0">
                <a:latin typeface="Times New Roman"/>
                <a:cs typeface="Times New Roman"/>
              </a:rPr>
              <a:t>s</a:t>
            </a:r>
            <a:r>
              <a:rPr sz="1400" dirty="0">
                <a:latin typeface="Times New Roman"/>
                <a:cs typeface="Times New Roman"/>
              </a:rPr>
              <a:t>s</a:t>
            </a:r>
          </a:p>
          <a:p>
            <a:pPr marL="470534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1170" algn="l"/>
              </a:tabLst>
            </a:pPr>
            <a:r>
              <a:rPr sz="1400" spc="-5" dirty="0">
                <a:latin typeface="Times New Roman"/>
                <a:cs typeface="Times New Roman"/>
              </a:rPr>
              <a:t>P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-10" dirty="0">
                <a:latin typeface="Times New Roman"/>
                <a:cs typeface="Times New Roman"/>
              </a:rPr>
              <a:t>o</a:t>
            </a:r>
            <a:r>
              <a:rPr sz="1400" spc="5" dirty="0">
                <a:latin typeface="Times New Roman"/>
                <a:cs typeface="Times New Roman"/>
              </a:rPr>
              <a:t>v</a:t>
            </a:r>
            <a:r>
              <a:rPr sz="1400" spc="-10" dirty="0">
                <a:latin typeface="Times New Roman"/>
                <a:cs typeface="Times New Roman"/>
              </a:rPr>
              <a:t>i</a:t>
            </a:r>
            <a:r>
              <a:rPr sz="1400" spc="5" dirty="0">
                <a:latin typeface="Times New Roman"/>
                <a:cs typeface="Times New Roman"/>
              </a:rPr>
              <a:t>d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p</a:t>
            </a:r>
            <a:r>
              <a:rPr sz="1400" dirty="0">
                <a:latin typeface="Times New Roman"/>
                <a:cs typeface="Times New Roman"/>
              </a:rPr>
              <a:t>er</a:t>
            </a:r>
            <a:r>
              <a:rPr sz="1400" spc="-10" dirty="0">
                <a:latin typeface="Times New Roman"/>
                <a:cs typeface="Times New Roman"/>
              </a:rPr>
              <a:t>so</a:t>
            </a:r>
            <a:r>
              <a:rPr sz="1400" spc="5" dirty="0">
                <a:latin typeface="Times New Roman"/>
                <a:cs typeface="Times New Roman"/>
              </a:rPr>
              <a:t>n</a:t>
            </a:r>
            <a:r>
              <a:rPr sz="1400" spc="-15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l </a:t>
            </a:r>
            <a:r>
              <a:rPr sz="1400" spc="-10" dirty="0">
                <a:latin typeface="Times New Roman"/>
                <a:cs typeface="Times New Roman"/>
              </a:rPr>
              <a:t>i</a:t>
            </a:r>
            <a:r>
              <a:rPr sz="1400" spc="5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f</a:t>
            </a:r>
            <a:r>
              <a:rPr sz="1400" spc="-10" dirty="0">
                <a:latin typeface="Times New Roman"/>
                <a:cs typeface="Times New Roman"/>
              </a:rPr>
              <a:t>o</a:t>
            </a:r>
            <a:r>
              <a:rPr sz="1400" spc="10" dirty="0">
                <a:latin typeface="Times New Roman"/>
                <a:cs typeface="Times New Roman"/>
              </a:rPr>
              <a:t>r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5" dirty="0">
                <a:latin typeface="Times New Roman"/>
                <a:cs typeface="Times New Roman"/>
              </a:rPr>
              <a:t>ti</a:t>
            </a:r>
            <a:r>
              <a:rPr sz="1400" spc="-5" dirty="0">
                <a:latin typeface="Times New Roman"/>
                <a:cs typeface="Times New Roman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n</a:t>
            </a:r>
          </a:p>
          <a:p>
            <a:pPr marL="470534" indent="-2286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471170" algn="l"/>
              </a:tabLst>
            </a:pPr>
            <a:r>
              <a:rPr sz="1400" spc="-5" dirty="0">
                <a:latin typeface="Times New Roman"/>
                <a:cs typeface="Times New Roman"/>
              </a:rPr>
              <a:t>C</a:t>
            </a:r>
            <a:r>
              <a:rPr sz="1400" spc="-10" dirty="0">
                <a:latin typeface="Times New Roman"/>
                <a:cs typeface="Times New Roman"/>
              </a:rPr>
              <a:t>h</a:t>
            </a:r>
            <a:r>
              <a:rPr sz="1400" spc="5" dirty="0">
                <a:latin typeface="Times New Roman"/>
                <a:cs typeface="Times New Roman"/>
              </a:rPr>
              <a:t>o</a:t>
            </a:r>
            <a:r>
              <a:rPr sz="1400" spc="-10" dirty="0">
                <a:latin typeface="Times New Roman"/>
                <a:cs typeface="Times New Roman"/>
              </a:rPr>
              <a:t>o</a:t>
            </a:r>
            <a:r>
              <a:rPr sz="1400" spc="5" dirty="0">
                <a:latin typeface="Times New Roman"/>
                <a:cs typeface="Times New Roman"/>
              </a:rPr>
              <a:t>s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us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15" dirty="0">
                <a:latin typeface="Times New Roman"/>
                <a:cs typeface="Times New Roman"/>
              </a:rPr>
              <a:t>r</a:t>
            </a:r>
            <a:r>
              <a:rPr sz="1400" spc="5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5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p</a:t>
            </a:r>
            <a:r>
              <a:rPr sz="1400" spc="-15" dirty="0">
                <a:latin typeface="Times New Roman"/>
                <a:cs typeface="Times New Roman"/>
              </a:rPr>
              <a:t>a</a:t>
            </a:r>
            <a:r>
              <a:rPr sz="1400" spc="5" dirty="0">
                <a:latin typeface="Times New Roman"/>
                <a:cs typeface="Times New Roman"/>
              </a:rPr>
              <a:t>ss</a:t>
            </a:r>
            <a:r>
              <a:rPr sz="1400" spc="-20" dirty="0">
                <a:latin typeface="Times New Roman"/>
                <a:cs typeface="Times New Roman"/>
              </a:rPr>
              <a:t>w</a:t>
            </a:r>
            <a:r>
              <a:rPr sz="1400" spc="5" dirty="0">
                <a:latin typeface="Times New Roman"/>
                <a:cs typeface="Times New Roman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rd</a:t>
            </a:r>
            <a:r>
              <a:rPr sz="1400" spc="-10" dirty="0">
                <a:latin typeface="Times New Roman"/>
                <a:cs typeface="Times New Roman"/>
              </a:rPr>
              <a:t> t</a:t>
            </a:r>
            <a:r>
              <a:rPr sz="1400" dirty="0">
                <a:latin typeface="Times New Roman"/>
                <a:cs typeface="Times New Roman"/>
              </a:rPr>
              <a:t>o cre</a:t>
            </a:r>
            <a:r>
              <a:rPr sz="1400" spc="-15" dirty="0">
                <a:latin typeface="Times New Roman"/>
                <a:cs typeface="Times New Roman"/>
              </a:rPr>
              <a:t>a</a:t>
            </a:r>
            <a:r>
              <a:rPr sz="1400" spc="5" dirty="0">
                <a:latin typeface="Times New Roman"/>
                <a:cs typeface="Times New Roman"/>
              </a:rPr>
              <a:t>t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y</a:t>
            </a:r>
            <a:r>
              <a:rPr sz="1400" spc="5" dirty="0">
                <a:latin typeface="Times New Roman"/>
                <a:cs typeface="Times New Roman"/>
              </a:rPr>
              <a:t>ou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</a:t>
            </a:r>
            <a:r>
              <a:rPr sz="1400" spc="-15" dirty="0">
                <a:latin typeface="Times New Roman"/>
                <a:cs typeface="Times New Roman"/>
              </a:rPr>
              <a:t>c</a:t>
            </a:r>
            <a:r>
              <a:rPr sz="1400" spc="-10" dirty="0">
                <a:latin typeface="Times New Roman"/>
                <a:cs typeface="Times New Roman"/>
              </a:rPr>
              <a:t>o</a:t>
            </a:r>
            <a:r>
              <a:rPr sz="1400" spc="5" dirty="0">
                <a:latin typeface="Times New Roman"/>
                <a:cs typeface="Times New Roman"/>
              </a:rPr>
              <a:t>u</a:t>
            </a:r>
            <a:r>
              <a:rPr sz="1400" spc="-10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t</a:t>
            </a:r>
          </a:p>
          <a:p>
            <a:pPr marL="470534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1170" algn="l"/>
              </a:tabLst>
            </a:pPr>
            <a:r>
              <a:rPr sz="1400" u="sng" spc="-10" dirty="0">
                <a:latin typeface="Times New Roman"/>
                <a:cs typeface="Times New Roman"/>
                <a:hlinkClick r:id="rId3"/>
              </a:rPr>
              <a:t>WWW</a:t>
            </a:r>
            <a:r>
              <a:rPr sz="1400" u="sng" spc="-5" dirty="0">
                <a:latin typeface="Times New Roman"/>
                <a:cs typeface="Times New Roman"/>
                <a:hlinkClick r:id="rId3"/>
              </a:rPr>
              <a:t>.SS</a:t>
            </a:r>
            <a:r>
              <a:rPr sz="1400" u="sng" spc="-10" dirty="0">
                <a:latin typeface="Times New Roman"/>
                <a:cs typeface="Times New Roman"/>
                <a:hlinkClick r:id="rId3"/>
              </a:rPr>
              <a:t>A</a:t>
            </a:r>
            <a:r>
              <a:rPr sz="1400" u="sng" spc="-5" dirty="0">
                <a:latin typeface="Times New Roman"/>
                <a:cs typeface="Times New Roman"/>
                <a:hlinkClick r:id="rId3"/>
              </a:rPr>
              <a:t>.</a:t>
            </a:r>
            <a:r>
              <a:rPr sz="1400" u="sng" spc="5" dirty="0">
                <a:latin typeface="Times New Roman"/>
                <a:cs typeface="Times New Roman"/>
                <a:hlinkClick r:id="rId3"/>
              </a:rPr>
              <a:t>go</a:t>
            </a:r>
            <a:r>
              <a:rPr sz="1400" u="sng" spc="-5" dirty="0">
                <a:latin typeface="Times New Roman"/>
                <a:cs typeface="Times New Roman"/>
                <a:hlinkClick r:id="rId3"/>
              </a:rPr>
              <a:t>v</a:t>
            </a:r>
            <a:r>
              <a:rPr sz="1400" dirty="0">
                <a:latin typeface="Times New Roman"/>
                <a:cs typeface="Times New Roman"/>
              </a:rPr>
              <a:t>. </a:t>
            </a:r>
            <a:r>
              <a:rPr sz="1400" spc="-10" dirty="0">
                <a:latin typeface="Times New Roman"/>
                <a:cs typeface="Times New Roman"/>
              </a:rPr>
              <a:t> Lo</a:t>
            </a:r>
            <a:r>
              <a:rPr sz="1400" spc="5" dirty="0">
                <a:latin typeface="Times New Roman"/>
                <a:cs typeface="Times New Roman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k </a:t>
            </a:r>
            <a:r>
              <a:rPr sz="1400" spc="-15" dirty="0">
                <a:latin typeface="Times New Roman"/>
                <a:cs typeface="Times New Roman"/>
              </a:rPr>
              <a:t>f</a:t>
            </a:r>
            <a:r>
              <a:rPr sz="1400" spc="5" dirty="0">
                <a:latin typeface="Times New Roman"/>
                <a:cs typeface="Times New Roman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th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M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spc="5" dirty="0">
                <a:latin typeface="Times New Roman"/>
                <a:cs typeface="Times New Roman"/>
              </a:rPr>
              <a:t>S</a:t>
            </a:r>
            <a:r>
              <a:rPr sz="1400" i="1" spc="-10" dirty="0">
                <a:latin typeface="Times New Roman"/>
                <a:cs typeface="Times New Roman"/>
              </a:rPr>
              <a:t>o</a:t>
            </a:r>
            <a:r>
              <a:rPr sz="1400" i="1" dirty="0">
                <a:latin typeface="Times New Roman"/>
                <a:cs typeface="Times New Roman"/>
              </a:rPr>
              <a:t>c</a:t>
            </a:r>
            <a:r>
              <a:rPr sz="1400" i="1" spc="-10" dirty="0">
                <a:latin typeface="Times New Roman"/>
                <a:cs typeface="Times New Roman"/>
              </a:rPr>
              <a:t>i</a:t>
            </a:r>
            <a:r>
              <a:rPr sz="1400" i="1" spc="5" dirty="0">
                <a:latin typeface="Times New Roman"/>
                <a:cs typeface="Times New Roman"/>
              </a:rPr>
              <a:t>a</a:t>
            </a:r>
            <a:r>
              <a:rPr sz="1400" i="1" dirty="0">
                <a:latin typeface="Times New Roman"/>
                <a:cs typeface="Times New Roman"/>
              </a:rPr>
              <a:t>l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spc="5" dirty="0">
                <a:latin typeface="Times New Roman"/>
                <a:cs typeface="Times New Roman"/>
              </a:rPr>
              <a:t>S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400" i="1" spc="-15" dirty="0">
                <a:latin typeface="Times New Roman"/>
                <a:cs typeface="Times New Roman"/>
              </a:rPr>
              <a:t>c</a:t>
            </a:r>
            <a:r>
              <a:rPr sz="1400" i="1" spc="5" dirty="0">
                <a:latin typeface="Times New Roman"/>
                <a:cs typeface="Times New Roman"/>
              </a:rPr>
              <a:t>u</a:t>
            </a:r>
            <a:r>
              <a:rPr sz="1400" i="1" spc="-10" dirty="0">
                <a:latin typeface="Times New Roman"/>
                <a:cs typeface="Times New Roman"/>
              </a:rPr>
              <a:t>ri</a:t>
            </a:r>
            <a:r>
              <a:rPr sz="1400" i="1" spc="5" dirty="0">
                <a:latin typeface="Times New Roman"/>
                <a:cs typeface="Times New Roman"/>
              </a:rPr>
              <a:t>t</a:t>
            </a:r>
            <a:r>
              <a:rPr sz="1400" i="1" dirty="0">
                <a:latin typeface="Times New Roman"/>
                <a:cs typeface="Times New Roman"/>
              </a:rPr>
              <a:t>y </a:t>
            </a:r>
            <a:r>
              <a:rPr sz="1400" spc="-10" dirty="0">
                <a:latin typeface="Times New Roman"/>
                <a:cs typeface="Times New Roman"/>
              </a:rPr>
              <a:t>l</a:t>
            </a:r>
            <a:r>
              <a:rPr sz="1400" spc="5" dirty="0">
                <a:latin typeface="Times New Roman"/>
                <a:cs typeface="Times New Roman"/>
              </a:rPr>
              <a:t>i</a:t>
            </a:r>
            <a:r>
              <a:rPr sz="1400" spc="-10" dirty="0">
                <a:latin typeface="Times New Roman"/>
                <a:cs typeface="Times New Roman"/>
              </a:rPr>
              <a:t>nk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60962" y="1190590"/>
            <a:ext cx="2724150" cy="16264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48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6576" y="1920787"/>
            <a:ext cx="7683500" cy="4980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00">
              <a:lnSpc>
                <a:spcPct val="100000"/>
              </a:lnSpc>
            </a:pPr>
            <a:r>
              <a:rPr sz="2600" b="1" u="heavy" dirty="0">
                <a:latin typeface="Times New Roman"/>
                <a:cs typeface="Times New Roman"/>
              </a:rPr>
              <a:t>AB</a:t>
            </a:r>
            <a:r>
              <a:rPr sz="2600" b="1" u="heavy" spc="-10" dirty="0">
                <a:latin typeface="Times New Roman"/>
                <a:cs typeface="Times New Roman"/>
              </a:rPr>
              <a:t>L</a:t>
            </a:r>
            <a:r>
              <a:rPr sz="2600" b="1" u="heavy" dirty="0">
                <a:latin typeface="Times New Roman"/>
                <a:cs typeface="Times New Roman"/>
              </a:rPr>
              <a:t>E A</a:t>
            </a:r>
            <a:r>
              <a:rPr sz="2600" b="1" u="heavy" spc="-5" dirty="0">
                <a:latin typeface="Times New Roman"/>
                <a:cs typeface="Times New Roman"/>
              </a:rPr>
              <a:t>c</a:t>
            </a:r>
            <a:r>
              <a:rPr sz="2600" b="1" u="heavy" spc="-20" dirty="0">
                <a:latin typeface="Times New Roman"/>
                <a:cs typeface="Times New Roman"/>
              </a:rPr>
              <a:t>c</a:t>
            </a:r>
            <a:r>
              <a:rPr sz="2600" b="1" u="heavy" spc="5" dirty="0">
                <a:latin typeface="Times New Roman"/>
                <a:cs typeface="Times New Roman"/>
              </a:rPr>
              <a:t>o</a:t>
            </a:r>
            <a:r>
              <a:rPr sz="2600" b="1" u="heavy" spc="-10" dirty="0">
                <a:latin typeface="Times New Roman"/>
                <a:cs typeface="Times New Roman"/>
              </a:rPr>
              <a:t>u</a:t>
            </a:r>
            <a:r>
              <a:rPr sz="2600" b="1" u="heavy" dirty="0">
                <a:latin typeface="Times New Roman"/>
                <a:cs typeface="Times New Roman"/>
              </a:rPr>
              <a:t>n</a:t>
            </a:r>
            <a:r>
              <a:rPr sz="2600" b="1" u="heavy" spc="-5" dirty="0">
                <a:latin typeface="Times New Roman"/>
                <a:cs typeface="Times New Roman"/>
              </a:rPr>
              <a:t>t</a:t>
            </a:r>
            <a:r>
              <a:rPr sz="2600" b="1" u="heavy" dirty="0">
                <a:latin typeface="Times New Roman"/>
                <a:cs typeface="Times New Roman"/>
              </a:rPr>
              <a:t>s</a:t>
            </a:r>
            <a:endParaRPr sz="2600" dirty="0">
              <a:latin typeface="Times New Roman"/>
              <a:cs typeface="Times New Roman"/>
            </a:endParaRPr>
          </a:p>
          <a:p>
            <a:pPr marL="12700" marR="5080">
              <a:lnSpc>
                <a:spcPct val="110200"/>
              </a:lnSpc>
              <a:spcBef>
                <a:spcPts val="1540"/>
              </a:spcBef>
            </a:pPr>
            <a:r>
              <a:rPr sz="2000" spc="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Ac</a:t>
            </a:r>
            <a:r>
              <a:rPr sz="2000" i="1" spc="5" dirty="0">
                <a:latin typeface="Times New Roman"/>
                <a:cs typeface="Times New Roman"/>
              </a:rPr>
              <a:t>h</a:t>
            </a:r>
            <a:r>
              <a:rPr sz="2000" i="1" spc="-5" dirty="0">
                <a:latin typeface="Times New Roman"/>
                <a:cs typeface="Times New Roman"/>
              </a:rPr>
              <a:t>iev</a:t>
            </a:r>
            <a:r>
              <a:rPr sz="2000" i="1" spc="-20" dirty="0">
                <a:latin typeface="Times New Roman"/>
                <a:cs typeface="Times New Roman"/>
              </a:rPr>
              <a:t>i</a:t>
            </a:r>
            <a:r>
              <a:rPr sz="2000" i="1" spc="5" dirty="0">
                <a:latin typeface="Times New Roman"/>
                <a:cs typeface="Times New Roman"/>
              </a:rPr>
              <a:t>n</a:t>
            </a:r>
            <a:r>
              <a:rPr sz="2000" i="1" dirty="0">
                <a:latin typeface="Times New Roman"/>
                <a:cs typeface="Times New Roman"/>
              </a:rPr>
              <a:t>g</a:t>
            </a:r>
            <a:r>
              <a:rPr sz="2000" i="1" spc="-1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a</a:t>
            </a:r>
            <a:r>
              <a:rPr sz="2000" i="1" spc="10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Bet</a:t>
            </a:r>
            <a:r>
              <a:rPr sz="2000" i="1" spc="-10" dirty="0">
                <a:latin typeface="Times New Roman"/>
                <a:cs typeface="Times New Roman"/>
              </a:rPr>
              <a:t>t</a:t>
            </a:r>
            <a:r>
              <a:rPr sz="2000" i="1" spc="-5" dirty="0">
                <a:latin typeface="Times New Roman"/>
                <a:cs typeface="Times New Roman"/>
              </a:rPr>
              <a:t>e</a:t>
            </a:r>
            <a:r>
              <a:rPr sz="2000" i="1" dirty="0">
                <a:latin typeface="Times New Roman"/>
                <a:cs typeface="Times New Roman"/>
              </a:rPr>
              <a:t>r L</a:t>
            </a:r>
            <a:r>
              <a:rPr sz="2000" i="1" spc="-10" dirty="0">
                <a:latin typeface="Times New Roman"/>
                <a:cs typeface="Times New Roman"/>
              </a:rPr>
              <a:t>i</a:t>
            </a:r>
            <a:r>
              <a:rPr sz="2000" i="1" spc="-5" dirty="0">
                <a:latin typeface="Times New Roman"/>
                <a:cs typeface="Times New Roman"/>
              </a:rPr>
              <a:t>f</a:t>
            </a:r>
            <a:r>
              <a:rPr sz="2000" i="1" dirty="0">
                <a:latin typeface="Times New Roman"/>
                <a:cs typeface="Times New Roman"/>
              </a:rPr>
              <a:t>e </a:t>
            </a:r>
            <a:r>
              <a:rPr sz="2000" i="1" spc="-15" dirty="0">
                <a:latin typeface="Times New Roman"/>
                <a:cs typeface="Times New Roman"/>
              </a:rPr>
              <a:t>E</a:t>
            </a:r>
            <a:r>
              <a:rPr sz="2000" i="1" spc="-5" dirty="0">
                <a:latin typeface="Times New Roman"/>
                <a:cs typeface="Times New Roman"/>
              </a:rPr>
              <a:t>x</a:t>
            </a:r>
            <a:r>
              <a:rPr sz="2000" i="1" spc="5" dirty="0">
                <a:latin typeface="Times New Roman"/>
                <a:cs typeface="Times New Roman"/>
              </a:rPr>
              <a:t>p</a:t>
            </a:r>
            <a:r>
              <a:rPr sz="2000" i="1" spc="-5" dirty="0">
                <a:latin typeface="Times New Roman"/>
                <a:cs typeface="Times New Roman"/>
              </a:rPr>
              <a:t>e</a:t>
            </a:r>
            <a:r>
              <a:rPr sz="2000" i="1" dirty="0">
                <a:latin typeface="Times New Roman"/>
                <a:cs typeface="Times New Roman"/>
              </a:rPr>
              <a:t>r</a:t>
            </a:r>
            <a:r>
              <a:rPr sz="2000" i="1" spc="-10" dirty="0">
                <a:latin typeface="Times New Roman"/>
                <a:cs typeface="Times New Roman"/>
              </a:rPr>
              <a:t>i</a:t>
            </a:r>
            <a:r>
              <a:rPr sz="2000" i="1" spc="-5" dirty="0">
                <a:latin typeface="Times New Roman"/>
                <a:cs typeface="Times New Roman"/>
              </a:rPr>
              <a:t>e</a:t>
            </a:r>
            <a:r>
              <a:rPr sz="2000" i="1" spc="5" dirty="0">
                <a:latin typeface="Times New Roman"/>
                <a:cs typeface="Times New Roman"/>
              </a:rPr>
              <a:t>n</a:t>
            </a:r>
            <a:r>
              <a:rPr sz="2000" i="1" spc="-5" dirty="0">
                <a:latin typeface="Times New Roman"/>
                <a:cs typeface="Times New Roman"/>
              </a:rPr>
              <a:t>c</a:t>
            </a:r>
            <a:r>
              <a:rPr sz="2000" i="1" dirty="0">
                <a:latin typeface="Times New Roman"/>
                <a:cs typeface="Times New Roman"/>
              </a:rPr>
              <a:t>e</a:t>
            </a:r>
            <a:r>
              <a:rPr sz="2000" i="1" spc="-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(</a:t>
            </a:r>
            <a:r>
              <a:rPr sz="2000" spc="5" dirty="0">
                <a:latin typeface="Times New Roman"/>
                <a:cs typeface="Times New Roman"/>
              </a:rPr>
              <a:t>A</a:t>
            </a:r>
            <a:r>
              <a:rPr sz="2000" spc="-20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LE)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ac</a:t>
            </a:r>
            <a:r>
              <a:rPr sz="2000" spc="-15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o</a:t>
            </a:r>
            <a:r>
              <a:rPr sz="2000" spc="5" dirty="0">
                <a:latin typeface="Times New Roman"/>
                <a:cs typeface="Times New Roman"/>
              </a:rPr>
              <a:t>un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 a </a:t>
            </a:r>
            <a:r>
              <a:rPr sz="2000" spc="-10" dirty="0">
                <a:latin typeface="Times New Roman"/>
                <a:cs typeface="Times New Roman"/>
              </a:rPr>
              <a:t>ty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e </a:t>
            </a:r>
            <a:r>
              <a:rPr sz="2000" spc="-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x</a:t>
            </a:r>
            <a:r>
              <a:rPr sz="2000" dirty="0">
                <a:latin typeface="Times New Roman"/>
                <a:cs typeface="Times New Roman"/>
              </a:rPr>
              <a:t>-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dv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spc="-5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g</a:t>
            </a:r>
            <a:r>
              <a:rPr sz="2000" spc="-1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ac</a:t>
            </a:r>
            <a:r>
              <a:rPr sz="2000" spc="-15" dirty="0">
                <a:latin typeface="Times New Roman"/>
                <a:cs typeface="Times New Roman"/>
              </a:rPr>
              <a:t>c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spc="-10" dirty="0">
                <a:latin typeface="Times New Roman"/>
                <a:cs typeface="Times New Roman"/>
              </a:rPr>
              <a:t>u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spc="5" dirty="0">
                <a:latin typeface="Times New Roman"/>
                <a:cs typeface="Times New Roman"/>
              </a:rPr>
              <a:t>h</a:t>
            </a:r>
            <a:r>
              <a:rPr sz="2000" spc="-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5" dirty="0">
                <a:latin typeface="Times New Roman"/>
                <a:cs typeface="Times New Roman"/>
              </a:rPr>
              <a:t> c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e 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1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ve 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-10" dirty="0">
                <a:latin typeface="Times New Roman"/>
                <a:cs typeface="Times New Roman"/>
              </a:rPr>
              <a:t>u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spc="-10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s </a:t>
            </a:r>
            <a:r>
              <a:rPr sz="2000" spc="-10" dirty="0">
                <a:latin typeface="Times New Roman"/>
                <a:cs typeface="Times New Roman"/>
              </a:rPr>
              <a:t>fo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</a:t>
            </a:r>
            <a:r>
              <a:rPr sz="2000" spc="5" dirty="0">
                <a:latin typeface="Times New Roman"/>
                <a:cs typeface="Times New Roman"/>
              </a:rPr>
              <a:t>h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d</a:t>
            </a:r>
            <a:r>
              <a:rPr sz="2000" spc="-2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5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b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spc="-5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ity</a:t>
            </a:r>
            <a:r>
              <a:rPr sz="2000" dirty="0">
                <a:latin typeface="Times New Roman"/>
                <a:cs typeface="Times New Roman"/>
              </a:rPr>
              <a:t>-r</a:t>
            </a:r>
            <a:r>
              <a:rPr sz="2000" spc="-5" dirty="0">
                <a:latin typeface="Times New Roman"/>
                <a:cs typeface="Times New Roman"/>
              </a:rPr>
              <a:t>elate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x</a:t>
            </a:r>
            <a:r>
              <a:rPr sz="2000" spc="5" dirty="0">
                <a:latin typeface="Times New Roman"/>
                <a:cs typeface="Times New Roman"/>
              </a:rPr>
              <a:t>p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spc="-15" dirty="0">
                <a:latin typeface="Times New Roman"/>
                <a:cs typeface="Times New Roman"/>
              </a:rPr>
              <a:t>s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h</a:t>
            </a:r>
            <a:r>
              <a:rPr sz="2000" dirty="0">
                <a:latin typeface="Times New Roman"/>
                <a:cs typeface="Times New Roman"/>
              </a:rPr>
              <a:t>e </a:t>
            </a:r>
            <a:r>
              <a:rPr sz="2000" spc="-5" dirty="0">
                <a:latin typeface="Times New Roman"/>
                <a:cs typeface="Times New Roman"/>
              </a:rPr>
              <a:t>acc</a:t>
            </a:r>
            <a:r>
              <a:rPr sz="2000" spc="-10" dirty="0">
                <a:latin typeface="Times New Roman"/>
                <a:cs typeface="Times New Roman"/>
              </a:rPr>
              <a:t>o</a:t>
            </a:r>
            <a:r>
              <a:rPr sz="2000" spc="5" dirty="0">
                <a:latin typeface="Times New Roman"/>
                <a:cs typeface="Times New Roman"/>
              </a:rPr>
              <a:t>un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’s </a:t>
            </a:r>
            <a:r>
              <a:rPr sz="2000" spc="5" dirty="0">
                <a:latin typeface="Times New Roman"/>
                <a:cs typeface="Times New Roman"/>
              </a:rPr>
              <a:t>d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5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g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spc="-5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b</a:t>
            </a:r>
            <a:r>
              <a:rPr sz="2000" spc="-15" dirty="0">
                <a:latin typeface="Times New Roman"/>
                <a:cs typeface="Times New Roman"/>
              </a:rPr>
              <a:t>e</a:t>
            </a:r>
            <a:r>
              <a:rPr sz="2000" spc="-10" dirty="0">
                <a:latin typeface="Times New Roman"/>
                <a:cs typeface="Times New Roman"/>
              </a:rPr>
              <a:t>n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f</a:t>
            </a:r>
            <a:r>
              <a:rPr sz="2000" spc="-5" dirty="0">
                <a:latin typeface="Times New Roman"/>
                <a:cs typeface="Times New Roman"/>
              </a:rPr>
              <a:t>ic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spc="-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y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wh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st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b</a:t>
            </a:r>
            <a:r>
              <a:rPr sz="2000" dirty="0">
                <a:latin typeface="Times New Roman"/>
                <a:cs typeface="Times New Roman"/>
              </a:rPr>
              <a:t>e </a:t>
            </a:r>
            <a:r>
              <a:rPr sz="2000" spc="5" dirty="0">
                <a:latin typeface="Times New Roman"/>
                <a:cs typeface="Times New Roman"/>
              </a:rPr>
              <a:t>b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spc="-5" dirty="0">
                <a:latin typeface="Times New Roman"/>
                <a:cs typeface="Times New Roman"/>
              </a:rPr>
              <a:t>i</a:t>
            </a:r>
            <a:r>
              <a:rPr sz="2000" spc="-10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d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b</a:t>
            </a:r>
            <a:r>
              <a:rPr sz="2000" spc="-5" dirty="0">
                <a:latin typeface="Times New Roman"/>
                <a:cs typeface="Times New Roman"/>
              </a:rPr>
              <a:t>le</a:t>
            </a: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by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c</a:t>
            </a:r>
            <a:r>
              <a:rPr sz="2000" spc="-10" dirty="0">
                <a:latin typeface="Times New Roman"/>
                <a:cs typeface="Times New Roman"/>
              </a:rPr>
              <a:t>o</a:t>
            </a:r>
            <a:r>
              <a:rPr sz="2000" spc="5" dirty="0">
                <a:latin typeface="Times New Roman"/>
                <a:cs typeface="Times New Roman"/>
              </a:rPr>
              <a:t>nd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spc="-5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io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</a:t>
            </a:r>
            <a:r>
              <a:rPr sz="2000" spc="5" dirty="0">
                <a:latin typeface="Times New Roman"/>
                <a:cs typeface="Times New Roman"/>
              </a:rPr>
              <a:t>h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b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spc="5" dirty="0">
                <a:latin typeface="Times New Roman"/>
                <a:cs typeface="Times New Roman"/>
              </a:rPr>
              <a:t>g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5" dirty="0">
                <a:latin typeface="Times New Roman"/>
                <a:cs typeface="Times New Roman"/>
              </a:rPr>
              <a:t>i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h</a:t>
            </a:r>
            <a:r>
              <a:rPr sz="2000" spc="-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h</a:t>
            </a:r>
            <a:r>
              <a:rPr sz="2000" spc="-1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26</a:t>
            </a:r>
            <a:r>
              <a:rPr sz="1950" spc="-7" baseline="38461" dirty="0">
                <a:latin typeface="Times New Roman"/>
                <a:cs typeface="Times New Roman"/>
              </a:rPr>
              <a:t>th</a:t>
            </a:r>
            <a:r>
              <a:rPr sz="1950" spc="232" baseline="38461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b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10" dirty="0">
                <a:latin typeface="Times New Roman"/>
                <a:cs typeface="Times New Roman"/>
              </a:rPr>
              <a:t>th</a:t>
            </a:r>
            <a:r>
              <a:rPr sz="2000" spc="5" dirty="0">
                <a:latin typeface="Times New Roman"/>
                <a:cs typeface="Times New Roman"/>
              </a:rPr>
              <a:t>d</a:t>
            </a:r>
            <a:r>
              <a:rPr sz="2000" spc="-5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y.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Re</a:t>
            </a:r>
            <a:r>
              <a:rPr sz="2000" spc="5" dirty="0">
                <a:latin typeface="Times New Roman"/>
                <a:cs typeface="Times New Roman"/>
              </a:rPr>
              <a:t>qu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spc="-10" dirty="0">
                <a:latin typeface="Times New Roman"/>
                <a:cs typeface="Times New Roman"/>
              </a:rPr>
              <a:t>t</a:t>
            </a:r>
            <a:r>
              <a:rPr sz="2000" dirty="0">
                <a:latin typeface="Times New Roman"/>
                <a:cs typeface="Times New Roman"/>
              </a:rPr>
              <a:t>s:</a:t>
            </a: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700" dirty="0">
              <a:latin typeface="Times New Roman"/>
              <a:cs typeface="Times New Roman"/>
            </a:endParaRPr>
          </a:p>
          <a:p>
            <a:pPr marL="469900" marR="252095" indent="-228600">
              <a:lnSpc>
                <a:spcPts val="2080"/>
              </a:lnSpc>
              <a:buFont typeface="Symbol"/>
              <a:buChar char=""/>
              <a:tabLst>
                <a:tab pos="470534" algn="l"/>
              </a:tabLst>
            </a:pPr>
            <a:r>
              <a:rPr sz="1800" dirty="0">
                <a:latin typeface="Times New Roman"/>
                <a:cs typeface="Times New Roman"/>
              </a:rPr>
              <a:t>Rec</a:t>
            </a:r>
            <a:r>
              <a:rPr sz="1800" spc="-10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iving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upp</a:t>
            </a:r>
            <a:r>
              <a:rPr sz="1800" spc="-10" dirty="0">
                <a:latin typeface="Times New Roman"/>
                <a:cs typeface="Times New Roman"/>
              </a:rPr>
              <a:t>l</a:t>
            </a:r>
            <a:r>
              <a:rPr sz="1800" dirty="0">
                <a:latin typeface="Times New Roman"/>
                <a:cs typeface="Times New Roman"/>
              </a:rPr>
              <a:t>e</a:t>
            </a:r>
            <a:r>
              <a:rPr sz="1800" spc="-10" dirty="0">
                <a:latin typeface="Times New Roman"/>
                <a:cs typeface="Times New Roman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ental</a:t>
            </a:r>
            <a:r>
              <a:rPr sz="1800" spc="-5" dirty="0">
                <a:latin typeface="Times New Roman"/>
                <a:cs typeface="Times New Roman"/>
              </a:rPr>
              <a:t> S</a:t>
            </a:r>
            <a:r>
              <a:rPr sz="1800" dirty="0">
                <a:latin typeface="Times New Roman"/>
                <a:cs typeface="Times New Roman"/>
              </a:rPr>
              <a:t>ecur</a:t>
            </a:r>
            <a:r>
              <a:rPr sz="1800" spc="-10" dirty="0">
                <a:latin typeface="Times New Roman"/>
                <a:cs typeface="Times New Roman"/>
              </a:rPr>
              <a:t>it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Inco</a:t>
            </a:r>
            <a:r>
              <a:rPr sz="1800" spc="-10" dirty="0">
                <a:latin typeface="Times New Roman"/>
                <a:cs typeface="Times New Roman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e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</a:t>
            </a:r>
            <a:r>
              <a:rPr sz="1800" spc="-5" dirty="0">
                <a:latin typeface="Times New Roman"/>
                <a:cs typeface="Times New Roman"/>
              </a:rPr>
              <a:t>SS</a:t>
            </a:r>
            <a:r>
              <a:rPr sz="1800" dirty="0">
                <a:latin typeface="Times New Roman"/>
                <a:cs typeface="Times New Roman"/>
              </a:rPr>
              <a:t>I)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</a:t>
            </a:r>
            <a:r>
              <a:rPr sz="1800" spc="-10" dirty="0">
                <a:latin typeface="Times New Roman"/>
                <a:cs typeface="Times New Roman"/>
              </a:rPr>
              <a:t>a</a:t>
            </a:r>
            <a:r>
              <a:rPr sz="1800" spc="-5" dirty="0">
                <a:latin typeface="Times New Roman"/>
                <a:cs typeface="Times New Roman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ed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on di</a:t>
            </a:r>
            <a:r>
              <a:rPr sz="1800" spc="-5" dirty="0">
                <a:latin typeface="Times New Roman"/>
                <a:cs typeface="Times New Roman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abil</a:t>
            </a:r>
            <a:r>
              <a:rPr sz="1800" spc="-10" dirty="0">
                <a:latin typeface="Times New Roman"/>
                <a:cs typeface="Times New Roman"/>
              </a:rPr>
              <a:t>it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bli</a:t>
            </a:r>
            <a:r>
              <a:rPr sz="1800" spc="-15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dne</a:t>
            </a:r>
            <a:r>
              <a:rPr sz="1800" spc="-5" dirty="0">
                <a:latin typeface="Times New Roman"/>
                <a:cs typeface="Times New Roman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s that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be</a:t>
            </a:r>
            <a:r>
              <a:rPr sz="1800" spc="-15" dirty="0">
                <a:latin typeface="Times New Roman"/>
                <a:cs typeface="Times New Roman"/>
              </a:rPr>
              <a:t>g</a:t>
            </a:r>
            <a:r>
              <a:rPr sz="1800" dirty="0">
                <a:latin typeface="Times New Roman"/>
                <a:cs typeface="Times New Roman"/>
              </a:rPr>
              <a:t>an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before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15" dirty="0">
                <a:latin typeface="Times New Roman"/>
                <a:cs typeface="Times New Roman"/>
              </a:rPr>
              <a:t>g</a:t>
            </a:r>
            <a:r>
              <a:rPr sz="1800" dirty="0">
                <a:latin typeface="Times New Roman"/>
                <a:cs typeface="Times New Roman"/>
              </a:rPr>
              <a:t>e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</a:t>
            </a:r>
            <a:r>
              <a:rPr sz="1800" spc="-15" dirty="0">
                <a:latin typeface="Times New Roman"/>
                <a:cs typeface="Times New Roman"/>
              </a:rPr>
              <a:t>6</a:t>
            </a:r>
            <a:r>
              <a:rPr sz="1800" dirty="0">
                <a:latin typeface="Times New Roman"/>
                <a:cs typeface="Times New Roman"/>
              </a:rPr>
              <a:t>;</a:t>
            </a:r>
          </a:p>
          <a:p>
            <a:pPr marL="469900" marR="11430" indent="-228600">
              <a:lnSpc>
                <a:spcPct val="95800"/>
              </a:lnSpc>
              <a:spcBef>
                <a:spcPts val="70"/>
              </a:spcBef>
              <a:buFont typeface="Symbol"/>
              <a:buChar char=""/>
              <a:tabLst>
                <a:tab pos="470534" algn="l"/>
              </a:tabLst>
            </a:pPr>
            <a:r>
              <a:rPr sz="1800" dirty="0">
                <a:latin typeface="Times New Roman"/>
                <a:cs typeface="Times New Roman"/>
              </a:rPr>
              <a:t>Enti</a:t>
            </a:r>
            <a:r>
              <a:rPr sz="1800" spc="-10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led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</a:t>
            </a:r>
            <a:r>
              <a:rPr sz="1800" dirty="0">
                <a:latin typeface="Times New Roman"/>
                <a:cs typeface="Times New Roman"/>
              </a:rPr>
              <a:t>i</a:t>
            </a:r>
            <a:r>
              <a:rPr sz="1800" spc="-5" dirty="0">
                <a:latin typeface="Times New Roman"/>
                <a:cs typeface="Times New Roman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15" dirty="0">
                <a:latin typeface="Times New Roman"/>
                <a:cs typeface="Times New Roman"/>
              </a:rPr>
              <a:t>b</a:t>
            </a:r>
            <a:r>
              <a:rPr sz="1800" dirty="0">
                <a:latin typeface="Times New Roman"/>
                <a:cs typeface="Times New Roman"/>
              </a:rPr>
              <a:t>ili</a:t>
            </a:r>
            <a:r>
              <a:rPr sz="1800" spc="-10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5" dirty="0">
                <a:latin typeface="Times New Roman"/>
                <a:cs typeface="Times New Roman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uran</a:t>
            </a:r>
            <a:r>
              <a:rPr sz="1800" spc="-10" dirty="0">
                <a:latin typeface="Times New Roman"/>
                <a:cs typeface="Times New Roman"/>
              </a:rPr>
              <a:t>c</a:t>
            </a:r>
            <a:r>
              <a:rPr sz="1800" dirty="0">
                <a:latin typeface="Times New Roman"/>
                <a:cs typeface="Times New Roman"/>
              </a:rPr>
              <a:t>e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(</a:t>
            </a:r>
            <a:r>
              <a:rPr sz="1800" spc="-5" dirty="0">
                <a:latin typeface="Times New Roman"/>
                <a:cs typeface="Times New Roman"/>
              </a:rPr>
              <a:t>D</a:t>
            </a:r>
            <a:r>
              <a:rPr sz="1800" dirty="0">
                <a:latin typeface="Times New Roman"/>
                <a:cs typeface="Times New Roman"/>
              </a:rPr>
              <a:t>I),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Childhood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</a:t>
            </a:r>
            <a:r>
              <a:rPr sz="1800" dirty="0">
                <a:latin typeface="Times New Roman"/>
                <a:cs typeface="Times New Roman"/>
              </a:rPr>
              <a:t>i</a:t>
            </a:r>
            <a:r>
              <a:rPr sz="1800" spc="-5" dirty="0">
                <a:latin typeface="Times New Roman"/>
                <a:cs typeface="Times New Roman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abili</a:t>
            </a:r>
            <a:r>
              <a:rPr sz="1800" spc="-10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y Benefits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(C</a:t>
            </a:r>
            <a:r>
              <a:rPr sz="1800" spc="-5" dirty="0">
                <a:latin typeface="Times New Roman"/>
                <a:cs typeface="Times New Roman"/>
              </a:rPr>
              <a:t>D</a:t>
            </a:r>
            <a:r>
              <a:rPr sz="1800" dirty="0">
                <a:latin typeface="Times New Roman"/>
                <a:cs typeface="Times New Roman"/>
              </a:rPr>
              <a:t>B), or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</a:t>
            </a:r>
            <a:r>
              <a:rPr sz="1800" dirty="0">
                <a:latin typeface="Times New Roman"/>
                <a:cs typeface="Times New Roman"/>
              </a:rPr>
              <a:t>i</a:t>
            </a:r>
            <a:r>
              <a:rPr sz="1800" spc="-5" dirty="0">
                <a:latin typeface="Times New Roman"/>
                <a:cs typeface="Times New Roman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abled</a:t>
            </a:r>
            <a:r>
              <a:rPr sz="1800" spc="-10" dirty="0">
                <a:latin typeface="Times New Roman"/>
                <a:cs typeface="Times New Roman"/>
              </a:rPr>
              <a:t> W</a:t>
            </a:r>
            <a:r>
              <a:rPr sz="1800" dirty="0">
                <a:latin typeface="Times New Roman"/>
                <a:cs typeface="Times New Roman"/>
              </a:rPr>
              <a:t>i</a:t>
            </a:r>
            <a:r>
              <a:rPr sz="1800" spc="-15" dirty="0">
                <a:latin typeface="Times New Roman"/>
                <a:cs typeface="Times New Roman"/>
              </a:rPr>
              <a:t>d</a:t>
            </a:r>
            <a:r>
              <a:rPr sz="1800" dirty="0">
                <a:latin typeface="Times New Roman"/>
                <a:cs typeface="Times New Roman"/>
              </a:rPr>
              <a:t>o</a:t>
            </a:r>
            <a:r>
              <a:rPr sz="1800" spc="-5" dirty="0">
                <a:latin typeface="Times New Roman"/>
                <a:cs typeface="Times New Roman"/>
              </a:rPr>
              <a:t>w</a:t>
            </a:r>
            <a:r>
              <a:rPr sz="1800" dirty="0">
                <a:latin typeface="Times New Roman"/>
                <a:cs typeface="Times New Roman"/>
              </a:rPr>
              <a:t>s or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W</a:t>
            </a:r>
            <a:r>
              <a:rPr sz="1800" dirty="0">
                <a:latin typeface="Times New Roman"/>
                <a:cs typeface="Times New Roman"/>
              </a:rPr>
              <a:t>ido</a:t>
            </a:r>
            <a:r>
              <a:rPr sz="1800" spc="-5" dirty="0">
                <a:latin typeface="Times New Roman"/>
                <a:cs typeface="Times New Roman"/>
              </a:rPr>
              <a:t>w</a:t>
            </a:r>
            <a:r>
              <a:rPr sz="1800" dirty="0">
                <a:latin typeface="Times New Roman"/>
                <a:cs typeface="Times New Roman"/>
              </a:rPr>
              <a:t>ers Benefits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</a:t>
            </a:r>
            <a:r>
              <a:rPr sz="1800" spc="-5" dirty="0">
                <a:latin typeface="Times New Roman"/>
                <a:cs typeface="Times New Roman"/>
              </a:rPr>
              <a:t>D</a:t>
            </a:r>
            <a:r>
              <a:rPr sz="1800" spc="-10" dirty="0">
                <a:latin typeface="Times New Roman"/>
                <a:cs typeface="Times New Roman"/>
              </a:rPr>
              <a:t>W</a:t>
            </a:r>
            <a:r>
              <a:rPr sz="1800" dirty="0">
                <a:latin typeface="Times New Roman"/>
                <a:cs typeface="Times New Roman"/>
              </a:rPr>
              <a:t>B)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</a:t>
            </a:r>
            <a:r>
              <a:rPr sz="1800" spc="-5" dirty="0">
                <a:latin typeface="Times New Roman"/>
                <a:cs typeface="Times New Roman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ed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</a:t>
            </a:r>
            <a:r>
              <a:rPr sz="1800" spc="-5" dirty="0">
                <a:latin typeface="Times New Roman"/>
                <a:cs typeface="Times New Roman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15" dirty="0">
                <a:latin typeface="Times New Roman"/>
                <a:cs typeface="Times New Roman"/>
              </a:rPr>
              <a:t>b</a:t>
            </a:r>
            <a:r>
              <a:rPr sz="1800" dirty="0">
                <a:latin typeface="Times New Roman"/>
                <a:cs typeface="Times New Roman"/>
              </a:rPr>
              <a:t>i</a:t>
            </a:r>
            <a:r>
              <a:rPr sz="1800" spc="-10" dirty="0">
                <a:latin typeface="Times New Roman"/>
                <a:cs typeface="Times New Roman"/>
              </a:rPr>
              <a:t>l</a:t>
            </a:r>
            <a:r>
              <a:rPr sz="1800" spc="5" dirty="0">
                <a:latin typeface="Times New Roman"/>
                <a:cs typeface="Times New Roman"/>
              </a:rPr>
              <a:t>i</a:t>
            </a:r>
            <a:r>
              <a:rPr sz="1800" spc="-10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blind</a:t>
            </a:r>
            <a:r>
              <a:rPr sz="1800" spc="-15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e</a:t>
            </a:r>
            <a:r>
              <a:rPr sz="1800" spc="-5" dirty="0">
                <a:latin typeface="Times New Roman"/>
                <a:cs typeface="Times New Roman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s </a:t>
            </a:r>
            <a:r>
              <a:rPr sz="1800" spc="-10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hat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b</a:t>
            </a:r>
            <a:r>
              <a:rPr sz="1800" dirty="0">
                <a:latin typeface="Times New Roman"/>
                <a:cs typeface="Times New Roman"/>
              </a:rPr>
              <a:t>egan before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age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26;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</a:t>
            </a:r>
          </a:p>
          <a:p>
            <a:pPr marL="469900" marR="195580" indent="-228600">
              <a:lnSpc>
                <a:spcPts val="2060"/>
              </a:lnSpc>
              <a:spcBef>
                <a:spcPts val="200"/>
              </a:spcBef>
              <a:buFont typeface="Symbol"/>
              <a:buChar char=""/>
              <a:tabLst>
                <a:tab pos="470534" algn="l"/>
              </a:tabLst>
            </a:pPr>
            <a:r>
              <a:rPr sz="1800" spc="-5" dirty="0">
                <a:latin typeface="Times New Roman"/>
                <a:cs typeface="Times New Roman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o</a:t>
            </a:r>
            <a:r>
              <a:rPr sz="1800" spc="-10" dirty="0">
                <a:latin typeface="Times New Roman"/>
                <a:cs typeface="Times New Roman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eone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w</a:t>
            </a:r>
            <a:r>
              <a:rPr sz="1800" dirty="0">
                <a:latin typeface="Times New Roman"/>
                <a:cs typeface="Times New Roman"/>
              </a:rPr>
              <a:t>ho</a:t>
            </a:r>
            <a:r>
              <a:rPr sz="1800" spc="-5" dirty="0">
                <a:latin typeface="Times New Roman"/>
                <a:cs typeface="Times New Roman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e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pri</a:t>
            </a:r>
            <a:r>
              <a:rPr sz="1800" spc="-10" dirty="0">
                <a:latin typeface="Times New Roman"/>
                <a:cs typeface="Times New Roman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15" dirty="0">
                <a:latin typeface="Times New Roman"/>
                <a:cs typeface="Times New Roman"/>
              </a:rPr>
              <a:t>r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</a:t>
            </a:r>
            <a:r>
              <a:rPr sz="1800" spc="-10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re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</a:t>
            </a:r>
            <a:r>
              <a:rPr sz="1800" spc="-15" dirty="0">
                <a:latin typeface="Times New Roman"/>
                <a:cs typeface="Times New Roman"/>
              </a:rPr>
              <a:t>h</a:t>
            </a:r>
            <a:r>
              <a:rPr sz="1800" spc="10" dirty="0">
                <a:latin typeface="Times New Roman"/>
                <a:cs typeface="Times New Roman"/>
              </a:rPr>
              <a:t>y</a:t>
            </a:r>
            <a:r>
              <a:rPr sz="1800" spc="-5" dirty="0">
                <a:latin typeface="Times New Roman"/>
                <a:cs typeface="Times New Roman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i</a:t>
            </a:r>
            <a:r>
              <a:rPr sz="1800" spc="-10" dirty="0">
                <a:latin typeface="Times New Roman"/>
                <a:cs typeface="Times New Roman"/>
              </a:rPr>
              <a:t>c</a:t>
            </a:r>
            <a:r>
              <a:rPr sz="1800" dirty="0">
                <a:latin typeface="Times New Roman"/>
                <a:cs typeface="Times New Roman"/>
              </a:rPr>
              <a:t>ian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has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cer</a:t>
            </a:r>
            <a:r>
              <a:rPr sz="1800" spc="-10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i</a:t>
            </a:r>
            <a:r>
              <a:rPr sz="1800" spc="-15" dirty="0">
                <a:latin typeface="Times New Roman"/>
                <a:cs typeface="Times New Roman"/>
              </a:rPr>
              <a:t>f</a:t>
            </a:r>
            <a:r>
              <a:rPr sz="1800" dirty="0">
                <a:latin typeface="Times New Roman"/>
                <a:cs typeface="Times New Roman"/>
              </a:rPr>
              <a:t>ied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is di</a:t>
            </a:r>
            <a:r>
              <a:rPr sz="1800" spc="-5" dirty="0">
                <a:latin typeface="Times New Roman"/>
                <a:cs typeface="Times New Roman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abled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</a:t>
            </a:r>
            <a:r>
              <a:rPr sz="1800" spc="-10" dirty="0">
                <a:latin typeface="Times New Roman"/>
                <a:cs typeface="Times New Roman"/>
              </a:rPr>
              <a:t>l</a:t>
            </a:r>
            <a:r>
              <a:rPr sz="1800" dirty="0">
                <a:latin typeface="Times New Roman"/>
                <a:cs typeface="Times New Roman"/>
              </a:rPr>
              <a:t>ind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b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5" dirty="0">
                <a:latin typeface="Times New Roman"/>
                <a:cs typeface="Times New Roman"/>
              </a:rPr>
              <a:t>d</a:t>
            </a:r>
            <a:r>
              <a:rPr sz="1800" dirty="0">
                <a:latin typeface="Times New Roman"/>
                <a:cs typeface="Times New Roman"/>
              </a:rPr>
              <a:t>ition</a:t>
            </a:r>
            <a:r>
              <a:rPr sz="1800" spc="-10" dirty="0">
                <a:latin typeface="Times New Roman"/>
                <a:cs typeface="Times New Roman"/>
              </a:rPr>
              <a:t> t</a:t>
            </a:r>
            <a:r>
              <a:rPr sz="1800" dirty="0">
                <a:latin typeface="Times New Roman"/>
                <a:cs typeface="Times New Roman"/>
              </a:rPr>
              <a:t>hat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b</a:t>
            </a:r>
            <a:r>
              <a:rPr sz="1800" dirty="0">
                <a:latin typeface="Times New Roman"/>
                <a:cs typeface="Times New Roman"/>
              </a:rPr>
              <a:t>egan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before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age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26.</a:t>
            </a:r>
          </a:p>
        </p:txBody>
      </p:sp>
      <p:sp>
        <p:nvSpPr>
          <p:cNvPr id="3" name="object 3"/>
          <p:cNvSpPr/>
          <p:nvPr/>
        </p:nvSpPr>
        <p:spPr>
          <a:xfrm>
            <a:off x="1183342" y="706582"/>
            <a:ext cx="1922928" cy="11481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166906" y="7298597"/>
            <a:ext cx="218589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2776248" y="780675"/>
            <a:ext cx="384257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u="heavy" spc="-10" dirty="0">
                <a:latin typeface="Calibri"/>
                <a:cs typeface="Calibri"/>
              </a:rPr>
              <a:t>W</a:t>
            </a:r>
            <a:r>
              <a:rPr sz="1600" b="1" u="heavy" spc="-15" dirty="0">
                <a:latin typeface="Calibri"/>
                <a:cs typeface="Calibri"/>
              </a:rPr>
              <a:t>h</a:t>
            </a:r>
            <a:r>
              <a:rPr sz="1600" b="1" u="heavy" spc="-10" dirty="0">
                <a:latin typeface="Calibri"/>
                <a:cs typeface="Calibri"/>
              </a:rPr>
              <a:t>at </a:t>
            </a:r>
            <a:r>
              <a:rPr sz="1600" b="1" u="heavy" spc="-5" dirty="0">
                <a:latin typeface="Calibri"/>
                <a:cs typeface="Calibri"/>
              </a:rPr>
              <a:t>all </a:t>
            </a:r>
            <a:r>
              <a:rPr sz="1600" b="1" u="heavy" spc="-15" dirty="0">
                <a:latin typeface="Calibri"/>
                <a:cs typeface="Calibri"/>
              </a:rPr>
              <a:t>th</a:t>
            </a:r>
            <a:r>
              <a:rPr sz="1600" b="1" u="heavy" spc="-5" dirty="0">
                <a:latin typeface="Calibri"/>
                <a:cs typeface="Calibri"/>
              </a:rPr>
              <a:t>o</a:t>
            </a:r>
            <a:r>
              <a:rPr sz="1600" b="1" u="heavy" spc="-15" dirty="0">
                <a:latin typeface="Calibri"/>
                <a:cs typeface="Calibri"/>
              </a:rPr>
              <a:t>s</a:t>
            </a:r>
            <a:r>
              <a:rPr sz="1600" b="1" u="heavy" spc="-10" dirty="0">
                <a:latin typeface="Calibri"/>
                <a:cs typeface="Calibri"/>
              </a:rPr>
              <a:t>e ac</a:t>
            </a:r>
            <a:r>
              <a:rPr sz="1600" b="1" u="heavy" spc="-5" dirty="0">
                <a:latin typeface="Calibri"/>
                <a:cs typeface="Calibri"/>
              </a:rPr>
              <a:t>ro</a:t>
            </a:r>
            <a:r>
              <a:rPr sz="1600" b="1" u="heavy" spc="-15" dirty="0">
                <a:latin typeface="Calibri"/>
                <a:cs typeface="Calibri"/>
              </a:rPr>
              <a:t>n</a:t>
            </a:r>
            <a:r>
              <a:rPr sz="1600" b="1" u="heavy" spc="-10" dirty="0">
                <a:latin typeface="Calibri"/>
                <a:cs typeface="Calibri"/>
              </a:rPr>
              <a:t>y</a:t>
            </a:r>
            <a:r>
              <a:rPr sz="1600" b="1" u="heavy" spc="-20" dirty="0">
                <a:latin typeface="Calibri"/>
                <a:cs typeface="Calibri"/>
              </a:rPr>
              <a:t>m</a:t>
            </a:r>
            <a:r>
              <a:rPr sz="1600" b="1" u="heavy" spc="-10" dirty="0">
                <a:latin typeface="Calibri"/>
                <a:cs typeface="Calibri"/>
              </a:rPr>
              <a:t>s</a:t>
            </a:r>
            <a:r>
              <a:rPr sz="1600" b="1" u="heavy" spc="0" dirty="0">
                <a:latin typeface="Calibri"/>
                <a:cs typeface="Calibri"/>
              </a:rPr>
              <a:t> </a:t>
            </a:r>
            <a:r>
              <a:rPr sz="1600" b="1" u="heavy" spc="-20" dirty="0">
                <a:latin typeface="Calibri"/>
                <a:cs typeface="Calibri"/>
              </a:rPr>
              <a:t>m</a:t>
            </a:r>
            <a:r>
              <a:rPr sz="1600" b="1" u="heavy" spc="-10" dirty="0">
                <a:latin typeface="Calibri"/>
                <a:cs typeface="Calibri"/>
              </a:rPr>
              <a:t>ea</a:t>
            </a:r>
            <a:r>
              <a:rPr sz="1600" b="1" u="heavy" spc="-15" dirty="0">
                <a:latin typeface="Calibri"/>
                <a:cs typeface="Calibri"/>
              </a:rPr>
              <a:t>n</a:t>
            </a:r>
            <a:r>
              <a:rPr sz="1600" b="1" u="heavy" dirty="0">
                <a:latin typeface="Calibri"/>
                <a:cs typeface="Calibri"/>
              </a:rPr>
              <a:t>......</a:t>
            </a:r>
            <a:endParaRPr sz="1600" dirty="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959517"/>
              </p:ext>
            </p:extLst>
          </p:nvPr>
        </p:nvGraphicFramePr>
        <p:xfrm>
          <a:off x="1221142" y="1090491"/>
          <a:ext cx="5747777" cy="60031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2616"/>
                <a:gridCol w="4545161"/>
              </a:tblGrid>
              <a:tr h="945472">
                <a:tc>
                  <a:txBody>
                    <a:bodyPr/>
                    <a:lstStyle/>
                    <a:p>
                      <a:pPr marL="146050" marR="451484" algn="just">
                        <a:lnSpc>
                          <a:spcPts val="2540"/>
                        </a:lnSpc>
                      </a:pPr>
                      <a:r>
                        <a:rPr sz="900" b="1" u="sng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b="1" u="sng" spc="5" dirty="0" smtClean="0">
                          <a:latin typeface="Calibri"/>
                          <a:cs typeface="Calibri"/>
                        </a:rPr>
                        <a:t>B</a:t>
                      </a:r>
                      <a:r>
                        <a:rPr sz="900" b="1" u="sng" spc="-15" dirty="0" smtClean="0">
                          <a:latin typeface="Calibri"/>
                          <a:cs typeface="Calibri"/>
                        </a:rPr>
                        <a:t>LE</a:t>
                      </a:r>
                      <a:endParaRPr lang="en-US" sz="900" b="1" u="none" spc="-15" dirty="0" smtClean="0">
                        <a:latin typeface="Calibri"/>
                        <a:cs typeface="Calibri"/>
                      </a:endParaRPr>
                    </a:p>
                    <a:p>
                      <a:pPr marL="146050" marR="451484" algn="just">
                        <a:lnSpc>
                          <a:spcPts val="2540"/>
                        </a:lnSpc>
                      </a:pPr>
                      <a:r>
                        <a:rPr sz="900" b="1" u="sng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b="1" u="sng" spc="-5" dirty="0" smtClean="0">
                          <a:latin typeface="Calibri"/>
                          <a:cs typeface="Calibri"/>
                        </a:rPr>
                        <a:t>W</a:t>
                      </a:r>
                      <a:r>
                        <a:rPr sz="900" b="1" u="sng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b="1" u="sng" dirty="0" smtClean="0">
                          <a:latin typeface="Calibri"/>
                          <a:cs typeface="Calibri"/>
                        </a:rPr>
                        <a:t>C</a:t>
                      </a:r>
                      <a:endParaRPr lang="en-US" sz="900" b="1" u="none" dirty="0" smtClean="0">
                        <a:latin typeface="Calibri"/>
                        <a:cs typeface="Calibri"/>
                      </a:endParaRPr>
                    </a:p>
                    <a:p>
                      <a:pPr marL="146050" marR="451484" algn="just">
                        <a:lnSpc>
                          <a:spcPts val="2540"/>
                        </a:lnSpc>
                      </a:pPr>
                      <a:r>
                        <a:rPr sz="900" b="1" u="sng" spc="5" dirty="0" smtClean="0">
                          <a:latin typeface="Calibri"/>
                          <a:cs typeface="Calibri"/>
                          <a:hlinkClick r:id="rId3"/>
                        </a:rPr>
                        <a:t>B</a:t>
                      </a:r>
                      <a:r>
                        <a:rPr sz="900" b="1" u="sng" dirty="0" smtClean="0">
                          <a:latin typeface="Calibri"/>
                          <a:cs typeface="Calibri"/>
                          <a:hlinkClick r:id="rId3"/>
                        </a:rPr>
                        <a:t>EP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 marR="1478915">
                        <a:lnSpc>
                          <a:spcPts val="2540"/>
                        </a:lnSpc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hi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et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er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if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900" spc="-20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ri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ce</a:t>
                      </a:r>
                      <a:endParaRPr lang="en-US" sz="900" dirty="0" smtClean="0">
                        <a:latin typeface="Calibri"/>
                        <a:cs typeface="Calibri"/>
                      </a:endParaRPr>
                    </a:p>
                    <a:p>
                      <a:pPr marL="97155" marR="1478915">
                        <a:lnSpc>
                          <a:spcPts val="2540"/>
                        </a:lnSpc>
                      </a:pPr>
                      <a:r>
                        <a:rPr sz="900" spc="-5" dirty="0" smtClean="0">
                          <a:latin typeface="Calibri"/>
                          <a:cs typeface="Calibri"/>
                        </a:rPr>
                        <a:t>Ar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ea 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k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-10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rdina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r</a:t>
                      </a:r>
                      <a:endParaRPr lang="en-US" sz="900" dirty="0" smtClean="0">
                        <a:latin typeface="Calibri"/>
                        <a:cs typeface="Calibri"/>
                      </a:endParaRPr>
                    </a:p>
                    <a:p>
                      <a:pPr marL="97155" marR="1478915">
                        <a:lnSpc>
                          <a:spcPts val="2540"/>
                        </a:lnSpc>
                      </a:pPr>
                      <a:r>
                        <a:rPr sz="900" spc="-5" dirty="0" smtClean="0">
                          <a:latin typeface="Calibri"/>
                          <a:cs typeface="Calibri"/>
                        </a:rPr>
                        <a:t>Br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k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5" dirty="0" smtClean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en</a:t>
                      </a:r>
                      <a:r>
                        <a:rPr sz="900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</a:p>
                  </a:txBody>
                  <a:tcPr marL="0" marR="0" marT="0" marB="0"/>
                </a:tc>
              </a:tr>
              <a:tr h="292134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endParaRPr lang="en-US" sz="900" b="1" u="sng" spc="5" dirty="0" smtClean="0">
                        <a:latin typeface="Calibri"/>
                        <a:cs typeface="Calibri"/>
                        <a:hlinkClick r:id="rId4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900" b="1" u="sng" spc="5" dirty="0" smtClean="0">
                          <a:latin typeface="Calibri"/>
                          <a:cs typeface="Calibri"/>
                          <a:hlinkClick r:id="rId4"/>
                        </a:rPr>
                        <a:t>B</a:t>
                      </a:r>
                      <a:r>
                        <a:rPr sz="900" b="1" u="sng" spc="-5" dirty="0" smtClean="0">
                          <a:latin typeface="Calibri"/>
                          <a:cs typeface="Calibri"/>
                          <a:hlinkClick r:id="rId4"/>
                        </a:rPr>
                        <a:t>WE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</a:pPr>
                      <a:endParaRPr lang="en-US" sz="900" spc="-5" dirty="0" smtClean="0">
                        <a:latin typeface="Calibri"/>
                        <a:cs typeface="Calibri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900" spc="-5" dirty="0" smtClean="0">
                          <a:latin typeface="Calibri"/>
                          <a:cs typeface="Calibri"/>
                        </a:rPr>
                        <a:t>Blin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k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Ex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</a:p>
                  </a:txBody>
                  <a:tcPr marL="0" marR="0" marT="0" marB="0"/>
                </a:tc>
              </a:tr>
              <a:tr h="553451">
                <a:tc>
                  <a:txBody>
                    <a:bodyPr/>
                    <a:lstStyle/>
                    <a:p>
                      <a:pPr marL="146050" marR="89535">
                        <a:lnSpc>
                          <a:spcPct val="192700"/>
                        </a:lnSpc>
                      </a:pPr>
                      <a:r>
                        <a:rPr sz="900" b="1" u="sng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b="1" u="sng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b="1" u="sng" dirty="0" smtClean="0">
                          <a:latin typeface="Calibri"/>
                          <a:cs typeface="Calibri"/>
                        </a:rPr>
                        <a:t>PR</a:t>
                      </a:r>
                      <a:r>
                        <a:rPr sz="900" b="1" u="sng" spc="-5" dirty="0" smtClean="0">
                          <a:latin typeface="Calibri"/>
                          <a:cs typeface="Calibri"/>
                        </a:rPr>
                        <a:t>OM</a:t>
                      </a:r>
                      <a:r>
                        <a:rPr sz="900" b="1" u="sng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b="1" u="sng" spc="-10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b="1" u="sng" dirty="0" smtClean="0">
                          <a:latin typeface="Calibri"/>
                          <a:cs typeface="Calibri"/>
                        </a:rPr>
                        <a:t>E</a:t>
                      </a:r>
                      <a:endParaRPr lang="en-US" sz="900" b="1" u="none" dirty="0" smtClean="0">
                        <a:latin typeface="Calibri"/>
                        <a:cs typeface="Calibri"/>
                      </a:endParaRPr>
                    </a:p>
                    <a:p>
                      <a:pPr marL="146050" marR="89535">
                        <a:lnSpc>
                          <a:spcPct val="192700"/>
                        </a:lnSpc>
                      </a:pPr>
                      <a:r>
                        <a:rPr sz="900" b="1" u="sng" dirty="0" smtClean="0">
                          <a:latin typeface="Calibri"/>
                          <a:cs typeface="Calibri"/>
                          <a:hlinkClick r:id="rId5"/>
                        </a:rPr>
                        <a:t>C</a:t>
                      </a:r>
                      <a:r>
                        <a:rPr sz="900" b="1" u="sng" spc="-5" dirty="0" smtClean="0">
                          <a:latin typeface="Calibri"/>
                          <a:cs typeface="Calibri"/>
                          <a:hlinkClick r:id="rId5"/>
                        </a:rPr>
                        <a:t>DR</a:t>
                      </a:r>
                      <a:r>
                        <a:rPr sz="900" b="1" u="sng" spc="-10" dirty="0" smtClean="0">
                          <a:latin typeface="Calibri"/>
                          <a:cs typeface="Calibri"/>
                          <a:hlinkClick r:id="rId5"/>
                        </a:rPr>
                        <a:t> 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 marR="497205">
                        <a:lnSpc>
                          <a:spcPct val="192700"/>
                        </a:lnSpc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Calif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rni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om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adin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ess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SS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I</a:t>
                      </a:r>
                      <a:endParaRPr lang="en-US" sz="900" dirty="0" smtClean="0">
                        <a:latin typeface="Calibri"/>
                        <a:cs typeface="Calibri"/>
                      </a:endParaRPr>
                    </a:p>
                    <a:p>
                      <a:pPr marL="97155" marR="497205">
                        <a:lnSpc>
                          <a:spcPct val="192700"/>
                        </a:lnSpc>
                      </a:pPr>
                      <a:r>
                        <a:rPr sz="900" spc="-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inuin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g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abili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w</a:t>
                      </a:r>
                    </a:p>
                  </a:txBody>
                  <a:tcPr marL="0" marR="0" marT="0" marB="0"/>
                </a:tc>
              </a:tr>
              <a:tr h="814770">
                <a:tc>
                  <a:txBody>
                    <a:bodyPr/>
                    <a:lstStyle/>
                    <a:p>
                      <a:pPr marL="146050" marR="461645" algn="just">
                        <a:lnSpc>
                          <a:spcPct val="192700"/>
                        </a:lnSpc>
                      </a:pPr>
                      <a:r>
                        <a:rPr sz="900" b="1" u="sng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b="1" u="sng" spc="-5" dirty="0" smtClean="0">
                          <a:latin typeface="Calibri"/>
                          <a:cs typeface="Calibri"/>
                        </a:rPr>
                        <a:t>W</a:t>
                      </a:r>
                      <a:r>
                        <a:rPr sz="900" b="1" u="sng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b="1" u="sng" dirty="0" smtClean="0">
                          <a:latin typeface="Calibri"/>
                          <a:cs typeface="Calibri"/>
                        </a:rPr>
                        <a:t>C</a:t>
                      </a:r>
                      <a:endParaRPr lang="en-US" sz="900" b="1" u="none" dirty="0" smtClean="0">
                        <a:latin typeface="Calibri"/>
                        <a:cs typeface="Calibri"/>
                      </a:endParaRPr>
                    </a:p>
                    <a:p>
                      <a:pPr marL="146050" marR="461645" algn="just">
                        <a:lnSpc>
                          <a:spcPct val="192700"/>
                        </a:lnSpc>
                      </a:pPr>
                      <a:r>
                        <a:rPr sz="900" b="1" u="sng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b="1" u="sng" spc="-5" dirty="0" smtClean="0">
                          <a:latin typeface="Calibri"/>
                          <a:cs typeface="Calibri"/>
                        </a:rPr>
                        <a:t>W</a:t>
                      </a:r>
                      <a:r>
                        <a:rPr sz="900" b="1" u="sng" spc="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b="1" u="sng" dirty="0" smtClean="0">
                          <a:latin typeface="Calibri"/>
                          <a:cs typeface="Calibri"/>
                        </a:rPr>
                        <a:t>P</a:t>
                      </a:r>
                      <a:endParaRPr lang="en-US" sz="900" b="1" u="none" dirty="0" smtClean="0">
                        <a:latin typeface="Calibri"/>
                        <a:cs typeface="Calibri"/>
                      </a:endParaRPr>
                    </a:p>
                    <a:p>
                      <a:pPr marL="146050" marR="461645" algn="just">
                        <a:lnSpc>
                          <a:spcPct val="192700"/>
                        </a:lnSpc>
                      </a:pPr>
                      <a:r>
                        <a:rPr sz="900" b="1" u="sng" dirty="0" smtClean="0">
                          <a:latin typeface="Calibri"/>
                          <a:cs typeface="Calibri"/>
                          <a:hlinkClick r:id="rId6"/>
                        </a:rPr>
                        <a:t>EPE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 marR="138430">
                        <a:lnSpc>
                          <a:spcPct val="192700"/>
                        </a:lnSpc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mm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uni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k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rdina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fi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plan</a:t>
                      </a:r>
                      <a:r>
                        <a:rPr sz="900" spc="-2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r)</a:t>
                      </a:r>
                      <a:endParaRPr lang="en-US" sz="900" spc="-5" dirty="0" smtClean="0">
                        <a:latin typeface="Calibri"/>
                        <a:cs typeface="Calibri"/>
                      </a:endParaRPr>
                    </a:p>
                    <a:p>
                      <a:pPr marL="97155" marR="138430">
                        <a:lnSpc>
                          <a:spcPct val="192700"/>
                        </a:lnSpc>
                      </a:pPr>
                      <a:r>
                        <a:rPr sz="900" spc="-5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ifi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ed</a:t>
                      </a:r>
                      <a:r>
                        <a:rPr sz="900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k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ce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ct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er (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fi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lann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15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)</a:t>
                      </a:r>
                      <a:endParaRPr lang="en-US" sz="900" dirty="0" smtClean="0">
                        <a:latin typeface="Calibri"/>
                        <a:cs typeface="Calibri"/>
                      </a:endParaRPr>
                    </a:p>
                    <a:p>
                      <a:pPr marL="97155" marR="138430">
                        <a:lnSpc>
                          <a:spcPct val="192700"/>
                        </a:lnSpc>
                      </a:pPr>
                      <a:r>
                        <a:rPr sz="900" dirty="0" smtClean="0">
                          <a:latin typeface="Calibri"/>
                          <a:cs typeface="Calibri"/>
                        </a:rPr>
                        <a:t>Exte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nd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ed</a:t>
                      </a:r>
                      <a:r>
                        <a:rPr sz="900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f 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ligibil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ty</a:t>
                      </a:r>
                    </a:p>
                  </a:txBody>
                  <a:tcPr marL="0" marR="0" marT="0" marB="0"/>
                </a:tc>
              </a:tr>
              <a:tr h="558310">
                <a:tc>
                  <a:txBody>
                    <a:bodyPr/>
                    <a:lstStyle/>
                    <a:p>
                      <a:pPr marL="146050" marR="549910">
                        <a:lnSpc>
                          <a:spcPct val="192700"/>
                        </a:lnSpc>
                      </a:pPr>
                      <a:r>
                        <a:rPr sz="900" b="1" u="sng" spc="-5" dirty="0" smtClean="0">
                          <a:latin typeface="Calibri"/>
                          <a:cs typeface="Calibri"/>
                        </a:rPr>
                        <a:t>F</a:t>
                      </a:r>
                      <a:r>
                        <a:rPr sz="900" b="1" u="sng" spc="5" dirty="0" smtClean="0">
                          <a:latin typeface="Calibri"/>
                          <a:cs typeface="Calibri"/>
                        </a:rPr>
                        <a:t>B</a:t>
                      </a:r>
                      <a:r>
                        <a:rPr sz="900" b="1" u="sng" dirty="0" smtClean="0">
                          <a:latin typeface="Calibri"/>
                          <a:cs typeface="Calibri"/>
                        </a:rPr>
                        <a:t>R</a:t>
                      </a:r>
                      <a:endParaRPr lang="en-US" sz="900" b="1" u="sng" dirty="0" smtClean="0">
                        <a:latin typeface="Calibri"/>
                        <a:cs typeface="Calibri"/>
                      </a:endParaRPr>
                    </a:p>
                    <a:p>
                      <a:pPr marL="146050" marR="549910">
                        <a:lnSpc>
                          <a:spcPct val="192700"/>
                        </a:lnSpc>
                      </a:pPr>
                      <a:r>
                        <a:rPr sz="900" b="1" u="sng" dirty="0" smtClean="0">
                          <a:latin typeface="Calibri"/>
                          <a:cs typeface="Calibri"/>
                          <a:hlinkClick r:id="rId7"/>
                        </a:rPr>
                        <a:t>EXR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</a:pPr>
                      <a:endParaRPr lang="en-US" sz="900" spc="-5" dirty="0" smtClean="0">
                        <a:latin typeface="Calibri"/>
                        <a:cs typeface="Calibri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900" spc="-5" dirty="0" smtClean="0">
                          <a:latin typeface="Calibri"/>
                          <a:cs typeface="Calibri"/>
                        </a:rPr>
                        <a:t>F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ra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l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fi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6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Ex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ted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st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o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f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fi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ts</a:t>
                      </a:r>
                    </a:p>
                  </a:txBody>
                  <a:tcPr marL="0" marR="0" marT="0" marB="0"/>
                </a:tc>
              </a:tr>
              <a:tr h="292134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endParaRPr lang="en-US" sz="900" b="1" u="sng" spc="5" dirty="0" smtClean="0">
                        <a:latin typeface="Calibri"/>
                        <a:cs typeface="Calibri"/>
                        <a:hlinkClick r:id="rId8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900" b="1" u="sng" spc="5" dirty="0" smtClean="0">
                          <a:latin typeface="Calibri"/>
                          <a:cs typeface="Calibri"/>
                          <a:hlinkClick r:id="rId8"/>
                        </a:rPr>
                        <a:t>I</a:t>
                      </a:r>
                      <a:r>
                        <a:rPr sz="900" b="1" u="sng" dirty="0" smtClean="0">
                          <a:latin typeface="Calibri"/>
                          <a:cs typeface="Calibri"/>
                          <a:hlinkClick r:id="rId8"/>
                        </a:rPr>
                        <a:t>R</a:t>
                      </a:r>
                      <a:r>
                        <a:rPr sz="900" b="1" u="sng" spc="-5" dirty="0" smtClean="0">
                          <a:latin typeface="Calibri"/>
                          <a:cs typeface="Calibri"/>
                          <a:hlinkClick r:id="rId8"/>
                        </a:rPr>
                        <a:t>WE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</a:pPr>
                      <a:endParaRPr lang="en-US" sz="900" spc="-5" dirty="0" smtClean="0">
                        <a:latin typeface="Calibri"/>
                        <a:cs typeface="Calibri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900" spc="-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5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pair</a:t>
                      </a:r>
                      <a:r>
                        <a:rPr sz="900" spc="-10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ted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W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k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Ex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se</a:t>
                      </a:r>
                    </a:p>
                  </a:txBody>
                  <a:tcPr marL="0" marR="0" marT="0" marB="0"/>
                </a:tc>
              </a:tr>
              <a:tr h="292133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endParaRPr lang="en-US" sz="900" b="1" u="sng" dirty="0" smtClean="0">
                        <a:latin typeface="Calibri"/>
                        <a:cs typeface="Calibri"/>
                        <a:hlinkClick r:id="rId9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900" b="1" u="sng" dirty="0" smtClean="0">
                          <a:latin typeface="Calibri"/>
                          <a:cs typeface="Calibri"/>
                          <a:hlinkClick r:id="rId9"/>
                        </a:rPr>
                        <a:t>PA</a:t>
                      </a:r>
                      <a:r>
                        <a:rPr sz="900" b="1" u="sng" spc="-10" dirty="0" smtClean="0">
                          <a:latin typeface="Calibri"/>
                          <a:cs typeface="Calibri"/>
                          <a:hlinkClick r:id="rId9"/>
                        </a:rPr>
                        <a:t>S</a:t>
                      </a:r>
                      <a:r>
                        <a:rPr sz="900" b="1" u="sng" dirty="0" smtClean="0">
                          <a:latin typeface="Calibri"/>
                          <a:cs typeface="Calibri"/>
                          <a:hlinkClick r:id="rId9"/>
                        </a:rPr>
                        <a:t>S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</a:pPr>
                      <a:endParaRPr lang="en-US" sz="900" spc="5" dirty="0" smtClean="0">
                        <a:latin typeface="Calibri"/>
                        <a:cs typeface="Calibri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900" spc="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la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hi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-Supp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</a:p>
                  </a:txBody>
                  <a:tcPr marL="0" marR="0" marT="0" marB="0"/>
                </a:tc>
              </a:tr>
              <a:tr h="292134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endParaRPr lang="en-US" sz="900" b="1" u="sng" spc="-10" dirty="0" smtClean="0">
                        <a:latin typeface="Calibri"/>
                        <a:cs typeface="Calibri"/>
                        <a:hlinkClick r:id="rId10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900" b="1" u="sng" spc="-10" dirty="0" smtClean="0">
                          <a:latin typeface="Calibri"/>
                          <a:cs typeface="Calibri"/>
                          <a:hlinkClick r:id="rId10"/>
                        </a:rPr>
                        <a:t>S</a:t>
                      </a:r>
                      <a:r>
                        <a:rPr sz="900" b="1" u="sng" dirty="0" smtClean="0">
                          <a:latin typeface="Calibri"/>
                          <a:cs typeface="Calibri"/>
                          <a:hlinkClick r:id="rId10"/>
                        </a:rPr>
                        <a:t>GA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</a:pPr>
                      <a:endParaRPr lang="en-US" sz="900" spc="-5" dirty="0" smtClean="0">
                        <a:latin typeface="Calibri"/>
                        <a:cs typeface="Calibri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900" spc="-5" dirty="0" smtClean="0">
                          <a:latin typeface="Calibri"/>
                          <a:cs typeface="Calibri"/>
                        </a:rPr>
                        <a:t>Sub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st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an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ia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l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Gainfu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l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ct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ty</a:t>
                      </a:r>
                    </a:p>
                  </a:txBody>
                  <a:tcPr marL="0" marR="0" marT="0" marB="0"/>
                </a:tc>
              </a:tr>
              <a:tr h="292133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endParaRPr lang="en-US" sz="900" b="1" u="sng" spc="-10" dirty="0" smtClean="0">
                        <a:latin typeface="Calibri"/>
                        <a:cs typeface="Calibri"/>
                        <a:hlinkClick r:id="rId11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900" b="1" u="sng" spc="-10" dirty="0" smtClean="0">
                          <a:latin typeface="Calibri"/>
                          <a:cs typeface="Calibri"/>
                          <a:hlinkClick r:id="rId11"/>
                        </a:rPr>
                        <a:t>SS</a:t>
                      </a:r>
                      <a:r>
                        <a:rPr sz="900" b="1" u="sng" dirty="0" smtClean="0">
                          <a:latin typeface="Calibri"/>
                          <a:cs typeface="Calibri"/>
                          <a:hlinkClick r:id="rId11"/>
                        </a:rPr>
                        <a:t>A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</a:pPr>
                      <a:endParaRPr lang="en-US" sz="900" spc="-5" dirty="0" smtClean="0">
                        <a:latin typeface="Calibri"/>
                        <a:cs typeface="Calibri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900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spc="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ia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l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uri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ty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ini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st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n</a:t>
                      </a:r>
                    </a:p>
                  </a:txBody>
                  <a:tcPr marL="0" marR="0" marT="0" marB="0"/>
                </a:tc>
              </a:tr>
              <a:tr h="292134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endParaRPr lang="en-US" sz="900" b="1" u="sng" spc="-10" dirty="0" smtClean="0">
                        <a:latin typeface="Calibri"/>
                        <a:cs typeface="Calibri"/>
                        <a:hlinkClick r:id="rId12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900" b="1" u="sng" spc="-10" dirty="0" smtClean="0">
                          <a:latin typeface="Calibri"/>
                          <a:cs typeface="Calibri"/>
                          <a:hlinkClick r:id="rId12"/>
                        </a:rPr>
                        <a:t>SS</a:t>
                      </a:r>
                      <a:r>
                        <a:rPr sz="900" b="1" u="sng" dirty="0" smtClean="0">
                          <a:latin typeface="Calibri"/>
                          <a:cs typeface="Calibri"/>
                          <a:hlinkClick r:id="rId12"/>
                        </a:rPr>
                        <a:t>DAC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</a:pPr>
                      <a:endParaRPr lang="en-US" sz="900" spc="-5" dirty="0" smtClean="0">
                        <a:latin typeface="Calibri"/>
                        <a:cs typeface="Calibri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900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spc="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ia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l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uri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ty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ab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led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Adul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Child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92134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endParaRPr lang="en-US" sz="900" b="1" u="sng" spc="-10" dirty="0" smtClean="0">
                        <a:latin typeface="Calibri"/>
                        <a:cs typeface="Calibri"/>
                        <a:hlinkClick r:id="rId12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900" b="1" u="sng" spc="-10" dirty="0" smtClean="0">
                          <a:latin typeface="Calibri"/>
                          <a:cs typeface="Calibri"/>
                          <a:hlinkClick r:id="rId12"/>
                        </a:rPr>
                        <a:t>SS</a:t>
                      </a:r>
                      <a:r>
                        <a:rPr sz="900" b="1" u="sng" dirty="0" smtClean="0">
                          <a:latin typeface="Calibri"/>
                          <a:cs typeface="Calibri"/>
                          <a:hlinkClick r:id="rId12"/>
                        </a:rPr>
                        <a:t>DI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</a:pPr>
                      <a:endParaRPr lang="en-US" sz="900" spc="-5" dirty="0" smtClean="0">
                        <a:latin typeface="Calibri"/>
                        <a:cs typeface="Calibri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900" spc="-5" dirty="0" smtClean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spc="5" dirty="0" smtClean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ia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l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uri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ty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abili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uran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ce</a:t>
                      </a:r>
                    </a:p>
                  </a:txBody>
                  <a:tcPr marL="0" marR="0" marT="0" marB="0"/>
                </a:tc>
              </a:tr>
              <a:tr h="292134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endParaRPr lang="en-US" sz="900" b="1" u="sng" spc="-10" dirty="0" smtClean="0">
                        <a:latin typeface="Calibri"/>
                        <a:cs typeface="Calibri"/>
                        <a:hlinkClick r:id="rId13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900" b="1" u="sng" spc="-10" dirty="0" smtClean="0">
                          <a:latin typeface="Calibri"/>
                          <a:cs typeface="Calibri"/>
                          <a:hlinkClick r:id="rId13"/>
                        </a:rPr>
                        <a:t>SS</a:t>
                      </a:r>
                      <a:r>
                        <a:rPr sz="900" b="1" u="sng" dirty="0" smtClean="0">
                          <a:latin typeface="Calibri"/>
                          <a:cs typeface="Calibri"/>
                          <a:hlinkClick r:id="rId13"/>
                        </a:rPr>
                        <a:t>I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</a:pPr>
                      <a:endParaRPr lang="en-US" sz="900" spc="-5" dirty="0" smtClean="0">
                        <a:latin typeface="Calibri"/>
                        <a:cs typeface="Calibri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900" spc="-5" dirty="0" smtClean="0">
                          <a:latin typeface="Calibri"/>
                          <a:cs typeface="Calibri"/>
                        </a:rPr>
                        <a:t>Suppl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5" dirty="0" smtClean="0">
                          <a:latin typeface="Calibri"/>
                          <a:cs typeface="Calibri"/>
                        </a:rPr>
                        <a:t>m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l 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uri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ty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In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</a:p>
                  </a:txBody>
                  <a:tcPr marL="0" marR="0" marT="0" marB="0"/>
                </a:tc>
              </a:tr>
              <a:tr h="553452">
                <a:tc>
                  <a:txBody>
                    <a:bodyPr/>
                    <a:lstStyle/>
                    <a:p>
                      <a:pPr marL="146050" marR="504825">
                        <a:lnSpc>
                          <a:spcPct val="192700"/>
                        </a:lnSpc>
                      </a:pPr>
                      <a:r>
                        <a:rPr sz="900" b="1" u="sng" spc="-10" dirty="0" smtClean="0">
                          <a:latin typeface="Calibri"/>
                          <a:cs typeface="Calibri"/>
                        </a:rPr>
                        <a:t>SS</a:t>
                      </a:r>
                      <a:r>
                        <a:rPr sz="900" b="1" u="sng" dirty="0" smtClean="0">
                          <a:latin typeface="Calibri"/>
                          <a:cs typeface="Calibri"/>
                        </a:rPr>
                        <a:t>P</a:t>
                      </a:r>
                      <a:endParaRPr lang="en-US" sz="900" b="1" u="none" dirty="0" smtClean="0">
                        <a:latin typeface="Calibri"/>
                        <a:cs typeface="Calibri"/>
                      </a:endParaRPr>
                    </a:p>
                    <a:p>
                      <a:pPr marL="146050" marR="504825">
                        <a:lnSpc>
                          <a:spcPct val="192700"/>
                        </a:lnSpc>
                      </a:pPr>
                      <a:r>
                        <a:rPr sz="900" b="1" u="sng" spc="5" dirty="0" smtClean="0">
                          <a:latin typeface="Calibri"/>
                          <a:cs typeface="Calibri"/>
                          <a:hlinkClick r:id="rId14"/>
                        </a:rPr>
                        <a:t>T</a:t>
                      </a:r>
                      <a:r>
                        <a:rPr sz="900" b="1" u="sng" spc="-5" dirty="0" smtClean="0">
                          <a:latin typeface="Calibri"/>
                          <a:cs typeface="Calibri"/>
                          <a:hlinkClick r:id="rId14"/>
                        </a:rPr>
                        <a:t>WP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 marR="1678939">
                        <a:lnSpc>
                          <a:spcPct val="192700"/>
                        </a:lnSpc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te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Suppl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5" dirty="0" smtClean="0">
                          <a:latin typeface="Calibri"/>
                          <a:cs typeface="Calibri"/>
                        </a:rPr>
                        <a:t>P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spc="-10" dirty="0" smtClean="0">
                          <a:latin typeface="Calibri"/>
                          <a:cs typeface="Calibri"/>
                        </a:rPr>
                        <a:t>ym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t</a:t>
                      </a:r>
                      <a:endParaRPr lang="en-US" sz="900" dirty="0" smtClean="0">
                        <a:latin typeface="Calibri"/>
                        <a:cs typeface="Calibri"/>
                      </a:endParaRPr>
                    </a:p>
                    <a:p>
                      <a:pPr marL="97155" marR="1678939">
                        <a:lnSpc>
                          <a:spcPct val="192700"/>
                        </a:lnSpc>
                      </a:pPr>
                      <a:r>
                        <a:rPr sz="900" dirty="0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ria</a:t>
                      </a:r>
                      <a:r>
                        <a:rPr sz="90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9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k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d</a:t>
                      </a:r>
                    </a:p>
                  </a:txBody>
                  <a:tcPr marL="0" marR="0" marT="0" marB="0"/>
                </a:tc>
              </a:tr>
              <a:tr h="233583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900" b="1" u="sng" spc="-5" dirty="0">
                          <a:latin typeface="Calibri"/>
                          <a:cs typeface="Calibri"/>
                          <a:hlinkClick r:id="rId15"/>
                        </a:rPr>
                        <a:t>VR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l 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habili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n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8576" y="2230781"/>
            <a:ext cx="6455784" cy="4778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6469">
              <a:lnSpc>
                <a:spcPct val="100000"/>
              </a:lnSpc>
            </a:pPr>
            <a:r>
              <a:rPr sz="2000" b="1" spc="5" dirty="0">
                <a:latin typeface="Times New Roman"/>
                <a:cs typeface="Times New Roman"/>
              </a:rPr>
              <a:t>Ca</a:t>
            </a:r>
            <a:r>
              <a:rPr sz="2000" b="1" spc="-10" dirty="0">
                <a:latin typeface="Times New Roman"/>
                <a:cs typeface="Times New Roman"/>
              </a:rPr>
              <a:t>lif</a:t>
            </a:r>
            <a:r>
              <a:rPr sz="2000" b="1" spc="5" dirty="0">
                <a:latin typeface="Times New Roman"/>
                <a:cs typeface="Times New Roman"/>
              </a:rPr>
              <a:t>o</a:t>
            </a:r>
            <a:r>
              <a:rPr sz="2000" b="1" spc="-5" dirty="0">
                <a:latin typeface="Times New Roman"/>
                <a:cs typeface="Times New Roman"/>
              </a:rPr>
              <a:t>r</a:t>
            </a:r>
            <a:r>
              <a:rPr sz="2000" b="1" dirty="0">
                <a:latin typeface="Times New Roman"/>
                <a:cs typeface="Times New Roman"/>
              </a:rPr>
              <a:t>n</a:t>
            </a:r>
            <a:r>
              <a:rPr sz="2000" b="1" spc="-10" dirty="0">
                <a:latin typeface="Times New Roman"/>
                <a:cs typeface="Times New Roman"/>
              </a:rPr>
              <a:t>i</a:t>
            </a:r>
            <a:r>
              <a:rPr sz="2000" b="1" dirty="0">
                <a:latin typeface="Times New Roman"/>
                <a:cs typeface="Times New Roman"/>
              </a:rPr>
              <a:t>a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5" dirty="0">
                <a:latin typeface="Times New Roman"/>
                <a:cs typeface="Times New Roman"/>
              </a:rPr>
              <a:t>A</a:t>
            </a:r>
            <a:r>
              <a:rPr sz="2000" b="1" spc="-20" dirty="0">
                <a:latin typeface="Times New Roman"/>
                <a:cs typeface="Times New Roman"/>
              </a:rPr>
              <a:t>B</a:t>
            </a:r>
            <a:r>
              <a:rPr sz="2000" b="1" spc="-5" dirty="0">
                <a:latin typeface="Times New Roman"/>
                <a:cs typeface="Times New Roman"/>
              </a:rPr>
              <a:t>L</a:t>
            </a:r>
            <a:r>
              <a:rPr sz="2000" b="1" dirty="0">
                <a:latin typeface="Times New Roman"/>
                <a:cs typeface="Times New Roman"/>
              </a:rPr>
              <a:t>E </a:t>
            </a:r>
            <a:r>
              <a:rPr sz="2000" b="1" spc="-5" dirty="0">
                <a:latin typeface="Times New Roman"/>
                <a:cs typeface="Times New Roman"/>
              </a:rPr>
              <a:t>Tr</a:t>
            </a:r>
            <a:r>
              <a:rPr sz="2000" b="1" dirty="0">
                <a:latin typeface="Times New Roman"/>
                <a:cs typeface="Times New Roman"/>
              </a:rPr>
              <a:t>ust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P</a:t>
            </a:r>
            <a:r>
              <a:rPr sz="2000" b="1" spc="-15" dirty="0">
                <a:latin typeface="Times New Roman"/>
                <a:cs typeface="Times New Roman"/>
              </a:rPr>
              <a:t>r</a:t>
            </a:r>
            <a:r>
              <a:rPr sz="2000" b="1" spc="-10" dirty="0">
                <a:latin typeface="Times New Roman"/>
                <a:cs typeface="Times New Roman"/>
              </a:rPr>
              <a:t>o</a:t>
            </a:r>
            <a:r>
              <a:rPr sz="2000" b="1" spc="5" dirty="0">
                <a:latin typeface="Times New Roman"/>
                <a:cs typeface="Times New Roman"/>
              </a:rPr>
              <a:t>g</a:t>
            </a:r>
            <a:r>
              <a:rPr sz="2000" b="1" spc="-5" dirty="0">
                <a:latin typeface="Times New Roman"/>
                <a:cs typeface="Times New Roman"/>
              </a:rPr>
              <a:t>r</a:t>
            </a:r>
            <a:r>
              <a:rPr sz="2000" b="1" spc="5" dirty="0">
                <a:latin typeface="Times New Roman"/>
                <a:cs typeface="Times New Roman"/>
              </a:rPr>
              <a:t>a</a:t>
            </a:r>
            <a:r>
              <a:rPr sz="2000" b="1" dirty="0">
                <a:latin typeface="Times New Roman"/>
                <a:cs typeface="Times New Roman"/>
              </a:rPr>
              <a:t>m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70534" algn="l"/>
              </a:tabLst>
            </a:pPr>
            <a:r>
              <a:rPr sz="1600" spc="-10" dirty="0">
                <a:latin typeface="Times New Roman"/>
                <a:cs typeface="Times New Roman"/>
              </a:rPr>
              <a:t>S</a:t>
            </a:r>
            <a:r>
              <a:rPr sz="1600" spc="-5" dirty="0">
                <a:latin typeface="Times New Roman"/>
                <a:cs typeface="Times New Roman"/>
              </a:rPr>
              <a:t>p</a:t>
            </a:r>
            <a:r>
              <a:rPr sz="1600" spc="-10" dirty="0">
                <a:latin typeface="Times New Roman"/>
                <a:cs typeface="Times New Roman"/>
              </a:rPr>
              <a:t>ecial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Sa</a:t>
            </a:r>
            <a:r>
              <a:rPr sz="1600" spc="-5" dirty="0">
                <a:latin typeface="Times New Roman"/>
                <a:cs typeface="Times New Roman"/>
              </a:rPr>
              <a:t>ving</a:t>
            </a:r>
            <a:r>
              <a:rPr sz="1600" spc="-10" dirty="0">
                <a:latin typeface="Times New Roman"/>
                <a:cs typeface="Times New Roman"/>
              </a:rPr>
              <a:t>s</a:t>
            </a:r>
            <a:r>
              <a:rPr sz="1600" spc="-5" dirty="0">
                <a:latin typeface="Times New Roman"/>
                <a:cs typeface="Times New Roman"/>
              </a:rPr>
              <a:t> A</a:t>
            </a:r>
            <a:r>
              <a:rPr sz="1600" spc="-10" dirty="0">
                <a:latin typeface="Times New Roman"/>
                <a:cs typeface="Times New Roman"/>
              </a:rPr>
              <a:t>cc</a:t>
            </a:r>
            <a:r>
              <a:rPr sz="1600" spc="-5" dirty="0">
                <a:latin typeface="Times New Roman"/>
                <a:cs typeface="Times New Roman"/>
              </a:rPr>
              <a:t>ount</a:t>
            </a:r>
            <a:endParaRPr sz="1600" dirty="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35"/>
              </a:spcBef>
              <a:tabLst>
                <a:tab pos="469900" algn="l"/>
              </a:tabLst>
            </a:pPr>
            <a:r>
              <a:rPr sz="1600" spc="-10" dirty="0">
                <a:latin typeface="Symbol"/>
                <a:cs typeface="Symbol"/>
              </a:rPr>
              <a:t></a:t>
            </a:r>
            <a:r>
              <a:rPr sz="1600" spc="-10" dirty="0">
                <a:latin typeface="Times New Roman"/>
                <a:cs typeface="Times New Roman"/>
              </a:rPr>
              <a:t>	S</a:t>
            </a:r>
            <a:r>
              <a:rPr sz="1600" spc="-15" dirty="0">
                <a:latin typeface="Times New Roman"/>
                <a:cs typeface="Times New Roman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v</a:t>
            </a:r>
            <a:r>
              <a:rPr sz="1600" spc="-10" dirty="0">
                <a:latin typeface="Times New Roman"/>
                <a:cs typeface="Times New Roman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u</a:t>
            </a:r>
            <a:r>
              <a:rPr sz="1600" spc="-10" dirty="0">
                <a:latin typeface="Times New Roman"/>
                <a:cs typeface="Times New Roman"/>
              </a:rPr>
              <a:t>p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$100</a:t>
            </a:r>
            <a:r>
              <a:rPr sz="1600" spc="-10" dirty="0">
                <a:latin typeface="Times New Roman"/>
                <a:cs typeface="Times New Roman"/>
              </a:rPr>
              <a:t>,</a:t>
            </a:r>
            <a:r>
              <a:rPr sz="1600" spc="-20" dirty="0">
                <a:latin typeface="Times New Roman"/>
                <a:cs typeface="Times New Roman"/>
              </a:rPr>
              <a:t>0</a:t>
            </a:r>
            <a:r>
              <a:rPr sz="1600" spc="-5" dirty="0">
                <a:latin typeface="Times New Roman"/>
                <a:cs typeface="Times New Roman"/>
              </a:rPr>
              <a:t>00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-5" dirty="0">
                <a:latin typeface="Times New Roman"/>
                <a:cs typeface="Times New Roman"/>
              </a:rPr>
              <a:t>00</a:t>
            </a:r>
            <a:endParaRPr sz="1600" dirty="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600" spc="-15" dirty="0">
                <a:latin typeface="Times New Roman"/>
                <a:cs typeface="Times New Roman"/>
              </a:rPr>
              <a:t>C</a:t>
            </a:r>
            <a:r>
              <a:rPr sz="1600" spc="-5" dirty="0">
                <a:latin typeface="Times New Roman"/>
                <a:cs typeface="Times New Roman"/>
              </a:rPr>
              <a:t>ont</a:t>
            </a:r>
            <a:r>
              <a:rPr sz="1600" spc="-15" dirty="0">
                <a:latin typeface="Times New Roman"/>
                <a:cs typeface="Times New Roman"/>
              </a:rPr>
              <a:t>r</a:t>
            </a:r>
            <a:r>
              <a:rPr sz="1600" spc="-5" dirty="0">
                <a:latin typeface="Times New Roman"/>
                <a:cs typeface="Times New Roman"/>
              </a:rPr>
              <a:t>ibu</a:t>
            </a:r>
            <a:r>
              <a:rPr sz="1600" spc="-10" dirty="0">
                <a:latin typeface="Times New Roman"/>
                <a:cs typeface="Times New Roman"/>
              </a:rPr>
              <a:t>te</a:t>
            </a:r>
            <a:r>
              <a:rPr sz="1600" spc="-5" dirty="0">
                <a:latin typeface="Times New Roman"/>
                <a:cs typeface="Times New Roman"/>
              </a:rPr>
              <a:t> u</a:t>
            </a:r>
            <a:r>
              <a:rPr sz="1600" spc="-10" dirty="0">
                <a:latin typeface="Times New Roman"/>
                <a:cs typeface="Times New Roman"/>
              </a:rPr>
              <a:t>p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$</a:t>
            </a:r>
            <a:r>
              <a:rPr sz="1600" spc="-5" dirty="0">
                <a:latin typeface="Times New Roman"/>
                <a:cs typeface="Times New Roman"/>
              </a:rPr>
              <a:t>14</a:t>
            </a:r>
            <a:r>
              <a:rPr sz="1600" spc="-10" dirty="0">
                <a:latin typeface="Times New Roman"/>
                <a:cs typeface="Times New Roman"/>
              </a:rPr>
              <a:t>,</a:t>
            </a:r>
            <a:r>
              <a:rPr sz="1600" spc="-5" dirty="0">
                <a:latin typeface="Times New Roman"/>
                <a:cs typeface="Times New Roman"/>
              </a:rPr>
              <a:t>000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-20" dirty="0">
                <a:latin typeface="Times New Roman"/>
                <a:cs typeface="Times New Roman"/>
              </a:rPr>
              <a:t>0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</a:t>
            </a:r>
            <a:r>
              <a:rPr sz="1600" spc="-15" dirty="0">
                <a:latin typeface="Times New Roman"/>
                <a:cs typeface="Times New Roman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r </a:t>
            </a:r>
            <a:r>
              <a:rPr sz="1600" spc="-20" dirty="0">
                <a:latin typeface="Times New Roman"/>
                <a:cs typeface="Times New Roman"/>
              </a:rPr>
              <a:t>y</a:t>
            </a:r>
            <a:r>
              <a:rPr sz="1600" spc="-15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0" dirty="0">
                <a:latin typeface="Times New Roman"/>
                <a:cs typeface="Times New Roman"/>
              </a:rPr>
              <a:t>r</a:t>
            </a:r>
            <a:endParaRPr sz="1600" dirty="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470534" algn="l"/>
              </a:tabLst>
            </a:pPr>
            <a:r>
              <a:rPr sz="1600" spc="-20" dirty="0">
                <a:latin typeface="Times New Roman"/>
                <a:cs typeface="Times New Roman"/>
              </a:rPr>
              <a:t>M</a:t>
            </a:r>
            <a:r>
              <a:rPr sz="1600" spc="-5" dirty="0">
                <a:latin typeface="Times New Roman"/>
                <a:cs typeface="Times New Roman"/>
              </a:rPr>
              <a:t>u</a:t>
            </a:r>
            <a:r>
              <a:rPr sz="1600" spc="-10" dirty="0">
                <a:latin typeface="Times New Roman"/>
                <a:cs typeface="Times New Roman"/>
              </a:rPr>
              <a:t>st</a:t>
            </a:r>
            <a:r>
              <a:rPr sz="1600" spc="-5" dirty="0">
                <a:latin typeface="Times New Roman"/>
                <a:cs typeface="Times New Roman"/>
              </a:rPr>
              <a:t> h</a:t>
            </a:r>
            <a:r>
              <a:rPr sz="1600" spc="-10" dirty="0">
                <a:latin typeface="Times New Roman"/>
                <a:cs typeface="Times New Roman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v</a:t>
            </a:r>
            <a:r>
              <a:rPr sz="1600" spc="-10" dirty="0">
                <a:latin typeface="Times New Roman"/>
                <a:cs typeface="Times New Roman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eli</a:t>
            </a:r>
            <a:r>
              <a:rPr sz="1600" spc="-5" dirty="0">
                <a:latin typeface="Times New Roman"/>
                <a:cs typeface="Times New Roman"/>
              </a:rPr>
              <a:t>g</a:t>
            </a:r>
            <a:r>
              <a:rPr sz="1600" spc="0" dirty="0">
                <a:latin typeface="Times New Roman"/>
                <a:cs typeface="Times New Roman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b</a:t>
            </a:r>
            <a:r>
              <a:rPr sz="1600" spc="-10" dirty="0">
                <a:latin typeface="Times New Roman"/>
                <a:cs typeface="Times New Roman"/>
              </a:rPr>
              <a:t>le</a:t>
            </a:r>
            <a:r>
              <a:rPr sz="1600" spc="-5" dirty="0">
                <a:latin typeface="Times New Roman"/>
                <a:cs typeface="Times New Roman"/>
              </a:rPr>
              <a:t> d</a:t>
            </a:r>
            <a:r>
              <a:rPr sz="1600" spc="-10" dirty="0">
                <a:latin typeface="Times New Roman"/>
                <a:cs typeface="Times New Roman"/>
              </a:rPr>
              <a:t>isa</a:t>
            </a:r>
            <a:r>
              <a:rPr sz="1600" spc="-5" dirty="0">
                <a:latin typeface="Times New Roman"/>
                <a:cs typeface="Times New Roman"/>
              </a:rPr>
              <a:t>b</a:t>
            </a:r>
            <a:r>
              <a:rPr sz="1600" spc="-10" dirty="0">
                <a:latin typeface="Times New Roman"/>
                <a:cs typeface="Times New Roman"/>
              </a:rPr>
              <a:t>ility</a:t>
            </a:r>
            <a:endParaRPr sz="1600" dirty="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470534" algn="l"/>
              </a:tabLst>
            </a:pPr>
            <a:r>
              <a:rPr sz="1600" spc="-10" dirty="0">
                <a:latin typeface="Times New Roman"/>
                <a:cs typeface="Times New Roman"/>
              </a:rPr>
              <a:t>Disa</a:t>
            </a:r>
            <a:r>
              <a:rPr sz="1600" spc="-5" dirty="0">
                <a:latin typeface="Times New Roman"/>
                <a:cs typeface="Times New Roman"/>
              </a:rPr>
              <a:t>b</a:t>
            </a:r>
            <a:r>
              <a:rPr sz="1600" spc="-10" dirty="0">
                <a:latin typeface="Times New Roman"/>
                <a:cs typeface="Times New Roman"/>
              </a:rPr>
              <a:t>ility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35" dirty="0">
                <a:latin typeface="Times New Roman"/>
                <a:cs typeface="Times New Roman"/>
              </a:rPr>
              <a:t>m</a:t>
            </a:r>
            <a:r>
              <a:rPr sz="1600" spc="-5" dirty="0">
                <a:latin typeface="Times New Roman"/>
                <a:cs typeface="Times New Roman"/>
              </a:rPr>
              <a:t>u</a:t>
            </a:r>
            <a:r>
              <a:rPr sz="1600" spc="-10" dirty="0">
                <a:latin typeface="Times New Roman"/>
                <a:cs typeface="Times New Roman"/>
              </a:rPr>
              <a:t>st</a:t>
            </a:r>
            <a:r>
              <a:rPr sz="1600" spc="-5" dirty="0">
                <a:latin typeface="Times New Roman"/>
                <a:cs typeface="Times New Roman"/>
              </a:rPr>
              <a:t> h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v</a:t>
            </a:r>
            <a:r>
              <a:rPr sz="1600" spc="-10" dirty="0">
                <a:latin typeface="Times New Roman"/>
                <a:cs typeface="Times New Roman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o</a:t>
            </a:r>
            <a:r>
              <a:rPr sz="1600" spc="-10" dirty="0">
                <a:latin typeface="Times New Roman"/>
                <a:cs typeface="Times New Roman"/>
              </a:rPr>
              <a:t>cc</a:t>
            </a:r>
            <a:r>
              <a:rPr sz="1600" spc="-5" dirty="0">
                <a:latin typeface="Times New Roman"/>
                <a:cs typeface="Times New Roman"/>
              </a:rPr>
              <a:t>u</a:t>
            </a:r>
            <a:r>
              <a:rPr sz="1600" spc="-15" dirty="0">
                <a:latin typeface="Times New Roman"/>
                <a:cs typeface="Times New Roman"/>
              </a:rPr>
              <a:t>rr</a:t>
            </a:r>
            <a:r>
              <a:rPr sz="1600" spc="-10" dirty="0">
                <a:latin typeface="Times New Roman"/>
                <a:cs typeface="Times New Roman"/>
              </a:rPr>
              <a:t>ed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b</a:t>
            </a:r>
            <a:r>
              <a:rPr sz="1600" spc="-10" dirty="0">
                <a:latin typeface="Times New Roman"/>
                <a:cs typeface="Times New Roman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fo</a:t>
            </a:r>
            <a:r>
              <a:rPr sz="1600" spc="-15" dirty="0">
                <a:latin typeface="Times New Roman"/>
                <a:cs typeface="Times New Roman"/>
              </a:rPr>
              <a:t>r</a:t>
            </a:r>
            <a:r>
              <a:rPr sz="1600" spc="-10" dirty="0">
                <a:latin typeface="Times New Roman"/>
                <a:cs typeface="Times New Roman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g</a:t>
            </a:r>
            <a:r>
              <a:rPr sz="1600" spc="-10" dirty="0">
                <a:latin typeface="Times New Roman"/>
                <a:cs typeface="Times New Roman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2</a:t>
            </a:r>
            <a:r>
              <a:rPr sz="1600" spc="-10" dirty="0">
                <a:latin typeface="Times New Roman"/>
                <a:cs typeface="Times New Roman"/>
              </a:rPr>
              <a:t>6</a:t>
            </a:r>
            <a:endParaRPr sz="1600" dirty="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470534" algn="l"/>
              </a:tabLst>
            </a:pPr>
            <a:r>
              <a:rPr sz="1600" spc="-15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35" dirty="0">
                <a:latin typeface="Times New Roman"/>
                <a:cs typeface="Times New Roman"/>
              </a:rPr>
              <a:t>m</a:t>
            </a:r>
            <a:r>
              <a:rPr sz="1600" spc="-10" dirty="0">
                <a:latin typeface="Times New Roman"/>
                <a:cs typeface="Times New Roman"/>
              </a:rPr>
              <a:t>ain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eli</a:t>
            </a:r>
            <a:r>
              <a:rPr sz="1600" spc="-5" dirty="0">
                <a:latin typeface="Times New Roman"/>
                <a:cs typeface="Times New Roman"/>
              </a:rPr>
              <a:t>gib</a:t>
            </a:r>
            <a:r>
              <a:rPr sz="1600" spc="-10" dirty="0">
                <a:latin typeface="Times New Roman"/>
                <a:cs typeface="Times New Roman"/>
              </a:rPr>
              <a:t>le</a:t>
            </a:r>
            <a:r>
              <a:rPr sz="1600" spc="-5" dirty="0">
                <a:latin typeface="Times New Roman"/>
                <a:cs typeface="Times New Roman"/>
              </a:rPr>
              <a:t> fo</a:t>
            </a:r>
            <a:r>
              <a:rPr sz="1600" spc="-10" dirty="0">
                <a:latin typeface="Times New Roman"/>
                <a:cs typeface="Times New Roman"/>
              </a:rPr>
              <a:t>r SSI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Be</a:t>
            </a:r>
            <a:r>
              <a:rPr sz="1600" spc="-5" dirty="0">
                <a:latin typeface="Times New Roman"/>
                <a:cs typeface="Times New Roman"/>
              </a:rPr>
              <a:t>n</a:t>
            </a:r>
            <a:r>
              <a:rPr sz="1600" spc="-10" dirty="0">
                <a:latin typeface="Times New Roman"/>
                <a:cs typeface="Times New Roman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fit</a:t>
            </a:r>
            <a:endParaRPr sz="1600" dirty="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850"/>
              </a:lnSpc>
              <a:spcBef>
                <a:spcPts val="155"/>
              </a:spcBef>
              <a:buFont typeface="Symbol"/>
              <a:buChar char=""/>
              <a:tabLst>
                <a:tab pos="470534" algn="l"/>
              </a:tabLst>
            </a:pPr>
            <a:r>
              <a:rPr sz="1600" spc="-20" dirty="0">
                <a:latin typeface="Times New Roman"/>
                <a:cs typeface="Times New Roman"/>
              </a:rPr>
              <a:t>M</a:t>
            </a:r>
            <a:r>
              <a:rPr sz="1600" spc="-5" dirty="0">
                <a:latin typeface="Times New Roman"/>
                <a:cs typeface="Times New Roman"/>
              </a:rPr>
              <a:t>on</a:t>
            </a:r>
            <a:r>
              <a:rPr sz="1600" spc="-10" dirty="0">
                <a:latin typeface="Times New Roman"/>
                <a:cs typeface="Times New Roman"/>
              </a:rPr>
              <a:t>ey is</a:t>
            </a:r>
            <a:r>
              <a:rPr sz="1600" spc="-5" dirty="0">
                <a:latin typeface="Times New Roman"/>
                <a:cs typeface="Times New Roman"/>
              </a:rPr>
              <a:t> not </a:t>
            </a:r>
            <a:r>
              <a:rPr sz="1600" spc="-10" dirty="0">
                <a:latin typeface="Times New Roman"/>
                <a:cs typeface="Times New Roman"/>
              </a:rPr>
              <a:t>c</a:t>
            </a:r>
            <a:r>
              <a:rPr sz="1600" spc="-5" dirty="0">
                <a:latin typeface="Times New Roman"/>
                <a:cs typeface="Times New Roman"/>
              </a:rPr>
              <a:t>on</a:t>
            </a:r>
            <a:r>
              <a:rPr sz="1600" spc="-10" dirty="0">
                <a:latin typeface="Times New Roman"/>
                <a:cs typeface="Times New Roman"/>
              </a:rPr>
              <a:t>s</a:t>
            </a:r>
            <a:r>
              <a:rPr sz="1600" spc="0" dirty="0">
                <a:latin typeface="Times New Roman"/>
                <a:cs typeface="Times New Roman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d</a:t>
            </a:r>
            <a:r>
              <a:rPr sz="1600" spc="-10" dirty="0">
                <a:latin typeface="Times New Roman"/>
                <a:cs typeface="Times New Roman"/>
              </a:rPr>
              <a:t>e</a:t>
            </a:r>
            <a:r>
              <a:rPr sz="1600" spc="-15" dirty="0">
                <a:latin typeface="Times New Roman"/>
                <a:cs typeface="Times New Roman"/>
              </a:rPr>
              <a:t>r</a:t>
            </a:r>
            <a:r>
              <a:rPr sz="1600" spc="-10" dirty="0">
                <a:latin typeface="Times New Roman"/>
                <a:cs typeface="Times New Roman"/>
              </a:rPr>
              <a:t>ed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ta</a:t>
            </a:r>
            <a:r>
              <a:rPr sz="1600" spc="-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b</a:t>
            </a:r>
            <a:r>
              <a:rPr sz="1600" spc="-10" dirty="0">
                <a:latin typeface="Times New Roman"/>
                <a:cs typeface="Times New Roman"/>
              </a:rPr>
              <a:t>le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w</a:t>
            </a:r>
            <a:r>
              <a:rPr sz="1600" spc="-5" dirty="0">
                <a:latin typeface="Times New Roman"/>
                <a:cs typeface="Times New Roman"/>
              </a:rPr>
              <a:t>h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u</a:t>
            </a:r>
            <a:r>
              <a:rPr sz="1600" spc="-10" dirty="0">
                <a:latin typeface="Times New Roman"/>
                <a:cs typeface="Times New Roman"/>
              </a:rPr>
              <a:t>sed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fo</a:t>
            </a:r>
            <a:r>
              <a:rPr sz="1600" spc="-10" dirty="0">
                <a:latin typeface="Times New Roman"/>
                <a:cs typeface="Times New Roman"/>
              </a:rPr>
              <a:t>r eli</a:t>
            </a:r>
            <a:r>
              <a:rPr sz="1600" spc="-5" dirty="0">
                <a:latin typeface="Times New Roman"/>
                <a:cs typeface="Times New Roman"/>
              </a:rPr>
              <a:t>gib</a:t>
            </a:r>
            <a:r>
              <a:rPr sz="1600" spc="-10" dirty="0">
                <a:latin typeface="Times New Roman"/>
                <a:cs typeface="Times New Roman"/>
              </a:rPr>
              <a:t>le e</a:t>
            </a:r>
            <a:r>
              <a:rPr sz="1600" spc="-5" dirty="0">
                <a:latin typeface="Times New Roman"/>
                <a:cs typeface="Times New Roman"/>
              </a:rPr>
              <a:t>xp</a:t>
            </a:r>
            <a:r>
              <a:rPr sz="1600" spc="-10" dirty="0">
                <a:latin typeface="Times New Roman"/>
                <a:cs typeface="Times New Roman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n</a:t>
            </a:r>
            <a:r>
              <a:rPr sz="1600" spc="-10" dirty="0">
                <a:latin typeface="Times New Roman"/>
                <a:cs typeface="Times New Roman"/>
              </a:rPr>
              <a:t>ses:</a:t>
            </a:r>
            <a:endParaRPr sz="1600" dirty="0">
              <a:latin typeface="Times New Roman"/>
              <a:cs typeface="Times New Roman"/>
            </a:endParaRPr>
          </a:p>
          <a:p>
            <a:pPr marL="697230" lvl="1" indent="1270" algn="just">
              <a:lnSpc>
                <a:spcPts val="1745"/>
              </a:lnSpc>
              <a:buFont typeface="Courier New"/>
              <a:buChar char="o"/>
              <a:tabLst>
                <a:tab pos="927735" algn="l"/>
              </a:tabLst>
            </a:pPr>
            <a:r>
              <a:rPr sz="1600" spc="-15" dirty="0">
                <a:latin typeface="Times New Roman"/>
                <a:cs typeface="Times New Roman"/>
              </a:rPr>
              <a:t>Tr</a:t>
            </a:r>
            <a:r>
              <a:rPr sz="1600" spc="-10" dirty="0">
                <a:latin typeface="Times New Roman"/>
                <a:cs typeface="Times New Roman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n</a:t>
            </a:r>
            <a:r>
              <a:rPr sz="1600" spc="-10" dirty="0">
                <a:latin typeface="Times New Roman"/>
                <a:cs typeface="Times New Roman"/>
              </a:rPr>
              <a:t>s</a:t>
            </a:r>
            <a:r>
              <a:rPr sz="1600" spc="-5" dirty="0">
                <a:latin typeface="Times New Roman"/>
                <a:cs typeface="Times New Roman"/>
              </a:rPr>
              <a:t>po</a:t>
            </a:r>
            <a:r>
              <a:rPr sz="1600" spc="-15" dirty="0">
                <a:latin typeface="Times New Roman"/>
                <a:cs typeface="Times New Roman"/>
              </a:rPr>
              <a:t>r</a:t>
            </a:r>
            <a:r>
              <a:rPr sz="1600" spc="-10" dirty="0">
                <a:latin typeface="Times New Roman"/>
                <a:cs typeface="Times New Roman"/>
              </a:rPr>
              <a:t>tati</a:t>
            </a:r>
            <a:r>
              <a:rPr sz="1600" spc="-5" dirty="0">
                <a:latin typeface="Times New Roman"/>
                <a:cs typeface="Times New Roman"/>
              </a:rPr>
              <a:t>o</a:t>
            </a:r>
            <a:r>
              <a:rPr sz="1600" spc="-10" dirty="0">
                <a:latin typeface="Times New Roman"/>
                <a:cs typeface="Times New Roman"/>
              </a:rPr>
              <a:t>n</a:t>
            </a:r>
            <a:endParaRPr sz="1600" dirty="0">
              <a:latin typeface="Times New Roman"/>
              <a:cs typeface="Times New Roman"/>
            </a:endParaRPr>
          </a:p>
          <a:p>
            <a:pPr marL="927100" lvl="1" indent="-228600" algn="just">
              <a:lnSpc>
                <a:spcPts val="1839"/>
              </a:lnSpc>
              <a:buFont typeface="Courier New"/>
              <a:buChar char="o"/>
              <a:tabLst>
                <a:tab pos="927735" algn="l"/>
              </a:tabLst>
            </a:pPr>
            <a:r>
              <a:rPr sz="1600" spc="-5" dirty="0">
                <a:latin typeface="Times New Roman"/>
                <a:cs typeface="Times New Roman"/>
              </a:rPr>
              <a:t>E</a:t>
            </a:r>
            <a:r>
              <a:rPr sz="1600" spc="-35" dirty="0">
                <a:latin typeface="Times New Roman"/>
                <a:cs typeface="Times New Roman"/>
              </a:rPr>
              <a:t>m</a:t>
            </a:r>
            <a:r>
              <a:rPr sz="1600" spc="-5" dirty="0">
                <a:latin typeface="Times New Roman"/>
                <a:cs typeface="Times New Roman"/>
              </a:rPr>
              <a:t>plo</a:t>
            </a:r>
            <a:r>
              <a:rPr sz="1600" spc="0" dirty="0">
                <a:latin typeface="Times New Roman"/>
                <a:cs typeface="Times New Roman"/>
              </a:rPr>
              <a:t>y</a:t>
            </a:r>
            <a:r>
              <a:rPr sz="1600" spc="-35" dirty="0">
                <a:latin typeface="Times New Roman"/>
                <a:cs typeface="Times New Roman"/>
              </a:rPr>
              <a:t>m</a:t>
            </a:r>
            <a:r>
              <a:rPr sz="1600" spc="-15" dirty="0">
                <a:latin typeface="Times New Roman"/>
                <a:cs typeface="Times New Roman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nt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Tra</a:t>
            </a:r>
            <a:r>
              <a:rPr sz="1600" spc="-5" dirty="0">
                <a:latin typeface="Times New Roman"/>
                <a:cs typeface="Times New Roman"/>
              </a:rPr>
              <a:t>i</a:t>
            </a:r>
            <a:r>
              <a:rPr sz="1600" spc="0" dirty="0">
                <a:latin typeface="Times New Roman"/>
                <a:cs typeface="Times New Roman"/>
              </a:rPr>
              <a:t>n</a:t>
            </a:r>
            <a:r>
              <a:rPr sz="1600" spc="-5" dirty="0">
                <a:latin typeface="Times New Roman"/>
                <a:cs typeface="Times New Roman"/>
              </a:rPr>
              <a:t>in</a:t>
            </a:r>
            <a:r>
              <a:rPr sz="1600" spc="-10" dirty="0">
                <a:latin typeface="Times New Roman"/>
                <a:cs typeface="Times New Roman"/>
              </a:rPr>
              <a:t>g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n</a:t>
            </a:r>
            <a:r>
              <a:rPr sz="1600" spc="-10" dirty="0">
                <a:latin typeface="Times New Roman"/>
                <a:cs typeface="Times New Roman"/>
              </a:rPr>
              <a:t>d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</a:t>
            </a:r>
            <a:r>
              <a:rPr sz="1600" spc="-5" dirty="0">
                <a:latin typeface="Times New Roman"/>
                <a:cs typeface="Times New Roman"/>
              </a:rPr>
              <a:t>up</a:t>
            </a:r>
            <a:r>
              <a:rPr sz="1600" spc="-20" dirty="0">
                <a:latin typeface="Times New Roman"/>
                <a:cs typeface="Times New Roman"/>
              </a:rPr>
              <a:t>p</a:t>
            </a:r>
            <a:r>
              <a:rPr sz="1600" spc="-5" dirty="0">
                <a:latin typeface="Times New Roman"/>
                <a:cs typeface="Times New Roman"/>
              </a:rPr>
              <a:t>o</a:t>
            </a:r>
            <a:r>
              <a:rPr sz="1600" spc="-15" dirty="0">
                <a:latin typeface="Times New Roman"/>
                <a:cs typeface="Times New Roman"/>
              </a:rPr>
              <a:t>r</a:t>
            </a:r>
            <a:r>
              <a:rPr sz="1600" spc="-5" dirty="0">
                <a:latin typeface="Times New Roman"/>
                <a:cs typeface="Times New Roman"/>
              </a:rPr>
              <a:t>t</a:t>
            </a:r>
            <a:endParaRPr sz="1600" dirty="0">
              <a:latin typeface="Times New Roman"/>
              <a:cs typeface="Times New Roman"/>
            </a:endParaRPr>
          </a:p>
          <a:p>
            <a:pPr marL="927100" lvl="1" indent="-228600" algn="just">
              <a:lnSpc>
                <a:spcPts val="1839"/>
              </a:lnSpc>
              <a:buFont typeface="Courier New"/>
              <a:buChar char="o"/>
              <a:tabLst>
                <a:tab pos="927735" algn="l"/>
              </a:tabLst>
            </a:pPr>
            <a:r>
              <a:rPr sz="1600" spc="-20" dirty="0">
                <a:latin typeface="Times New Roman"/>
                <a:cs typeface="Times New Roman"/>
              </a:rPr>
              <a:t>H</a:t>
            </a:r>
            <a:r>
              <a:rPr sz="1600" spc="-5" dirty="0">
                <a:latin typeface="Times New Roman"/>
                <a:cs typeface="Times New Roman"/>
              </a:rPr>
              <a:t>ou</a:t>
            </a:r>
            <a:r>
              <a:rPr sz="1600" spc="-10" dirty="0">
                <a:latin typeface="Times New Roman"/>
                <a:cs typeface="Times New Roman"/>
              </a:rPr>
              <a:t>si</a:t>
            </a:r>
            <a:r>
              <a:rPr sz="1600" spc="-5" dirty="0">
                <a:latin typeface="Times New Roman"/>
                <a:cs typeface="Times New Roman"/>
              </a:rPr>
              <a:t>ng</a:t>
            </a:r>
            <a:endParaRPr sz="1600" dirty="0">
              <a:latin typeface="Times New Roman"/>
              <a:cs typeface="Times New Roman"/>
            </a:endParaRPr>
          </a:p>
          <a:p>
            <a:pPr marL="926465" lvl="1" indent="-227965" algn="just">
              <a:lnSpc>
                <a:spcPts val="1835"/>
              </a:lnSpc>
              <a:buFont typeface="Courier New"/>
              <a:buChar char="o"/>
              <a:tabLst>
                <a:tab pos="927100" algn="l"/>
              </a:tabLst>
            </a:pPr>
            <a:r>
              <a:rPr sz="1600" spc="-10" dirty="0">
                <a:latin typeface="Times New Roman"/>
                <a:cs typeface="Times New Roman"/>
              </a:rPr>
              <a:t>Assisti</a:t>
            </a:r>
            <a:r>
              <a:rPr sz="1600" spc="-5" dirty="0">
                <a:latin typeface="Times New Roman"/>
                <a:cs typeface="Times New Roman"/>
              </a:rPr>
              <a:t>v</a:t>
            </a:r>
            <a:r>
              <a:rPr sz="1600" spc="-10" dirty="0">
                <a:latin typeface="Times New Roman"/>
                <a:cs typeface="Times New Roman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ec</a:t>
            </a:r>
            <a:r>
              <a:rPr sz="1600" spc="-5" dirty="0">
                <a:latin typeface="Times New Roman"/>
                <a:cs typeface="Times New Roman"/>
              </a:rPr>
              <a:t>hnolog</a:t>
            </a:r>
            <a:r>
              <a:rPr sz="1600" spc="-10" dirty="0">
                <a:latin typeface="Times New Roman"/>
                <a:cs typeface="Times New Roman"/>
              </a:rPr>
              <a:t>y</a:t>
            </a:r>
            <a:endParaRPr sz="1600" dirty="0">
              <a:latin typeface="Times New Roman"/>
              <a:cs typeface="Times New Roman"/>
            </a:endParaRPr>
          </a:p>
          <a:p>
            <a:pPr marL="926465" lvl="1" indent="-228600" algn="just">
              <a:lnSpc>
                <a:spcPts val="1839"/>
              </a:lnSpc>
              <a:buFont typeface="Courier New"/>
              <a:buChar char="o"/>
              <a:tabLst>
                <a:tab pos="927100" algn="l"/>
              </a:tabLst>
            </a:pPr>
            <a:r>
              <a:rPr sz="1600" spc="-15" dirty="0">
                <a:latin typeface="Times New Roman"/>
                <a:cs typeface="Times New Roman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du</a:t>
            </a:r>
            <a:r>
              <a:rPr sz="1600" spc="-15" dirty="0">
                <a:latin typeface="Times New Roman"/>
                <a:cs typeface="Times New Roman"/>
              </a:rPr>
              <a:t>ca</a:t>
            </a:r>
            <a:r>
              <a:rPr sz="1600" spc="-5" dirty="0">
                <a:latin typeface="Times New Roman"/>
                <a:cs typeface="Times New Roman"/>
              </a:rPr>
              <a:t>tio</a:t>
            </a:r>
            <a:r>
              <a:rPr sz="1600" spc="-10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n</a:t>
            </a:r>
            <a:r>
              <a:rPr sz="1600" spc="-10" dirty="0">
                <a:latin typeface="Times New Roman"/>
                <a:cs typeface="Times New Roman"/>
              </a:rPr>
              <a:t>d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Tra</a:t>
            </a:r>
            <a:r>
              <a:rPr sz="1600" spc="0" dirty="0">
                <a:latin typeface="Times New Roman"/>
                <a:cs typeface="Times New Roman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ning</a:t>
            </a:r>
            <a:endParaRPr sz="1600" dirty="0">
              <a:latin typeface="Times New Roman"/>
              <a:cs typeface="Times New Roman"/>
            </a:endParaRPr>
          </a:p>
          <a:p>
            <a:pPr marL="697230" marR="1757045" lvl="1" indent="635" algn="just">
              <a:lnSpc>
                <a:spcPts val="1839"/>
              </a:lnSpc>
              <a:spcBef>
                <a:spcPts val="90"/>
              </a:spcBef>
              <a:buFont typeface="Courier New"/>
              <a:buChar char="o"/>
              <a:tabLst>
                <a:tab pos="927100" algn="l"/>
              </a:tabLst>
            </a:pPr>
            <a:r>
              <a:rPr sz="1600" spc="-15" dirty="0">
                <a:latin typeface="Times New Roman"/>
                <a:cs typeface="Times New Roman"/>
              </a:rPr>
              <a:t>C</a:t>
            </a:r>
            <a:r>
              <a:rPr sz="1600" spc="0" dirty="0">
                <a:latin typeface="Times New Roman"/>
                <a:cs typeface="Times New Roman"/>
              </a:rPr>
              <a:t>o</a:t>
            </a:r>
            <a:r>
              <a:rPr sz="1600" spc="-25" dirty="0">
                <a:latin typeface="Times New Roman"/>
                <a:cs typeface="Times New Roman"/>
              </a:rPr>
              <a:t>m</a:t>
            </a:r>
            <a:r>
              <a:rPr sz="1600" spc="-35" dirty="0">
                <a:latin typeface="Times New Roman"/>
                <a:cs typeface="Times New Roman"/>
              </a:rPr>
              <a:t>m</a:t>
            </a:r>
            <a:r>
              <a:rPr sz="1600" spc="-5" dirty="0">
                <a:latin typeface="Times New Roman"/>
                <a:cs typeface="Times New Roman"/>
              </a:rPr>
              <a:t>un</a:t>
            </a:r>
            <a:r>
              <a:rPr sz="1600" spc="-10" dirty="0">
                <a:latin typeface="Times New Roman"/>
                <a:cs typeface="Times New Roman"/>
              </a:rPr>
              <a:t>ity </a:t>
            </a:r>
            <a:r>
              <a:rPr sz="1600" dirty="0">
                <a:latin typeface="Times New Roman"/>
                <a:cs typeface="Times New Roman"/>
              </a:rPr>
              <a:t>B</a:t>
            </a:r>
            <a:r>
              <a:rPr sz="1600" spc="-15" dirty="0">
                <a:latin typeface="Times New Roman"/>
                <a:cs typeface="Times New Roman"/>
              </a:rPr>
              <a:t>a</a:t>
            </a:r>
            <a:r>
              <a:rPr sz="1600" spc="-10" dirty="0">
                <a:latin typeface="Times New Roman"/>
                <a:cs typeface="Times New Roman"/>
              </a:rPr>
              <a:t>s</a:t>
            </a:r>
            <a:r>
              <a:rPr sz="1600" spc="-15" dirty="0">
                <a:latin typeface="Times New Roman"/>
                <a:cs typeface="Times New Roman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d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</a:t>
            </a:r>
            <a:r>
              <a:rPr sz="1600" spc="-5" dirty="0">
                <a:latin typeface="Times New Roman"/>
                <a:cs typeface="Times New Roman"/>
              </a:rPr>
              <a:t>uppo</a:t>
            </a:r>
            <a:r>
              <a:rPr sz="1600" spc="-15" dirty="0">
                <a:latin typeface="Times New Roman"/>
                <a:cs typeface="Times New Roman"/>
              </a:rPr>
              <a:t>r</a:t>
            </a:r>
            <a:r>
              <a:rPr sz="1600" spc="-10" dirty="0">
                <a:latin typeface="Times New Roman"/>
                <a:cs typeface="Times New Roman"/>
              </a:rPr>
              <a:t>ts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Courier New"/>
                <a:cs typeface="Courier New"/>
              </a:rPr>
              <a:t>o</a:t>
            </a:r>
            <a:r>
              <a:rPr sz="1600" spc="-120" dirty="0">
                <a:latin typeface="Courier New"/>
                <a:cs typeface="Courier New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M</a:t>
            </a:r>
            <a:r>
              <a:rPr sz="1600" spc="-10" dirty="0">
                <a:latin typeface="Times New Roman"/>
                <a:cs typeface="Times New Roman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d</a:t>
            </a:r>
            <a:r>
              <a:rPr sz="1600" spc="-10" dirty="0">
                <a:latin typeface="Times New Roman"/>
                <a:cs typeface="Times New Roman"/>
              </a:rPr>
              <a:t>ical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n</a:t>
            </a:r>
            <a:r>
              <a:rPr sz="1600" spc="-10" dirty="0">
                <a:latin typeface="Times New Roman"/>
                <a:cs typeface="Times New Roman"/>
              </a:rPr>
              <a:t>d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</a:t>
            </a:r>
            <a:r>
              <a:rPr sz="1600" spc="-10" dirty="0">
                <a:latin typeface="Times New Roman"/>
                <a:cs typeface="Times New Roman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n</a:t>
            </a:r>
            <a:r>
              <a:rPr sz="1600" spc="-10" dirty="0">
                <a:latin typeface="Times New Roman"/>
                <a:cs typeface="Times New Roman"/>
              </a:rPr>
              <a:t>tal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</a:t>
            </a:r>
            <a:r>
              <a:rPr sz="1600" spc="-5" dirty="0">
                <a:latin typeface="Times New Roman"/>
                <a:cs typeface="Times New Roman"/>
              </a:rPr>
              <a:t>uppo</a:t>
            </a:r>
            <a:r>
              <a:rPr sz="1600" spc="-15" dirty="0">
                <a:latin typeface="Times New Roman"/>
                <a:cs typeface="Times New Roman"/>
              </a:rPr>
              <a:t>r</a:t>
            </a:r>
            <a:r>
              <a:rPr sz="1600" spc="-5" dirty="0">
                <a:latin typeface="Times New Roman"/>
                <a:cs typeface="Times New Roman"/>
              </a:rPr>
              <a:t>t </a:t>
            </a:r>
            <a:r>
              <a:rPr sz="1600" spc="-10" dirty="0">
                <a:latin typeface="Courier New"/>
                <a:cs typeface="Courier New"/>
              </a:rPr>
              <a:t>o</a:t>
            </a:r>
            <a:r>
              <a:rPr sz="1600" spc="-120" dirty="0">
                <a:latin typeface="Courier New"/>
                <a:cs typeface="Courier New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Fi</a:t>
            </a:r>
            <a:r>
              <a:rPr sz="1600" spc="-5" dirty="0">
                <a:latin typeface="Times New Roman"/>
                <a:cs typeface="Times New Roman"/>
              </a:rPr>
              <a:t>n</a:t>
            </a:r>
            <a:r>
              <a:rPr sz="1600" spc="-10" dirty="0">
                <a:latin typeface="Times New Roman"/>
                <a:cs typeface="Times New Roman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n</a:t>
            </a:r>
            <a:r>
              <a:rPr sz="1600" spc="-10" dirty="0">
                <a:latin typeface="Times New Roman"/>
                <a:cs typeface="Times New Roman"/>
              </a:rPr>
              <a:t>cial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M</a:t>
            </a:r>
            <a:r>
              <a:rPr sz="1600" spc="-10" dirty="0">
                <a:latin typeface="Times New Roman"/>
                <a:cs typeface="Times New Roman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n</a:t>
            </a:r>
            <a:r>
              <a:rPr sz="1600" spc="-10" dirty="0">
                <a:latin typeface="Times New Roman"/>
                <a:cs typeface="Times New Roman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g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35" dirty="0">
                <a:latin typeface="Times New Roman"/>
                <a:cs typeface="Times New Roman"/>
              </a:rPr>
              <a:t>m</a:t>
            </a:r>
            <a:r>
              <a:rPr sz="1600" dirty="0">
                <a:latin typeface="Times New Roman"/>
                <a:cs typeface="Times New Roman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nt</a:t>
            </a:r>
            <a:endParaRPr sz="1600" dirty="0">
              <a:latin typeface="Times New Roman"/>
              <a:cs typeface="Times New Roman"/>
            </a:endParaRPr>
          </a:p>
          <a:p>
            <a:pPr marL="925830" lvl="1" indent="-228600">
              <a:lnSpc>
                <a:spcPts val="1800"/>
              </a:lnSpc>
              <a:buFont typeface="Courier New"/>
              <a:buChar char="o"/>
              <a:tabLst>
                <a:tab pos="926465" algn="l"/>
              </a:tabLst>
            </a:pPr>
            <a:r>
              <a:rPr sz="1600" spc="-15" dirty="0">
                <a:latin typeface="Times New Roman"/>
                <a:cs typeface="Times New Roman"/>
              </a:rPr>
              <a:t>L</a:t>
            </a:r>
            <a:r>
              <a:rPr sz="1600" spc="-10" dirty="0">
                <a:latin typeface="Times New Roman"/>
                <a:cs typeface="Times New Roman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g</a:t>
            </a:r>
            <a:r>
              <a:rPr sz="1600" spc="-10" dirty="0">
                <a:latin typeface="Times New Roman"/>
                <a:cs typeface="Times New Roman"/>
              </a:rPr>
              <a:t>al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Fees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sng" spc="-5" dirty="0">
                <a:latin typeface="Times New Roman"/>
                <a:cs typeface="Times New Roman"/>
                <a:hlinkClick r:id="rId3"/>
              </a:rPr>
              <a:t>www</a:t>
            </a:r>
            <a:r>
              <a:rPr sz="1800" u="sng" spc="5" dirty="0">
                <a:latin typeface="Times New Roman"/>
                <a:cs typeface="Times New Roman"/>
                <a:hlinkClick r:id="rId3"/>
              </a:rPr>
              <a:t>.</a:t>
            </a:r>
            <a:r>
              <a:rPr sz="1800" u="sng" dirty="0">
                <a:latin typeface="Times New Roman"/>
                <a:cs typeface="Times New Roman"/>
                <a:hlinkClick r:id="rId3"/>
              </a:rPr>
              <a:t>ablenr</a:t>
            </a:r>
            <a:r>
              <a:rPr sz="1800" u="sng" spc="-10" dirty="0">
                <a:latin typeface="Times New Roman"/>
                <a:cs typeface="Times New Roman"/>
                <a:hlinkClick r:id="rId3"/>
              </a:rPr>
              <a:t>c</a:t>
            </a:r>
            <a:r>
              <a:rPr sz="1800" u="sng" spc="5" dirty="0">
                <a:latin typeface="Times New Roman"/>
                <a:cs typeface="Times New Roman"/>
                <a:hlinkClick r:id="rId3"/>
              </a:rPr>
              <a:t>.</a:t>
            </a:r>
            <a:r>
              <a:rPr sz="1800" u="sng" dirty="0">
                <a:latin typeface="Times New Roman"/>
                <a:cs typeface="Times New Roman"/>
                <a:hlinkClick r:id="rId3"/>
              </a:rPr>
              <a:t>o</a:t>
            </a:r>
            <a:r>
              <a:rPr sz="1800" u="sng" spc="-15" dirty="0">
                <a:latin typeface="Times New Roman"/>
                <a:cs typeface="Times New Roman"/>
                <a:hlinkClick r:id="rId3"/>
              </a:rPr>
              <a:t>r</a:t>
            </a:r>
            <a:r>
              <a:rPr sz="1800" u="sng" dirty="0">
                <a:latin typeface="Times New Roman"/>
                <a:cs typeface="Times New Roman"/>
                <a:hlinkClick r:id="rId3"/>
              </a:rPr>
              <a:t>g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83342" y="888271"/>
            <a:ext cx="1922928" cy="11481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166906" y="7298597"/>
            <a:ext cx="218589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51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914400"/>
            <a:ext cx="4762291" cy="430887"/>
          </a:xfrm>
        </p:spPr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9812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Social Security posted the </a:t>
            </a:r>
            <a:r>
              <a:rPr lang="en-US" dirty="0" smtClean="0"/>
              <a:t>2016 </a:t>
            </a:r>
            <a:r>
              <a:rPr lang="en-US" dirty="0"/>
              <a:t>version of the Red </a:t>
            </a:r>
            <a:r>
              <a:rPr lang="en-US" dirty="0" smtClean="0"/>
              <a:t>Book - A </a:t>
            </a:r>
            <a:r>
              <a:rPr lang="en-US" dirty="0"/>
              <a:t>Guide to Work </a:t>
            </a:r>
            <a:r>
              <a:rPr lang="en-US" dirty="0" smtClean="0"/>
              <a:t>Incentives -  </a:t>
            </a:r>
            <a:r>
              <a:rPr lang="en-US" dirty="0"/>
              <a:t>on their </a:t>
            </a:r>
            <a:r>
              <a:rPr lang="en-US" dirty="0" smtClean="0"/>
              <a:t>website.  You </a:t>
            </a:r>
            <a:r>
              <a:rPr lang="en-US" dirty="0"/>
              <a:t>can find it at: </a:t>
            </a:r>
            <a:r>
              <a:rPr lang="en-US" u="sng" dirty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ssa.gov/redbook/</a:t>
            </a:r>
            <a:r>
              <a:rPr lang="en-US" dirty="0"/>
              <a:t> </a:t>
            </a:r>
            <a:r>
              <a:rPr lang="en-US" dirty="0" smtClean="0"/>
              <a:t> “</a:t>
            </a:r>
            <a:r>
              <a:rPr lang="en-US" i="1" dirty="0" smtClean="0"/>
              <a:t>What’s </a:t>
            </a:r>
            <a:r>
              <a:rPr lang="en-US" i="1" dirty="0"/>
              <a:t>N</a:t>
            </a:r>
            <a:r>
              <a:rPr lang="en-US" i="1" dirty="0" smtClean="0"/>
              <a:t>ew in 2017”</a:t>
            </a:r>
          </a:p>
          <a:p>
            <a:endParaRPr lang="en-US" u="sng" dirty="0"/>
          </a:p>
          <a:p>
            <a:r>
              <a:rPr lang="en-US" dirty="0"/>
              <a:t>You can access </a:t>
            </a:r>
            <a:r>
              <a:rPr lang="en-US" dirty="0" smtClean="0"/>
              <a:t>the Red Book </a:t>
            </a:r>
            <a:r>
              <a:rPr lang="en-US" dirty="0"/>
              <a:t>in a variety of formats (HTML and PDF) and find a Spanish translation at this web address.  You can also order this publication in alternate formats such as Braille, large print, audio CD and audio cassette tape.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For instructions on how to order publications in alternate formats, please visit: </a:t>
            </a:r>
            <a:r>
              <a:rPr lang="en-US" u="sng" dirty="0"/>
              <a:t>http://</a:t>
            </a:r>
            <a:r>
              <a:rPr lang="en-US" u="sng" dirty="0" smtClean="0"/>
              <a:t>www.ssa.gov/pubs/alt-pubs.html</a:t>
            </a:r>
            <a:endParaRPr lang="en-US" u="sng" dirty="0"/>
          </a:p>
          <a:p>
            <a:endParaRPr lang="en-US" u="sng" dirty="0" smtClean="0"/>
          </a:p>
          <a:p>
            <a:pPr algn="ctr"/>
            <a:r>
              <a:rPr lang="en-US" u="sng" dirty="0" smtClean="0"/>
              <a:t>Career Connection – Whittier Union High School District</a:t>
            </a:r>
          </a:p>
          <a:p>
            <a:pPr algn="ctr"/>
            <a:r>
              <a:rPr lang="en-US" dirty="0" smtClean="0"/>
              <a:t>Richard L. Rosenberg, Ph.D.</a:t>
            </a:r>
          </a:p>
          <a:p>
            <a:pPr algn="ctr"/>
            <a:r>
              <a:rPr lang="en-US" dirty="0" smtClean="0"/>
              <a:t>562.698.8121 ext. 1250</a:t>
            </a:r>
          </a:p>
          <a:p>
            <a:pPr algn="ctr"/>
            <a:r>
              <a:rPr lang="en-US" dirty="0" smtClean="0"/>
              <a:t>9401 Painter Ave.</a:t>
            </a:r>
          </a:p>
          <a:p>
            <a:pPr algn="ctr"/>
            <a:r>
              <a:rPr lang="en-US" dirty="0" smtClean="0"/>
              <a:t>Whittier, CA 90605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350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4022645" y="920801"/>
            <a:ext cx="201250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K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-15" dirty="0">
                <a:latin typeface="Calibri"/>
                <a:cs typeface="Calibri"/>
              </a:rPr>
              <a:t>ow</a:t>
            </a:r>
            <a:r>
              <a:rPr sz="1600" spc="-5" dirty="0">
                <a:latin typeface="Calibri"/>
                <a:cs typeface="Calibri"/>
              </a:rPr>
              <a:t> y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ur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Be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fi</a:t>
            </a:r>
            <a:r>
              <a:rPr sz="1600" spc="-10" dirty="0">
                <a:latin typeface="Calibri"/>
                <a:cs typeface="Calibri"/>
              </a:rPr>
              <a:t>t</a:t>
            </a:r>
            <a:endParaRPr sz="1600" dirty="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89824" y="1499131"/>
          <a:ext cx="7780467" cy="51792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2526"/>
                <a:gridCol w="3697941"/>
              </a:tblGrid>
              <a:tr h="2955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SSDI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SSI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5587">
                <a:tc>
                  <a:txBody>
                    <a:bodyPr/>
                    <a:lstStyle/>
                    <a:p>
                      <a:pPr marL="32956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So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cu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ri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nce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5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upp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ta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cu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ri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Inc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me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3918"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687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Me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SS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abili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ty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ri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ria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Me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SS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abili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ty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ri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ria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6285">
                <a:tc>
                  <a:txBody>
                    <a:bodyPr/>
                    <a:lstStyle/>
                    <a:p>
                      <a:pPr marL="64769" marR="442595">
                        <a:lnSpc>
                          <a:spcPct val="118200"/>
                        </a:lnSpc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ribu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pai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in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“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FI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”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ba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sed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p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l 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arning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ba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sed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li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ted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in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ur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ces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4028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Me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24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th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p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)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Me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di-Cal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4028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Ba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sed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k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’s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lif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rag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l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fi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te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+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Suppl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62426">
                <a:tc>
                  <a:txBody>
                    <a:bodyPr/>
                    <a:lstStyle/>
                    <a:p>
                      <a:pPr marL="1045844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Sur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’s 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fi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ts</a:t>
                      </a:r>
                    </a:p>
                    <a:p>
                      <a:pPr marL="64135" marR="101600">
                        <a:lnSpc>
                          <a:spcPct val="117300"/>
                        </a:lnSpc>
                        <a:spcBef>
                          <a:spcPts val="980"/>
                        </a:spcBef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f a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guardia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pa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et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es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 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ll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ct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S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ial S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uri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ty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fi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es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abl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, t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hildr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9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und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er</a:t>
                      </a:r>
                      <a:r>
                        <a:rPr sz="9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ag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 </a:t>
                      </a:r>
                      <a:r>
                        <a:rPr sz="9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sz="9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w</a:t>
                      </a:r>
                      <a:r>
                        <a:rPr sz="9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ar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ill a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tte</a:t>
                      </a:r>
                      <a:r>
                        <a:rPr sz="9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ndin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9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hig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9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sc</a:t>
                      </a:r>
                      <a:r>
                        <a:rPr sz="9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9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9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9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il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l 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ece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DI s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ur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’s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fi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ts.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’t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t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ha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abili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ty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ece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’s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fi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s.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1105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DB</a:t>
                      </a:r>
                    </a:p>
                    <a:p>
                      <a:pPr marL="64769" marR="69215">
                        <a:lnSpc>
                          <a:spcPct val="117300"/>
                        </a:lnSpc>
                        <a:spcBef>
                          <a:spcPts val="980"/>
                        </a:spcBef>
                      </a:pPr>
                      <a:r>
                        <a:rPr sz="900" spc="-5" dirty="0">
                          <a:latin typeface="Calibri"/>
                          <a:cs typeface="Calibri"/>
                        </a:rPr>
                        <a:t>Childh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oo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abili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ty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B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ted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 s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ur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’s 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fi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fi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un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t).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fi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iar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urn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8,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ece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ur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’s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fi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ts t</a:t>
                      </a:r>
                      <a:r>
                        <a:rPr sz="900" spc="-2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ey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appl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DB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ey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abl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ed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9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ag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22.</a:t>
                      </a: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4178" y="936221"/>
            <a:ext cx="6212541" cy="400110"/>
          </a:xfrm>
          <a:prstGeom prst="rect">
            <a:avLst/>
          </a:prstGeom>
          <a:solidFill>
            <a:srgbClr val="4F81BD"/>
          </a:solidFill>
          <a:ln w="25400">
            <a:solidFill>
              <a:srgbClr val="243F6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88925">
              <a:lnSpc>
                <a:spcPct val="100000"/>
              </a:lnSpc>
            </a:pPr>
            <a:r>
              <a:rPr sz="2600" dirty="0">
                <a:solidFill>
                  <a:srgbClr val="FFFF00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FFFF00"/>
                </a:solidFill>
                <a:latin typeface="Calibri"/>
                <a:cs typeface="Calibri"/>
              </a:rPr>
              <a:t>S</a:t>
            </a:r>
            <a:r>
              <a:rPr sz="2600" dirty="0">
                <a:solidFill>
                  <a:srgbClr val="FFFF00"/>
                </a:solidFill>
                <a:latin typeface="Calibri"/>
                <a:cs typeface="Calibri"/>
              </a:rPr>
              <a:t>A</a:t>
            </a:r>
            <a:r>
              <a:rPr sz="2600" spc="5" dirty="0">
                <a:solidFill>
                  <a:srgbClr val="FFFF00"/>
                </a:solidFill>
                <a:latin typeface="Calibri"/>
                <a:cs typeface="Calibri"/>
              </a:rPr>
              <a:t> D</a:t>
            </a:r>
            <a:r>
              <a:rPr sz="2600" spc="-10" dirty="0">
                <a:solidFill>
                  <a:srgbClr val="FFFF00"/>
                </a:solidFill>
                <a:latin typeface="Calibri"/>
                <a:cs typeface="Calibri"/>
              </a:rPr>
              <a:t>i</a:t>
            </a:r>
            <a:r>
              <a:rPr sz="2600" dirty="0">
                <a:solidFill>
                  <a:srgbClr val="FFFF00"/>
                </a:solidFill>
                <a:latin typeface="Calibri"/>
                <a:cs typeface="Calibri"/>
              </a:rPr>
              <a:t>sab</a:t>
            </a:r>
            <a:r>
              <a:rPr sz="2600" spc="-15" dirty="0">
                <a:solidFill>
                  <a:srgbClr val="FFFF00"/>
                </a:solidFill>
                <a:latin typeface="Calibri"/>
                <a:cs typeface="Calibri"/>
              </a:rPr>
              <a:t>i</a:t>
            </a:r>
            <a:r>
              <a:rPr sz="2600" dirty="0">
                <a:solidFill>
                  <a:srgbClr val="FFFF00"/>
                </a:solidFill>
                <a:latin typeface="Calibri"/>
                <a:cs typeface="Calibri"/>
              </a:rPr>
              <a:t>l</a:t>
            </a:r>
            <a:r>
              <a:rPr sz="2600" spc="-10" dirty="0">
                <a:solidFill>
                  <a:srgbClr val="FFFF00"/>
                </a:solidFill>
                <a:latin typeface="Calibri"/>
                <a:cs typeface="Calibri"/>
              </a:rPr>
              <a:t>i</a:t>
            </a:r>
            <a:r>
              <a:rPr sz="2600" dirty="0">
                <a:solidFill>
                  <a:srgbClr val="FFFF00"/>
                </a:solidFill>
                <a:latin typeface="Calibri"/>
                <a:cs typeface="Calibri"/>
              </a:rPr>
              <a:t>ty</a:t>
            </a:r>
            <a:r>
              <a:rPr sz="2600" spc="-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00"/>
                </a:solidFill>
                <a:latin typeface="Calibri"/>
                <a:cs typeface="Calibri"/>
              </a:rPr>
              <a:t>Bene</a:t>
            </a:r>
            <a:r>
              <a:rPr sz="2600" spc="-5" dirty="0">
                <a:solidFill>
                  <a:srgbClr val="FFFF00"/>
                </a:solidFill>
                <a:latin typeface="Calibri"/>
                <a:cs typeface="Calibri"/>
              </a:rPr>
              <a:t>f</a:t>
            </a:r>
            <a:r>
              <a:rPr sz="2600" spc="-10" dirty="0">
                <a:solidFill>
                  <a:srgbClr val="FFFF00"/>
                </a:solidFill>
                <a:latin typeface="Calibri"/>
                <a:cs typeface="Calibri"/>
              </a:rPr>
              <a:t>i</a:t>
            </a:r>
            <a:r>
              <a:rPr sz="2600" dirty="0">
                <a:solidFill>
                  <a:srgbClr val="FFFF00"/>
                </a:solidFill>
                <a:latin typeface="Calibri"/>
                <a:cs typeface="Calibri"/>
              </a:rPr>
              <a:t>t </a:t>
            </a:r>
            <a:r>
              <a:rPr sz="2600" spc="-15" dirty="0">
                <a:solidFill>
                  <a:srgbClr val="FFFF00"/>
                </a:solidFill>
                <a:latin typeface="Calibri"/>
                <a:cs typeface="Calibri"/>
              </a:rPr>
              <a:t>P</a:t>
            </a:r>
            <a:r>
              <a:rPr sz="2600" dirty="0">
                <a:solidFill>
                  <a:srgbClr val="FFFF00"/>
                </a:solidFill>
                <a:latin typeface="Calibri"/>
                <a:cs typeface="Calibri"/>
              </a:rPr>
              <a:t>r</a:t>
            </a:r>
            <a:r>
              <a:rPr sz="2600" spc="-5" dirty="0">
                <a:solidFill>
                  <a:srgbClr val="FFFF00"/>
                </a:solidFill>
                <a:latin typeface="Calibri"/>
                <a:cs typeface="Calibri"/>
              </a:rPr>
              <a:t>og</a:t>
            </a:r>
            <a:r>
              <a:rPr sz="2600" dirty="0">
                <a:solidFill>
                  <a:srgbClr val="FFFF00"/>
                </a:solidFill>
                <a:latin typeface="Calibri"/>
                <a:cs typeface="Calibri"/>
              </a:rPr>
              <a:t>ra</a:t>
            </a:r>
            <a:r>
              <a:rPr sz="2600" spc="-5" dirty="0">
                <a:solidFill>
                  <a:srgbClr val="FFFF00"/>
                </a:solidFill>
                <a:latin typeface="Calibri"/>
                <a:cs typeface="Calibri"/>
              </a:rPr>
              <a:t>m</a:t>
            </a:r>
            <a:r>
              <a:rPr sz="2600" dirty="0">
                <a:solidFill>
                  <a:srgbClr val="FFFF00"/>
                </a:solidFill>
                <a:latin typeface="Calibri"/>
                <a:cs typeface="Calibri"/>
              </a:rPr>
              <a:t>s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65933" y="1726806"/>
            <a:ext cx="207085" cy="451427"/>
          </a:xfrm>
          <a:custGeom>
            <a:avLst/>
            <a:gdLst/>
            <a:ahLst/>
            <a:cxnLst/>
            <a:rect l="l" t="t" r="r" b="b"/>
            <a:pathLst>
              <a:path w="160020" h="584200">
                <a:moveTo>
                  <a:pt x="160020" y="569785"/>
                </a:moveTo>
                <a:lnTo>
                  <a:pt x="0" y="569785"/>
                </a:lnTo>
                <a:lnTo>
                  <a:pt x="80010" y="584200"/>
                </a:lnTo>
                <a:lnTo>
                  <a:pt x="160020" y="569785"/>
                </a:lnTo>
                <a:close/>
              </a:path>
              <a:path w="160020" h="584200">
                <a:moveTo>
                  <a:pt x="120014" y="0"/>
                </a:moveTo>
                <a:lnTo>
                  <a:pt x="40005" y="0"/>
                </a:lnTo>
                <a:lnTo>
                  <a:pt x="40005" y="569785"/>
                </a:lnTo>
                <a:lnTo>
                  <a:pt x="120014" y="569785"/>
                </a:lnTo>
                <a:lnTo>
                  <a:pt x="120014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7865932" y="1726806"/>
            <a:ext cx="207085" cy="451427"/>
          </a:xfrm>
          <a:custGeom>
            <a:avLst/>
            <a:gdLst/>
            <a:ahLst/>
            <a:cxnLst/>
            <a:rect l="l" t="t" r="r" b="b"/>
            <a:pathLst>
              <a:path w="160020" h="584200">
                <a:moveTo>
                  <a:pt x="0" y="569785"/>
                </a:moveTo>
                <a:lnTo>
                  <a:pt x="40005" y="569785"/>
                </a:lnTo>
                <a:lnTo>
                  <a:pt x="40005" y="0"/>
                </a:lnTo>
                <a:lnTo>
                  <a:pt x="120014" y="0"/>
                </a:lnTo>
                <a:lnTo>
                  <a:pt x="120014" y="569785"/>
                </a:lnTo>
                <a:lnTo>
                  <a:pt x="160020" y="569785"/>
                </a:lnTo>
                <a:lnTo>
                  <a:pt x="80010" y="584200"/>
                </a:lnTo>
                <a:lnTo>
                  <a:pt x="0" y="569785"/>
                </a:lnTo>
                <a:close/>
              </a:path>
            </a:pathLst>
          </a:custGeom>
          <a:ln w="25399">
            <a:solidFill>
              <a:srgbClr val="243F6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2070847" y="1736623"/>
            <a:ext cx="59167" cy="608445"/>
          </a:xfrm>
          <a:custGeom>
            <a:avLst/>
            <a:gdLst/>
            <a:ahLst/>
            <a:cxnLst/>
            <a:rect l="l" t="t" r="r" b="b"/>
            <a:pathLst>
              <a:path w="45719" h="787400">
                <a:moveTo>
                  <a:pt x="45719" y="764527"/>
                </a:moveTo>
                <a:lnTo>
                  <a:pt x="0" y="764527"/>
                </a:lnTo>
                <a:lnTo>
                  <a:pt x="22859" y="787399"/>
                </a:lnTo>
                <a:lnTo>
                  <a:pt x="45719" y="764527"/>
                </a:lnTo>
                <a:close/>
              </a:path>
              <a:path w="45719" h="787400">
                <a:moveTo>
                  <a:pt x="34289" y="0"/>
                </a:moveTo>
                <a:lnTo>
                  <a:pt x="11429" y="0"/>
                </a:lnTo>
                <a:lnTo>
                  <a:pt x="11429" y="764527"/>
                </a:lnTo>
                <a:lnTo>
                  <a:pt x="34289" y="764527"/>
                </a:lnTo>
                <a:lnTo>
                  <a:pt x="34289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2070847" y="1736623"/>
            <a:ext cx="59167" cy="608445"/>
          </a:xfrm>
          <a:custGeom>
            <a:avLst/>
            <a:gdLst/>
            <a:ahLst/>
            <a:cxnLst/>
            <a:rect l="l" t="t" r="r" b="b"/>
            <a:pathLst>
              <a:path w="45719" h="787400">
                <a:moveTo>
                  <a:pt x="45719" y="764527"/>
                </a:moveTo>
                <a:lnTo>
                  <a:pt x="34289" y="764527"/>
                </a:lnTo>
                <a:lnTo>
                  <a:pt x="34289" y="0"/>
                </a:lnTo>
                <a:lnTo>
                  <a:pt x="11429" y="0"/>
                </a:lnTo>
                <a:lnTo>
                  <a:pt x="11429" y="764527"/>
                </a:lnTo>
                <a:lnTo>
                  <a:pt x="0" y="764527"/>
                </a:lnTo>
                <a:lnTo>
                  <a:pt x="22859" y="787399"/>
                </a:lnTo>
                <a:lnTo>
                  <a:pt x="45719" y="764527"/>
                </a:lnTo>
                <a:close/>
              </a:path>
            </a:pathLst>
          </a:custGeom>
          <a:ln w="25400">
            <a:solidFill>
              <a:srgbClr val="243F6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1462741" y="2031267"/>
            <a:ext cx="1183341" cy="706582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762000" y="0"/>
                </a:moveTo>
                <a:lnTo>
                  <a:pt x="138125" y="659"/>
                </a:lnTo>
                <a:lnTo>
                  <a:pt x="96611" y="10534"/>
                </a:lnTo>
                <a:lnTo>
                  <a:pt x="60377" y="30908"/>
                </a:lnTo>
                <a:lnTo>
                  <a:pt x="31158" y="60048"/>
                </a:lnTo>
                <a:lnTo>
                  <a:pt x="10687" y="96221"/>
                </a:lnTo>
                <a:lnTo>
                  <a:pt x="700" y="137696"/>
                </a:lnTo>
                <a:lnTo>
                  <a:pt x="0" y="152400"/>
                </a:lnTo>
                <a:lnTo>
                  <a:pt x="644" y="762000"/>
                </a:lnTo>
                <a:lnTo>
                  <a:pt x="5991" y="804451"/>
                </a:lnTo>
                <a:lnTo>
                  <a:pt x="23060" y="842638"/>
                </a:lnTo>
                <a:lnTo>
                  <a:pt x="49472" y="874388"/>
                </a:lnTo>
                <a:lnTo>
                  <a:pt x="83495" y="897967"/>
                </a:lnTo>
                <a:lnTo>
                  <a:pt x="123393" y="911642"/>
                </a:lnTo>
                <a:lnTo>
                  <a:pt x="152400" y="914400"/>
                </a:lnTo>
                <a:lnTo>
                  <a:pt x="776274" y="913740"/>
                </a:lnTo>
                <a:lnTo>
                  <a:pt x="817788" y="903863"/>
                </a:lnTo>
                <a:lnTo>
                  <a:pt x="854022" y="883487"/>
                </a:lnTo>
                <a:lnTo>
                  <a:pt x="883241" y="854346"/>
                </a:lnTo>
                <a:lnTo>
                  <a:pt x="903712" y="818172"/>
                </a:lnTo>
                <a:lnTo>
                  <a:pt x="913699" y="776701"/>
                </a:lnTo>
                <a:lnTo>
                  <a:pt x="914400" y="762000"/>
                </a:lnTo>
                <a:lnTo>
                  <a:pt x="913755" y="152400"/>
                </a:lnTo>
                <a:lnTo>
                  <a:pt x="908408" y="109943"/>
                </a:lnTo>
                <a:lnTo>
                  <a:pt x="891339" y="71755"/>
                </a:lnTo>
                <a:lnTo>
                  <a:pt x="864927" y="40006"/>
                </a:lnTo>
                <a:lnTo>
                  <a:pt x="830904" y="16429"/>
                </a:lnTo>
                <a:lnTo>
                  <a:pt x="791006" y="2757"/>
                </a:lnTo>
                <a:lnTo>
                  <a:pt x="76200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462741" y="2031267"/>
            <a:ext cx="1183341" cy="706582"/>
          </a:xfrm>
          <a:custGeom>
            <a:avLst/>
            <a:gdLst/>
            <a:ahLst/>
            <a:cxnLst/>
            <a:rect l="l" t="t" r="r" b="b"/>
            <a:pathLst>
              <a:path w="914400" h="914400">
                <a:moveTo>
                  <a:pt x="0" y="152400"/>
                </a:moveTo>
                <a:lnTo>
                  <a:pt x="6108" y="109543"/>
                </a:lnTo>
                <a:lnTo>
                  <a:pt x="23277" y="71410"/>
                </a:lnTo>
                <a:lnTo>
                  <a:pt x="49772" y="39733"/>
                </a:lnTo>
                <a:lnTo>
                  <a:pt x="83860" y="16244"/>
                </a:lnTo>
                <a:lnTo>
                  <a:pt x="123807" y="2677"/>
                </a:lnTo>
                <a:lnTo>
                  <a:pt x="762000" y="0"/>
                </a:lnTo>
                <a:lnTo>
                  <a:pt x="776701" y="699"/>
                </a:lnTo>
                <a:lnTo>
                  <a:pt x="818172" y="10686"/>
                </a:lnTo>
                <a:lnTo>
                  <a:pt x="854346" y="31154"/>
                </a:lnTo>
                <a:lnTo>
                  <a:pt x="883487" y="60371"/>
                </a:lnTo>
                <a:lnTo>
                  <a:pt x="903863" y="96605"/>
                </a:lnTo>
                <a:lnTo>
                  <a:pt x="913740" y="138124"/>
                </a:lnTo>
                <a:lnTo>
                  <a:pt x="914400" y="762000"/>
                </a:lnTo>
                <a:lnTo>
                  <a:pt x="913699" y="776701"/>
                </a:lnTo>
                <a:lnTo>
                  <a:pt x="903712" y="818172"/>
                </a:lnTo>
                <a:lnTo>
                  <a:pt x="883241" y="854346"/>
                </a:lnTo>
                <a:lnTo>
                  <a:pt x="854022" y="883487"/>
                </a:lnTo>
                <a:lnTo>
                  <a:pt x="817788" y="903863"/>
                </a:lnTo>
                <a:lnTo>
                  <a:pt x="776274" y="913740"/>
                </a:lnTo>
                <a:lnTo>
                  <a:pt x="152400" y="914400"/>
                </a:lnTo>
                <a:lnTo>
                  <a:pt x="137698" y="913699"/>
                </a:lnTo>
                <a:lnTo>
                  <a:pt x="96227" y="903712"/>
                </a:lnTo>
                <a:lnTo>
                  <a:pt x="60053" y="883241"/>
                </a:lnTo>
                <a:lnTo>
                  <a:pt x="30912" y="854022"/>
                </a:lnTo>
                <a:lnTo>
                  <a:pt x="10536" y="817788"/>
                </a:lnTo>
                <a:lnTo>
                  <a:pt x="659" y="776274"/>
                </a:lnTo>
                <a:lnTo>
                  <a:pt x="0" y="152400"/>
                </a:lnTo>
                <a:close/>
              </a:path>
            </a:pathLst>
          </a:custGeom>
          <a:ln w="25400">
            <a:solidFill>
              <a:srgbClr val="243F6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1691520" y="2172347"/>
            <a:ext cx="72726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latin typeface="Calibri"/>
                <a:cs typeface="Calibri"/>
              </a:rPr>
              <a:t>SSI</a:t>
            </a:r>
          </a:p>
        </p:txBody>
      </p:sp>
      <p:sp>
        <p:nvSpPr>
          <p:cNvPr id="10" name="object 10"/>
          <p:cNvSpPr/>
          <p:nvPr/>
        </p:nvSpPr>
        <p:spPr>
          <a:xfrm>
            <a:off x="1890059" y="2737846"/>
            <a:ext cx="3226248" cy="675178"/>
          </a:xfrm>
          <a:custGeom>
            <a:avLst/>
            <a:gdLst/>
            <a:ahLst/>
            <a:cxnLst/>
            <a:rect l="l" t="t" r="r" b="b"/>
            <a:pathLst>
              <a:path w="2493010" h="873760">
                <a:moveTo>
                  <a:pt x="0" y="0"/>
                </a:moveTo>
                <a:lnTo>
                  <a:pt x="2492997" y="873188"/>
                </a:lnTo>
              </a:path>
            </a:pathLst>
          </a:custGeom>
          <a:ln w="9524">
            <a:solidFill>
              <a:srgbClr val="4579B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5004214" y="3360695"/>
            <a:ext cx="112582" cy="65261"/>
          </a:xfrm>
          <a:custGeom>
            <a:avLst/>
            <a:gdLst/>
            <a:ahLst/>
            <a:cxnLst/>
            <a:rect l="l" t="t" r="r" b="b"/>
            <a:pathLst>
              <a:path w="86995" h="84454">
                <a:moveTo>
                  <a:pt x="29387" y="0"/>
                </a:moveTo>
                <a:lnTo>
                  <a:pt x="86614" y="67144"/>
                </a:lnTo>
                <a:lnTo>
                  <a:pt x="0" y="83896"/>
                </a:lnTo>
              </a:path>
            </a:pathLst>
          </a:custGeom>
          <a:ln w="9525">
            <a:solidFill>
              <a:srgbClr val="4579B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4965544" y="2659337"/>
            <a:ext cx="2792356" cy="752706"/>
          </a:xfrm>
          <a:custGeom>
            <a:avLst/>
            <a:gdLst/>
            <a:ahLst/>
            <a:cxnLst/>
            <a:rect l="l" t="t" r="r" b="b"/>
            <a:pathLst>
              <a:path w="2157729" h="974089">
                <a:moveTo>
                  <a:pt x="2157387" y="0"/>
                </a:moveTo>
                <a:lnTo>
                  <a:pt x="0" y="974013"/>
                </a:lnTo>
              </a:path>
            </a:pathLst>
          </a:custGeom>
          <a:ln w="9524">
            <a:solidFill>
              <a:srgbClr val="4579B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4965542" y="3356452"/>
            <a:ext cx="114225" cy="62807"/>
          </a:xfrm>
          <a:custGeom>
            <a:avLst/>
            <a:gdLst/>
            <a:ahLst/>
            <a:cxnLst/>
            <a:rect l="l" t="t" r="r" b="b"/>
            <a:pathLst>
              <a:path w="88264" h="81279">
                <a:moveTo>
                  <a:pt x="51155" y="0"/>
                </a:moveTo>
                <a:lnTo>
                  <a:pt x="0" y="71869"/>
                </a:lnTo>
                <a:lnTo>
                  <a:pt x="87744" y="81026"/>
                </a:lnTo>
              </a:path>
            </a:pathLst>
          </a:custGeom>
          <a:ln w="9525">
            <a:solidFill>
              <a:srgbClr val="4579B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7757459" y="2335748"/>
            <a:ext cx="361576" cy="1835150"/>
          </a:xfrm>
          <a:custGeom>
            <a:avLst/>
            <a:gdLst/>
            <a:ahLst/>
            <a:cxnLst/>
            <a:rect l="l" t="t" r="r" b="b"/>
            <a:pathLst>
              <a:path w="279400" h="2374900">
                <a:moveTo>
                  <a:pt x="279400" y="2235149"/>
                </a:moveTo>
                <a:lnTo>
                  <a:pt x="0" y="2235149"/>
                </a:lnTo>
                <a:lnTo>
                  <a:pt x="139700" y="2374900"/>
                </a:lnTo>
                <a:lnTo>
                  <a:pt x="279400" y="2235149"/>
                </a:lnTo>
                <a:close/>
              </a:path>
              <a:path w="279400" h="2374900">
                <a:moveTo>
                  <a:pt x="209550" y="0"/>
                </a:moveTo>
                <a:lnTo>
                  <a:pt x="69850" y="0"/>
                </a:lnTo>
                <a:lnTo>
                  <a:pt x="69850" y="2235149"/>
                </a:lnTo>
                <a:lnTo>
                  <a:pt x="209550" y="2235149"/>
                </a:lnTo>
                <a:lnTo>
                  <a:pt x="20955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7757459" y="2335748"/>
            <a:ext cx="361576" cy="1835150"/>
          </a:xfrm>
          <a:custGeom>
            <a:avLst/>
            <a:gdLst/>
            <a:ahLst/>
            <a:cxnLst/>
            <a:rect l="l" t="t" r="r" b="b"/>
            <a:pathLst>
              <a:path w="279400" h="2374900">
                <a:moveTo>
                  <a:pt x="0" y="2235149"/>
                </a:moveTo>
                <a:lnTo>
                  <a:pt x="69850" y="2235149"/>
                </a:lnTo>
                <a:lnTo>
                  <a:pt x="69850" y="0"/>
                </a:lnTo>
                <a:lnTo>
                  <a:pt x="209550" y="0"/>
                </a:lnTo>
                <a:lnTo>
                  <a:pt x="209550" y="2235149"/>
                </a:lnTo>
                <a:lnTo>
                  <a:pt x="279400" y="2235149"/>
                </a:lnTo>
                <a:lnTo>
                  <a:pt x="139700" y="2374900"/>
                </a:lnTo>
                <a:lnTo>
                  <a:pt x="0" y="2235149"/>
                </a:lnTo>
                <a:close/>
              </a:path>
            </a:pathLst>
          </a:custGeom>
          <a:ln w="25400">
            <a:solidFill>
              <a:srgbClr val="243F6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 txBox="1"/>
          <p:nvPr/>
        </p:nvSpPr>
        <p:spPr>
          <a:xfrm>
            <a:off x="6491941" y="4170894"/>
            <a:ext cx="2909047" cy="726209"/>
          </a:xfrm>
          <a:prstGeom prst="rect">
            <a:avLst/>
          </a:prstGeom>
          <a:solidFill>
            <a:srgbClr val="4F81BD"/>
          </a:solidFill>
          <a:ln w="25400">
            <a:solidFill>
              <a:srgbClr val="243F6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88340" marR="372745" indent="-307975">
              <a:lnSpc>
                <a:spcPct val="117500"/>
              </a:lnSpc>
            </a:pPr>
            <a:r>
              <a:rPr sz="2000" dirty="0">
                <a:latin typeface="Calibri"/>
                <a:cs typeface="Calibri"/>
              </a:rPr>
              <a:t>SSDI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</a:t>
            </a:r>
            <a:r>
              <a:rPr sz="2000" spc="-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dirty="0">
                <a:latin typeface="Calibri"/>
                <a:cs typeface="Calibri"/>
              </a:rPr>
              <a:t>s B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ts</a:t>
            </a:r>
          </a:p>
        </p:txBody>
      </p:sp>
      <p:sp>
        <p:nvSpPr>
          <p:cNvPr id="17" name="object 17"/>
          <p:cNvSpPr/>
          <p:nvPr/>
        </p:nvSpPr>
        <p:spPr>
          <a:xfrm>
            <a:off x="7871682" y="4897101"/>
            <a:ext cx="58345" cy="372918"/>
          </a:xfrm>
          <a:custGeom>
            <a:avLst/>
            <a:gdLst/>
            <a:ahLst/>
            <a:cxnLst/>
            <a:rect l="l" t="t" r="r" b="b"/>
            <a:pathLst>
              <a:path w="45085" h="482600">
                <a:moveTo>
                  <a:pt x="45085" y="460057"/>
                </a:moveTo>
                <a:lnTo>
                  <a:pt x="0" y="460057"/>
                </a:lnTo>
                <a:lnTo>
                  <a:pt x="22542" y="482600"/>
                </a:lnTo>
                <a:lnTo>
                  <a:pt x="45085" y="460057"/>
                </a:lnTo>
                <a:close/>
              </a:path>
              <a:path w="45085" h="482600">
                <a:moveTo>
                  <a:pt x="33820" y="0"/>
                </a:moveTo>
                <a:lnTo>
                  <a:pt x="11264" y="0"/>
                </a:lnTo>
                <a:lnTo>
                  <a:pt x="11264" y="460057"/>
                </a:lnTo>
                <a:lnTo>
                  <a:pt x="33820" y="460057"/>
                </a:lnTo>
                <a:lnTo>
                  <a:pt x="3382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7871682" y="4897101"/>
            <a:ext cx="58345" cy="372918"/>
          </a:xfrm>
          <a:custGeom>
            <a:avLst/>
            <a:gdLst/>
            <a:ahLst/>
            <a:cxnLst/>
            <a:rect l="l" t="t" r="r" b="b"/>
            <a:pathLst>
              <a:path w="45085" h="482600">
                <a:moveTo>
                  <a:pt x="45085" y="460057"/>
                </a:moveTo>
                <a:lnTo>
                  <a:pt x="33820" y="460057"/>
                </a:lnTo>
                <a:lnTo>
                  <a:pt x="33820" y="0"/>
                </a:lnTo>
                <a:lnTo>
                  <a:pt x="11264" y="0"/>
                </a:lnTo>
                <a:lnTo>
                  <a:pt x="11264" y="460057"/>
                </a:lnTo>
                <a:lnTo>
                  <a:pt x="0" y="460057"/>
                </a:lnTo>
                <a:lnTo>
                  <a:pt x="22542" y="482600"/>
                </a:lnTo>
                <a:lnTo>
                  <a:pt x="45085" y="460057"/>
                </a:lnTo>
                <a:close/>
              </a:path>
            </a:pathLst>
          </a:custGeom>
          <a:ln w="25400">
            <a:solidFill>
              <a:srgbClr val="243F6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7346577" y="5270021"/>
            <a:ext cx="1183341" cy="657514"/>
          </a:xfrm>
          <a:custGeom>
            <a:avLst/>
            <a:gdLst/>
            <a:ahLst/>
            <a:cxnLst/>
            <a:rect l="l" t="t" r="r" b="b"/>
            <a:pathLst>
              <a:path w="914400" h="850900">
                <a:moveTo>
                  <a:pt x="457200" y="0"/>
                </a:moveTo>
                <a:lnTo>
                  <a:pt x="383040" y="5568"/>
                </a:lnTo>
                <a:lnTo>
                  <a:pt x="312690" y="21689"/>
                </a:lnTo>
                <a:lnTo>
                  <a:pt x="247091" y="47486"/>
                </a:lnTo>
                <a:lnTo>
                  <a:pt x="187184" y="82085"/>
                </a:lnTo>
                <a:lnTo>
                  <a:pt x="133911" y="124609"/>
                </a:lnTo>
                <a:lnTo>
                  <a:pt x="88213" y="174182"/>
                </a:lnTo>
                <a:lnTo>
                  <a:pt x="51032" y="229928"/>
                </a:lnTo>
                <a:lnTo>
                  <a:pt x="23308" y="290972"/>
                </a:lnTo>
                <a:lnTo>
                  <a:pt x="5984" y="356438"/>
                </a:lnTo>
                <a:lnTo>
                  <a:pt x="0" y="425450"/>
                </a:lnTo>
                <a:lnTo>
                  <a:pt x="1515" y="460344"/>
                </a:lnTo>
                <a:lnTo>
                  <a:pt x="13287" y="527692"/>
                </a:lnTo>
                <a:lnTo>
                  <a:pt x="35929" y="591056"/>
                </a:lnTo>
                <a:lnTo>
                  <a:pt x="68499" y="649561"/>
                </a:lnTo>
                <a:lnTo>
                  <a:pt x="110057" y="702330"/>
                </a:lnTo>
                <a:lnTo>
                  <a:pt x="159660" y="748488"/>
                </a:lnTo>
                <a:lnTo>
                  <a:pt x="216367" y="787159"/>
                </a:lnTo>
                <a:lnTo>
                  <a:pt x="279238" y="817466"/>
                </a:lnTo>
                <a:lnTo>
                  <a:pt x="347330" y="838535"/>
                </a:lnTo>
                <a:lnTo>
                  <a:pt x="419702" y="849489"/>
                </a:lnTo>
                <a:lnTo>
                  <a:pt x="457200" y="850900"/>
                </a:lnTo>
                <a:lnTo>
                  <a:pt x="494697" y="849489"/>
                </a:lnTo>
                <a:lnTo>
                  <a:pt x="567069" y="838535"/>
                </a:lnTo>
                <a:lnTo>
                  <a:pt x="635161" y="817466"/>
                </a:lnTo>
                <a:lnTo>
                  <a:pt x="698032" y="787159"/>
                </a:lnTo>
                <a:lnTo>
                  <a:pt x="754739" y="748488"/>
                </a:lnTo>
                <a:lnTo>
                  <a:pt x="804342" y="702330"/>
                </a:lnTo>
                <a:lnTo>
                  <a:pt x="845900" y="649561"/>
                </a:lnTo>
                <a:lnTo>
                  <a:pt x="878470" y="591056"/>
                </a:lnTo>
                <a:lnTo>
                  <a:pt x="901112" y="527692"/>
                </a:lnTo>
                <a:lnTo>
                  <a:pt x="912884" y="460344"/>
                </a:lnTo>
                <a:lnTo>
                  <a:pt x="914400" y="425450"/>
                </a:lnTo>
                <a:lnTo>
                  <a:pt x="912884" y="390555"/>
                </a:lnTo>
                <a:lnTo>
                  <a:pt x="901112" y="323207"/>
                </a:lnTo>
                <a:lnTo>
                  <a:pt x="878470" y="259843"/>
                </a:lnTo>
                <a:lnTo>
                  <a:pt x="845900" y="201338"/>
                </a:lnTo>
                <a:lnTo>
                  <a:pt x="804342" y="148569"/>
                </a:lnTo>
                <a:lnTo>
                  <a:pt x="754739" y="102411"/>
                </a:lnTo>
                <a:lnTo>
                  <a:pt x="698032" y="63740"/>
                </a:lnTo>
                <a:lnTo>
                  <a:pt x="635161" y="33433"/>
                </a:lnTo>
                <a:lnTo>
                  <a:pt x="567069" y="12364"/>
                </a:lnTo>
                <a:lnTo>
                  <a:pt x="494697" y="1410"/>
                </a:lnTo>
                <a:lnTo>
                  <a:pt x="45720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7346577" y="5270021"/>
            <a:ext cx="1183341" cy="657514"/>
          </a:xfrm>
          <a:custGeom>
            <a:avLst/>
            <a:gdLst/>
            <a:ahLst/>
            <a:cxnLst/>
            <a:rect l="l" t="t" r="r" b="b"/>
            <a:pathLst>
              <a:path w="914400" h="850900">
                <a:moveTo>
                  <a:pt x="0" y="425450"/>
                </a:moveTo>
                <a:lnTo>
                  <a:pt x="5984" y="356438"/>
                </a:lnTo>
                <a:lnTo>
                  <a:pt x="23308" y="290972"/>
                </a:lnTo>
                <a:lnTo>
                  <a:pt x="51032" y="229928"/>
                </a:lnTo>
                <a:lnTo>
                  <a:pt x="88213" y="174182"/>
                </a:lnTo>
                <a:lnTo>
                  <a:pt x="133911" y="124609"/>
                </a:lnTo>
                <a:lnTo>
                  <a:pt x="187184" y="82085"/>
                </a:lnTo>
                <a:lnTo>
                  <a:pt x="247091" y="47486"/>
                </a:lnTo>
                <a:lnTo>
                  <a:pt x="312690" y="21689"/>
                </a:lnTo>
                <a:lnTo>
                  <a:pt x="383040" y="5568"/>
                </a:lnTo>
                <a:lnTo>
                  <a:pt x="457200" y="0"/>
                </a:lnTo>
                <a:lnTo>
                  <a:pt x="494697" y="1410"/>
                </a:lnTo>
                <a:lnTo>
                  <a:pt x="567069" y="12364"/>
                </a:lnTo>
                <a:lnTo>
                  <a:pt x="635161" y="33433"/>
                </a:lnTo>
                <a:lnTo>
                  <a:pt x="698032" y="63740"/>
                </a:lnTo>
                <a:lnTo>
                  <a:pt x="754739" y="102411"/>
                </a:lnTo>
                <a:lnTo>
                  <a:pt x="804342" y="148569"/>
                </a:lnTo>
                <a:lnTo>
                  <a:pt x="845900" y="201338"/>
                </a:lnTo>
                <a:lnTo>
                  <a:pt x="878470" y="259843"/>
                </a:lnTo>
                <a:lnTo>
                  <a:pt x="901112" y="323207"/>
                </a:lnTo>
                <a:lnTo>
                  <a:pt x="912884" y="390555"/>
                </a:lnTo>
                <a:lnTo>
                  <a:pt x="914400" y="425450"/>
                </a:lnTo>
                <a:lnTo>
                  <a:pt x="912884" y="460344"/>
                </a:lnTo>
                <a:lnTo>
                  <a:pt x="901112" y="527692"/>
                </a:lnTo>
                <a:lnTo>
                  <a:pt x="878470" y="591056"/>
                </a:lnTo>
                <a:lnTo>
                  <a:pt x="845900" y="649561"/>
                </a:lnTo>
                <a:lnTo>
                  <a:pt x="804342" y="702330"/>
                </a:lnTo>
                <a:lnTo>
                  <a:pt x="754739" y="748488"/>
                </a:lnTo>
                <a:lnTo>
                  <a:pt x="698032" y="787159"/>
                </a:lnTo>
                <a:lnTo>
                  <a:pt x="635161" y="817466"/>
                </a:lnTo>
                <a:lnTo>
                  <a:pt x="567069" y="838535"/>
                </a:lnTo>
                <a:lnTo>
                  <a:pt x="494697" y="849489"/>
                </a:lnTo>
                <a:lnTo>
                  <a:pt x="457200" y="850900"/>
                </a:lnTo>
                <a:lnTo>
                  <a:pt x="419702" y="849489"/>
                </a:lnTo>
                <a:lnTo>
                  <a:pt x="347330" y="838535"/>
                </a:lnTo>
                <a:lnTo>
                  <a:pt x="279238" y="817466"/>
                </a:lnTo>
                <a:lnTo>
                  <a:pt x="216367" y="787159"/>
                </a:lnTo>
                <a:lnTo>
                  <a:pt x="159660" y="748488"/>
                </a:lnTo>
                <a:lnTo>
                  <a:pt x="110057" y="702330"/>
                </a:lnTo>
                <a:lnTo>
                  <a:pt x="68499" y="649561"/>
                </a:lnTo>
                <a:lnTo>
                  <a:pt x="35929" y="591056"/>
                </a:lnTo>
                <a:lnTo>
                  <a:pt x="13287" y="527692"/>
                </a:lnTo>
                <a:lnTo>
                  <a:pt x="1515" y="460344"/>
                </a:lnTo>
                <a:lnTo>
                  <a:pt x="0" y="425450"/>
                </a:lnTo>
                <a:close/>
              </a:path>
            </a:pathLst>
          </a:custGeom>
          <a:ln w="25400">
            <a:solidFill>
              <a:srgbClr val="243F6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 txBox="1"/>
          <p:nvPr/>
        </p:nvSpPr>
        <p:spPr>
          <a:xfrm>
            <a:off x="7643726" y="5439993"/>
            <a:ext cx="590849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DB</a:t>
            </a:r>
          </a:p>
        </p:txBody>
      </p:sp>
      <p:sp>
        <p:nvSpPr>
          <p:cNvPr id="22" name="object 22"/>
          <p:cNvSpPr/>
          <p:nvPr/>
        </p:nvSpPr>
        <p:spPr>
          <a:xfrm>
            <a:off x="7149353" y="2149050"/>
            <a:ext cx="1594224" cy="706582"/>
          </a:xfrm>
          <a:custGeom>
            <a:avLst/>
            <a:gdLst/>
            <a:ahLst/>
            <a:cxnLst/>
            <a:rect l="l" t="t" r="r" b="b"/>
            <a:pathLst>
              <a:path w="1231900" h="914400">
                <a:moveTo>
                  <a:pt x="1003312" y="0"/>
                </a:moveTo>
                <a:lnTo>
                  <a:pt x="228587" y="0"/>
                </a:lnTo>
                <a:lnTo>
                  <a:pt x="0" y="457200"/>
                </a:lnTo>
                <a:lnTo>
                  <a:pt x="228587" y="914400"/>
                </a:lnTo>
                <a:lnTo>
                  <a:pt x="1003312" y="914400"/>
                </a:lnTo>
                <a:lnTo>
                  <a:pt x="1231900" y="457200"/>
                </a:lnTo>
                <a:lnTo>
                  <a:pt x="1003312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7149353" y="2149050"/>
            <a:ext cx="1594224" cy="706582"/>
          </a:xfrm>
          <a:custGeom>
            <a:avLst/>
            <a:gdLst/>
            <a:ahLst/>
            <a:cxnLst/>
            <a:rect l="l" t="t" r="r" b="b"/>
            <a:pathLst>
              <a:path w="1231900" h="914400">
                <a:moveTo>
                  <a:pt x="0" y="457200"/>
                </a:moveTo>
                <a:lnTo>
                  <a:pt x="228587" y="0"/>
                </a:lnTo>
                <a:lnTo>
                  <a:pt x="1003312" y="0"/>
                </a:lnTo>
                <a:lnTo>
                  <a:pt x="1231900" y="457200"/>
                </a:lnTo>
                <a:lnTo>
                  <a:pt x="1003312" y="914400"/>
                </a:lnTo>
                <a:lnTo>
                  <a:pt x="228587" y="914400"/>
                </a:lnTo>
                <a:lnTo>
                  <a:pt x="0" y="457200"/>
                </a:lnTo>
                <a:close/>
              </a:path>
            </a:pathLst>
          </a:custGeom>
          <a:ln w="25400">
            <a:solidFill>
              <a:srgbClr val="243F6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 txBox="1"/>
          <p:nvPr/>
        </p:nvSpPr>
        <p:spPr>
          <a:xfrm>
            <a:off x="7549060" y="2337510"/>
            <a:ext cx="797934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latin typeface="Calibri"/>
                <a:cs typeface="Calibri"/>
              </a:rPr>
              <a:t>S</a:t>
            </a:r>
            <a:r>
              <a:rPr sz="2600" spc="-10" dirty="0">
                <a:latin typeface="Calibri"/>
                <a:cs typeface="Calibri"/>
              </a:rPr>
              <a:t>S</a:t>
            </a:r>
            <a:r>
              <a:rPr sz="2600" spc="5" dirty="0">
                <a:latin typeface="Calibri"/>
                <a:cs typeface="Calibri"/>
              </a:rPr>
              <a:t>D</a:t>
            </a:r>
            <a:r>
              <a:rPr sz="2600" dirty="0">
                <a:latin typeface="Calibri"/>
                <a:cs typeface="Calibri"/>
              </a:rPr>
              <a:t>I</a:t>
            </a:r>
          </a:p>
        </p:txBody>
      </p:sp>
      <p:sp>
        <p:nvSpPr>
          <p:cNvPr id="25" name="object 25"/>
          <p:cNvSpPr/>
          <p:nvPr/>
        </p:nvSpPr>
        <p:spPr>
          <a:xfrm>
            <a:off x="3747250" y="2846051"/>
            <a:ext cx="2481729" cy="1177636"/>
          </a:xfrm>
          <a:custGeom>
            <a:avLst/>
            <a:gdLst/>
            <a:ahLst/>
            <a:cxnLst/>
            <a:rect l="l" t="t" r="r" b="b"/>
            <a:pathLst>
              <a:path w="1917700" h="1524000">
                <a:moveTo>
                  <a:pt x="958850" y="0"/>
                </a:moveTo>
                <a:lnTo>
                  <a:pt x="0" y="582117"/>
                </a:lnTo>
                <a:lnTo>
                  <a:pt x="366242" y="1524000"/>
                </a:lnTo>
                <a:lnTo>
                  <a:pt x="1551444" y="1524000"/>
                </a:lnTo>
                <a:lnTo>
                  <a:pt x="1917700" y="582117"/>
                </a:lnTo>
                <a:lnTo>
                  <a:pt x="95885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3747250" y="2846051"/>
            <a:ext cx="2481729" cy="1177636"/>
          </a:xfrm>
          <a:custGeom>
            <a:avLst/>
            <a:gdLst/>
            <a:ahLst/>
            <a:cxnLst/>
            <a:rect l="l" t="t" r="r" b="b"/>
            <a:pathLst>
              <a:path w="1917700" h="1524000">
                <a:moveTo>
                  <a:pt x="0" y="582117"/>
                </a:moveTo>
                <a:lnTo>
                  <a:pt x="958850" y="0"/>
                </a:lnTo>
                <a:lnTo>
                  <a:pt x="1917700" y="582117"/>
                </a:lnTo>
                <a:lnTo>
                  <a:pt x="1551444" y="1524000"/>
                </a:lnTo>
                <a:lnTo>
                  <a:pt x="366242" y="1524000"/>
                </a:lnTo>
                <a:lnTo>
                  <a:pt x="0" y="582117"/>
                </a:lnTo>
                <a:close/>
              </a:path>
            </a:pathLst>
          </a:custGeom>
          <a:ln w="25400">
            <a:solidFill>
              <a:srgbClr val="243F6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 txBox="1"/>
          <p:nvPr/>
        </p:nvSpPr>
        <p:spPr>
          <a:xfrm>
            <a:off x="4354038" y="3266959"/>
            <a:ext cx="1271269" cy="7027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SSI+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SS</a:t>
            </a:r>
            <a:r>
              <a:rPr sz="1800" spc="-5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I=</a:t>
            </a:r>
          </a:p>
          <a:p>
            <a:pPr marL="22860">
              <a:lnSpc>
                <a:spcPct val="100000"/>
              </a:lnSpc>
              <a:spcBef>
                <a:spcPts val="1365"/>
              </a:spcBef>
            </a:pPr>
            <a:r>
              <a:rPr sz="1600" spc="-10" dirty="0">
                <a:latin typeface="Calibri"/>
                <a:cs typeface="Calibri"/>
              </a:rPr>
              <a:t>C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u</a:t>
            </a:r>
            <a:r>
              <a:rPr sz="1600" spc="-5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re</a:t>
            </a:r>
            <a:r>
              <a:rPr sz="1600" spc="-10" dirty="0">
                <a:latin typeface="Calibri"/>
                <a:cs typeface="Calibri"/>
              </a:rPr>
              <a:t>nt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02921" y="3954616"/>
            <a:ext cx="3550024" cy="2296391"/>
          </a:xfrm>
          <a:custGeom>
            <a:avLst/>
            <a:gdLst/>
            <a:ahLst/>
            <a:cxnLst/>
            <a:rect l="l" t="t" r="r" b="b"/>
            <a:pathLst>
              <a:path w="2743200" h="2971800">
                <a:moveTo>
                  <a:pt x="571754" y="498741"/>
                </a:moveTo>
                <a:lnTo>
                  <a:pt x="682244" y="1075486"/>
                </a:lnTo>
                <a:lnTo>
                  <a:pt x="148844" y="1137805"/>
                </a:lnTo>
                <a:lnTo>
                  <a:pt x="499745" y="1594866"/>
                </a:lnTo>
                <a:lnTo>
                  <a:pt x="0" y="1771650"/>
                </a:lnTo>
                <a:lnTo>
                  <a:pt x="422910" y="2114651"/>
                </a:lnTo>
                <a:lnTo>
                  <a:pt x="163195" y="2452420"/>
                </a:lnTo>
                <a:lnTo>
                  <a:pt x="610235" y="2509520"/>
                </a:lnTo>
                <a:lnTo>
                  <a:pt x="624459" y="2971800"/>
                </a:lnTo>
                <a:lnTo>
                  <a:pt x="955929" y="2493695"/>
                </a:lnTo>
                <a:lnTo>
                  <a:pt x="1205760" y="2493695"/>
                </a:lnTo>
                <a:lnTo>
                  <a:pt x="1253744" y="2389822"/>
                </a:lnTo>
                <a:lnTo>
                  <a:pt x="1511250" y="2389822"/>
                </a:lnTo>
                <a:lnTo>
                  <a:pt x="1546860" y="2192388"/>
                </a:lnTo>
                <a:lnTo>
                  <a:pt x="1879409" y="2192388"/>
                </a:lnTo>
                <a:lnTo>
                  <a:pt x="1859280" y="1974316"/>
                </a:lnTo>
                <a:lnTo>
                  <a:pt x="2275000" y="1974316"/>
                </a:lnTo>
                <a:lnTo>
                  <a:pt x="2080260" y="1693646"/>
                </a:lnTo>
                <a:lnTo>
                  <a:pt x="2320290" y="1553311"/>
                </a:lnTo>
                <a:lnTo>
                  <a:pt x="2157095" y="1293558"/>
                </a:lnTo>
                <a:lnTo>
                  <a:pt x="2743200" y="914234"/>
                </a:lnTo>
                <a:lnTo>
                  <a:pt x="2080260" y="898690"/>
                </a:lnTo>
                <a:lnTo>
                  <a:pt x="2089484" y="878052"/>
                </a:lnTo>
                <a:lnTo>
                  <a:pt x="1085850" y="878052"/>
                </a:lnTo>
                <a:lnTo>
                  <a:pt x="571754" y="498741"/>
                </a:lnTo>
                <a:close/>
              </a:path>
              <a:path w="2743200" h="2971800">
                <a:moveTo>
                  <a:pt x="1205760" y="2493695"/>
                </a:moveTo>
                <a:lnTo>
                  <a:pt x="955929" y="2493695"/>
                </a:lnTo>
                <a:lnTo>
                  <a:pt x="1104900" y="2712034"/>
                </a:lnTo>
                <a:lnTo>
                  <a:pt x="1205760" y="2493695"/>
                </a:lnTo>
                <a:close/>
              </a:path>
              <a:path w="2743200" h="2971800">
                <a:moveTo>
                  <a:pt x="1511250" y="2389822"/>
                </a:moveTo>
                <a:lnTo>
                  <a:pt x="1253744" y="2389822"/>
                </a:lnTo>
                <a:lnTo>
                  <a:pt x="1474724" y="2592336"/>
                </a:lnTo>
                <a:lnTo>
                  <a:pt x="1511250" y="2389822"/>
                </a:lnTo>
                <a:close/>
              </a:path>
              <a:path w="2743200" h="2971800">
                <a:moveTo>
                  <a:pt x="1879409" y="2192388"/>
                </a:moveTo>
                <a:lnTo>
                  <a:pt x="1546860" y="2192388"/>
                </a:lnTo>
                <a:lnTo>
                  <a:pt x="1897634" y="2389822"/>
                </a:lnTo>
                <a:lnTo>
                  <a:pt x="1879409" y="2192388"/>
                </a:lnTo>
                <a:close/>
              </a:path>
              <a:path w="2743200" h="2971800">
                <a:moveTo>
                  <a:pt x="2275000" y="1974316"/>
                </a:moveTo>
                <a:lnTo>
                  <a:pt x="1859280" y="1974316"/>
                </a:lnTo>
                <a:lnTo>
                  <a:pt x="2397379" y="2150694"/>
                </a:lnTo>
                <a:lnTo>
                  <a:pt x="2275000" y="1974316"/>
                </a:lnTo>
                <a:close/>
              </a:path>
              <a:path w="2743200" h="2971800">
                <a:moveTo>
                  <a:pt x="1234694" y="259613"/>
                </a:moveTo>
                <a:lnTo>
                  <a:pt x="1085850" y="878052"/>
                </a:lnTo>
                <a:lnTo>
                  <a:pt x="2089484" y="878052"/>
                </a:lnTo>
                <a:lnTo>
                  <a:pt x="2126689" y="794816"/>
                </a:lnTo>
                <a:lnTo>
                  <a:pt x="1844675" y="794816"/>
                </a:lnTo>
                <a:lnTo>
                  <a:pt x="1853034" y="597382"/>
                </a:lnTo>
                <a:lnTo>
                  <a:pt x="1455674" y="597382"/>
                </a:lnTo>
                <a:lnTo>
                  <a:pt x="1234694" y="259613"/>
                </a:lnTo>
                <a:close/>
              </a:path>
              <a:path w="2743200" h="2971800">
                <a:moveTo>
                  <a:pt x="2286889" y="436410"/>
                </a:moveTo>
                <a:lnTo>
                  <a:pt x="1844675" y="794816"/>
                </a:lnTo>
                <a:lnTo>
                  <a:pt x="2126689" y="794816"/>
                </a:lnTo>
                <a:lnTo>
                  <a:pt x="2286889" y="436410"/>
                </a:lnTo>
                <a:close/>
              </a:path>
              <a:path w="2743200" h="2971800">
                <a:moveTo>
                  <a:pt x="1878330" y="0"/>
                </a:moveTo>
                <a:lnTo>
                  <a:pt x="1455674" y="597382"/>
                </a:lnTo>
                <a:lnTo>
                  <a:pt x="1853034" y="597382"/>
                </a:lnTo>
                <a:lnTo>
                  <a:pt x="187833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502921" y="3954616"/>
            <a:ext cx="3550024" cy="2296391"/>
          </a:xfrm>
          <a:custGeom>
            <a:avLst/>
            <a:gdLst/>
            <a:ahLst/>
            <a:cxnLst/>
            <a:rect l="l" t="t" r="r" b="b"/>
            <a:pathLst>
              <a:path w="2743200" h="2971800">
                <a:moveTo>
                  <a:pt x="1455674" y="597382"/>
                </a:moveTo>
                <a:lnTo>
                  <a:pt x="1878330" y="0"/>
                </a:lnTo>
                <a:lnTo>
                  <a:pt x="1844675" y="794816"/>
                </a:lnTo>
                <a:lnTo>
                  <a:pt x="2286889" y="436410"/>
                </a:lnTo>
                <a:lnTo>
                  <a:pt x="2080260" y="898690"/>
                </a:lnTo>
                <a:lnTo>
                  <a:pt x="2743200" y="914234"/>
                </a:lnTo>
                <a:lnTo>
                  <a:pt x="2157095" y="1293558"/>
                </a:lnTo>
                <a:lnTo>
                  <a:pt x="2320290" y="1553311"/>
                </a:lnTo>
                <a:lnTo>
                  <a:pt x="2080260" y="1693646"/>
                </a:lnTo>
                <a:lnTo>
                  <a:pt x="2397379" y="2150694"/>
                </a:lnTo>
                <a:lnTo>
                  <a:pt x="1859280" y="1974316"/>
                </a:lnTo>
                <a:lnTo>
                  <a:pt x="1897634" y="2389822"/>
                </a:lnTo>
                <a:lnTo>
                  <a:pt x="1546860" y="2192388"/>
                </a:lnTo>
                <a:lnTo>
                  <a:pt x="1474724" y="2592336"/>
                </a:lnTo>
                <a:lnTo>
                  <a:pt x="1253744" y="2389822"/>
                </a:lnTo>
                <a:lnTo>
                  <a:pt x="1104900" y="2712034"/>
                </a:lnTo>
                <a:lnTo>
                  <a:pt x="955929" y="2493695"/>
                </a:lnTo>
                <a:lnTo>
                  <a:pt x="624459" y="2971800"/>
                </a:lnTo>
                <a:lnTo>
                  <a:pt x="610235" y="2509520"/>
                </a:lnTo>
                <a:lnTo>
                  <a:pt x="163195" y="2452420"/>
                </a:lnTo>
                <a:lnTo>
                  <a:pt x="422910" y="2114651"/>
                </a:lnTo>
                <a:lnTo>
                  <a:pt x="0" y="1771650"/>
                </a:lnTo>
                <a:lnTo>
                  <a:pt x="499745" y="1594866"/>
                </a:lnTo>
                <a:lnTo>
                  <a:pt x="148844" y="1137805"/>
                </a:lnTo>
                <a:lnTo>
                  <a:pt x="682244" y="1075486"/>
                </a:lnTo>
                <a:lnTo>
                  <a:pt x="571754" y="498741"/>
                </a:lnTo>
                <a:lnTo>
                  <a:pt x="1085850" y="878052"/>
                </a:lnTo>
                <a:lnTo>
                  <a:pt x="1234694" y="259613"/>
                </a:lnTo>
                <a:lnTo>
                  <a:pt x="1455674" y="597382"/>
                </a:lnTo>
                <a:close/>
              </a:path>
            </a:pathLst>
          </a:custGeom>
          <a:ln w="25400">
            <a:solidFill>
              <a:srgbClr val="243F6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 txBox="1"/>
          <p:nvPr/>
        </p:nvSpPr>
        <p:spPr>
          <a:xfrm>
            <a:off x="1551492" y="4713686"/>
            <a:ext cx="1193201" cy="8642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905" algn="ctr">
              <a:lnSpc>
                <a:spcPct val="117300"/>
              </a:lnSpc>
            </a:pPr>
            <a:r>
              <a:rPr sz="2400" dirty="0">
                <a:latin typeface="Calibri"/>
                <a:cs typeface="Calibri"/>
              </a:rPr>
              <a:t>Kn</a:t>
            </a:r>
            <a:r>
              <a:rPr sz="2400" spc="-10" dirty="0">
                <a:latin typeface="Calibri"/>
                <a:cs typeface="Calibri"/>
              </a:rPr>
              <a:t>o</a:t>
            </a:r>
            <a:r>
              <a:rPr sz="2400" spc="-20" dirty="0">
                <a:latin typeface="Calibri"/>
                <a:cs typeface="Calibri"/>
              </a:rPr>
              <a:t>w</a:t>
            </a:r>
            <a:r>
              <a:rPr sz="2400" spc="-10" dirty="0">
                <a:latin typeface="Calibri"/>
                <a:cs typeface="Calibri"/>
              </a:rPr>
              <a:t> the Be</a:t>
            </a:r>
            <a:r>
              <a:rPr sz="2400" spc="-20" dirty="0">
                <a:latin typeface="Calibri"/>
                <a:cs typeface="Calibri"/>
              </a:rPr>
              <a:t>n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10" dirty="0">
                <a:latin typeface="Calibri"/>
                <a:cs typeface="Calibri"/>
              </a:rPr>
              <a:t>t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6906" y="1597955"/>
            <a:ext cx="6490298" cy="5822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01140">
              <a:lnSpc>
                <a:spcPct val="100000"/>
              </a:lnSpc>
            </a:pPr>
            <a:r>
              <a:rPr sz="1600" b="1" u="heavy" spc="-15" dirty="0">
                <a:latin typeface="Calibri"/>
                <a:cs typeface="Calibri"/>
              </a:rPr>
              <a:t>C</a:t>
            </a:r>
            <a:r>
              <a:rPr sz="1600" b="1" u="heavy" spc="-5" dirty="0">
                <a:latin typeface="Calibri"/>
                <a:cs typeface="Calibri"/>
              </a:rPr>
              <a:t>u</a:t>
            </a:r>
            <a:r>
              <a:rPr sz="1600" b="1" u="heavy" spc="-15" dirty="0">
                <a:latin typeface="Calibri"/>
                <a:cs typeface="Calibri"/>
              </a:rPr>
              <a:t>rr</a:t>
            </a:r>
            <a:r>
              <a:rPr sz="1600" b="1" u="heavy" dirty="0">
                <a:latin typeface="Calibri"/>
                <a:cs typeface="Calibri"/>
              </a:rPr>
              <a:t>e</a:t>
            </a:r>
            <a:r>
              <a:rPr sz="1600" b="1" u="heavy" spc="-15" dirty="0">
                <a:latin typeface="Calibri"/>
                <a:cs typeface="Calibri"/>
              </a:rPr>
              <a:t>n</a:t>
            </a:r>
            <a:r>
              <a:rPr sz="1600" b="1" u="heavy" spc="-10" dirty="0">
                <a:latin typeface="Calibri"/>
                <a:cs typeface="Calibri"/>
              </a:rPr>
              <a:t>t S</a:t>
            </a:r>
            <a:r>
              <a:rPr sz="1600" b="1" u="heavy" spc="-5" dirty="0">
                <a:latin typeface="Calibri"/>
                <a:cs typeface="Calibri"/>
              </a:rPr>
              <a:t>oc</a:t>
            </a:r>
            <a:r>
              <a:rPr sz="1600" b="1" u="heavy" spc="-10" dirty="0">
                <a:latin typeface="Calibri"/>
                <a:cs typeface="Calibri"/>
              </a:rPr>
              <a:t>ial Sec</a:t>
            </a:r>
            <a:r>
              <a:rPr sz="1600" b="1" u="heavy" spc="-15" dirty="0">
                <a:latin typeface="Calibri"/>
                <a:cs typeface="Calibri"/>
              </a:rPr>
              <a:t>ur</a:t>
            </a:r>
            <a:r>
              <a:rPr sz="1600" b="1" u="heavy" spc="-5" dirty="0">
                <a:latin typeface="Calibri"/>
                <a:cs typeface="Calibri"/>
              </a:rPr>
              <a:t>i</a:t>
            </a:r>
            <a:r>
              <a:rPr sz="1600" b="1" u="heavy" spc="-15" dirty="0">
                <a:latin typeface="Calibri"/>
                <a:cs typeface="Calibri"/>
              </a:rPr>
              <a:t>t</a:t>
            </a:r>
            <a:r>
              <a:rPr sz="1600" b="1" u="heavy" spc="-10" dirty="0">
                <a:latin typeface="Calibri"/>
                <a:cs typeface="Calibri"/>
              </a:rPr>
              <a:t>y</a:t>
            </a:r>
            <a:r>
              <a:rPr sz="1600" b="1" u="heavy" spc="0" dirty="0">
                <a:latin typeface="Calibri"/>
                <a:cs typeface="Calibri"/>
              </a:rPr>
              <a:t> </a:t>
            </a:r>
            <a:r>
              <a:rPr sz="1600" b="1" u="heavy" spc="-15" dirty="0">
                <a:latin typeface="Calibri"/>
                <a:cs typeface="Calibri"/>
              </a:rPr>
              <a:t>I</a:t>
            </a:r>
            <a:r>
              <a:rPr sz="1600" b="1" u="heavy" spc="-5" dirty="0">
                <a:latin typeface="Calibri"/>
                <a:cs typeface="Calibri"/>
              </a:rPr>
              <a:t>n</a:t>
            </a:r>
            <a:r>
              <a:rPr sz="1600" b="1" u="heavy" spc="-10" dirty="0">
                <a:latin typeface="Calibri"/>
                <a:cs typeface="Calibri"/>
              </a:rPr>
              <a:t>f</a:t>
            </a:r>
            <a:r>
              <a:rPr sz="1600" b="1" u="heavy" spc="-5" dirty="0">
                <a:latin typeface="Calibri"/>
                <a:cs typeface="Calibri"/>
              </a:rPr>
              <a:t>o</a:t>
            </a:r>
            <a:r>
              <a:rPr sz="1600" b="1" u="heavy" spc="-15" dirty="0">
                <a:latin typeface="Calibri"/>
                <a:cs typeface="Calibri"/>
              </a:rPr>
              <a:t>rm</a:t>
            </a:r>
            <a:r>
              <a:rPr sz="1600" b="1" u="heavy" spc="-10" dirty="0">
                <a:latin typeface="Calibri"/>
                <a:cs typeface="Calibri"/>
              </a:rPr>
              <a:t>a</a:t>
            </a:r>
            <a:r>
              <a:rPr sz="1600" b="1" u="heavy" spc="-15" dirty="0">
                <a:latin typeface="Calibri"/>
                <a:cs typeface="Calibri"/>
              </a:rPr>
              <a:t>t</a:t>
            </a:r>
            <a:r>
              <a:rPr sz="1600" b="1" u="heavy" spc="-5" dirty="0">
                <a:latin typeface="Calibri"/>
                <a:cs typeface="Calibri"/>
              </a:rPr>
              <a:t>ion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40"/>
              </a:spcBef>
              <a:tabLst>
                <a:tab pos="3064510" algn="l"/>
                <a:tab pos="5001895" algn="l"/>
              </a:tabLst>
            </a:pPr>
            <a:r>
              <a:rPr sz="1100" spc="-5" dirty="0">
                <a:latin typeface="Calibri"/>
                <a:cs typeface="Calibri"/>
              </a:rPr>
              <a:t>Na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_</a:t>
            </a:r>
            <a:r>
              <a:rPr sz="1100" u="sng" dirty="0">
                <a:latin typeface="Calibri"/>
                <a:cs typeface="Calibri"/>
              </a:rPr>
              <a:t> 	</a:t>
            </a:r>
            <a:r>
              <a:rPr sz="1100" spc="-5" dirty="0">
                <a:latin typeface="Calibri"/>
                <a:cs typeface="Calibri"/>
              </a:rPr>
              <a:t>SS</a:t>
            </a:r>
            <a:r>
              <a:rPr sz="1100" dirty="0">
                <a:latin typeface="Calibri"/>
                <a:cs typeface="Calibri"/>
              </a:rPr>
              <a:t>#</a:t>
            </a:r>
            <a:r>
              <a:rPr sz="1100" u="sng" dirty="0">
                <a:latin typeface="Calibri"/>
                <a:cs typeface="Calibri"/>
              </a:rPr>
              <a:t> 	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66906" y="2404266"/>
            <a:ext cx="61468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fi</a:t>
            </a:r>
            <a:r>
              <a:rPr sz="1100" dirty="0">
                <a:latin typeface="Calibri"/>
                <a:cs typeface="Calibri"/>
              </a:rPr>
              <a:t>t: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50248" y="2412289"/>
            <a:ext cx="239462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Suppleme</a:t>
            </a:r>
            <a:r>
              <a:rPr sz="1000" spc="-5" dirty="0">
                <a:latin typeface="Calibri"/>
                <a:cs typeface="Calibri"/>
              </a:rPr>
              <a:t>ntal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0" dirty="0">
                <a:latin typeface="Calibri"/>
                <a:cs typeface="Calibri"/>
              </a:rPr>
              <a:t>S</a:t>
            </a:r>
            <a:r>
              <a:rPr sz="1000" spc="-10" dirty="0">
                <a:latin typeface="Calibri"/>
                <a:cs typeface="Calibri"/>
              </a:rPr>
              <a:t>ec</a:t>
            </a:r>
            <a:r>
              <a:rPr sz="1000" spc="-5" dirty="0">
                <a:latin typeface="Calibri"/>
                <a:cs typeface="Calibri"/>
              </a:rPr>
              <a:t>ur</a:t>
            </a:r>
            <a:r>
              <a:rPr sz="1000" spc="-10" dirty="0">
                <a:latin typeface="Calibri"/>
                <a:cs typeface="Calibri"/>
              </a:rPr>
              <a:t>i</a:t>
            </a:r>
            <a:r>
              <a:rPr sz="1000" spc="-5" dirty="0">
                <a:latin typeface="Calibri"/>
                <a:cs typeface="Calibri"/>
              </a:rPr>
              <a:t>ty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</a:t>
            </a:r>
            <a:r>
              <a:rPr sz="1000" spc="-10" dirty="0">
                <a:latin typeface="Calibri"/>
                <a:cs typeface="Calibri"/>
              </a:rPr>
              <a:t>co</a:t>
            </a:r>
            <a:r>
              <a:rPr sz="1000" spc="-5" dirty="0">
                <a:latin typeface="Calibri"/>
                <a:cs typeface="Calibri"/>
              </a:rPr>
              <a:t>me </a:t>
            </a:r>
            <a:r>
              <a:rPr sz="1000" spc="-10" dirty="0">
                <a:latin typeface="Calibri"/>
                <a:cs typeface="Calibri"/>
              </a:rPr>
              <a:t>(SS</a:t>
            </a:r>
            <a:r>
              <a:rPr sz="1000" spc="-5" dirty="0">
                <a:latin typeface="Calibri"/>
                <a:cs typeface="Calibri"/>
              </a:rPr>
              <a:t>I)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55129" y="2412289"/>
            <a:ext cx="275948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Soci</a:t>
            </a:r>
            <a:r>
              <a:rPr sz="1000" spc="-5" dirty="0">
                <a:latin typeface="Calibri"/>
                <a:cs typeface="Calibri"/>
              </a:rPr>
              <a:t>al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Sec</a:t>
            </a:r>
            <a:r>
              <a:rPr sz="1000" spc="-5" dirty="0">
                <a:latin typeface="Calibri"/>
                <a:cs typeface="Calibri"/>
              </a:rPr>
              <a:t>ur</a:t>
            </a:r>
            <a:r>
              <a:rPr sz="1000" spc="-10" dirty="0">
                <a:latin typeface="Calibri"/>
                <a:cs typeface="Calibri"/>
              </a:rPr>
              <a:t>i</a:t>
            </a:r>
            <a:r>
              <a:rPr sz="1000" spc="-5" dirty="0">
                <a:latin typeface="Calibri"/>
                <a:cs typeface="Calibri"/>
              </a:rPr>
              <a:t>ty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Di</a:t>
            </a:r>
            <a:r>
              <a:rPr sz="1000" spc="-15" dirty="0">
                <a:latin typeface="Calibri"/>
                <a:cs typeface="Calibri"/>
              </a:rPr>
              <a:t>s</a:t>
            </a:r>
            <a:r>
              <a:rPr sz="1000" spc="-5" dirty="0">
                <a:latin typeface="Calibri"/>
                <a:cs typeface="Calibri"/>
              </a:rPr>
              <a:t>ab</a:t>
            </a:r>
            <a:r>
              <a:rPr sz="1000" spc="-10" dirty="0">
                <a:latin typeface="Calibri"/>
                <a:cs typeface="Calibri"/>
              </a:rPr>
              <a:t>ili</a:t>
            </a:r>
            <a:r>
              <a:rPr sz="1000" spc="-5" dirty="0">
                <a:latin typeface="Calibri"/>
                <a:cs typeface="Calibri"/>
              </a:rPr>
              <a:t>ty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0" dirty="0">
                <a:latin typeface="Calibri"/>
                <a:cs typeface="Calibri"/>
              </a:rPr>
              <a:t>I</a:t>
            </a:r>
            <a:r>
              <a:rPr sz="1000" spc="-10" dirty="0">
                <a:latin typeface="Calibri"/>
                <a:cs typeface="Calibri"/>
              </a:rPr>
              <a:t>n</a:t>
            </a:r>
            <a:r>
              <a:rPr sz="1000" spc="-15" dirty="0">
                <a:latin typeface="Calibri"/>
                <a:cs typeface="Calibri"/>
              </a:rPr>
              <a:t>s</a:t>
            </a:r>
            <a:r>
              <a:rPr sz="1000" spc="-5" dirty="0">
                <a:latin typeface="Calibri"/>
                <a:cs typeface="Calibri"/>
              </a:rPr>
              <a:t>uran</a:t>
            </a:r>
            <a:r>
              <a:rPr sz="1000" spc="-10" dirty="0">
                <a:latin typeface="Calibri"/>
                <a:cs typeface="Calibri"/>
              </a:rPr>
              <a:t>c</a:t>
            </a:r>
            <a:r>
              <a:rPr sz="1000" spc="-5" dirty="0">
                <a:latin typeface="Calibri"/>
                <a:cs typeface="Calibri"/>
              </a:rPr>
              <a:t>e </a:t>
            </a:r>
            <a:r>
              <a:rPr sz="1000" spc="-10" dirty="0">
                <a:latin typeface="Calibri"/>
                <a:cs typeface="Calibri"/>
              </a:rPr>
              <a:t>(S</a:t>
            </a:r>
            <a:r>
              <a:rPr sz="1000" spc="0" dirty="0">
                <a:latin typeface="Calibri"/>
                <a:cs typeface="Calibri"/>
              </a:rPr>
              <a:t>S</a:t>
            </a:r>
            <a:r>
              <a:rPr sz="1000" spc="-15" dirty="0">
                <a:latin typeface="Calibri"/>
                <a:cs typeface="Calibri"/>
              </a:rPr>
              <a:t>D</a:t>
            </a:r>
            <a:r>
              <a:rPr sz="1000" spc="-5" dirty="0">
                <a:latin typeface="Calibri"/>
                <a:cs typeface="Calibri"/>
              </a:rPr>
              <a:t>I)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66684" y="2903365"/>
            <a:ext cx="6681915" cy="17953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914400">
              <a:lnSpc>
                <a:spcPct val="100000"/>
              </a:lnSpc>
            </a:pPr>
            <a:r>
              <a:rPr lang="en-US" sz="1000" spc="-15" dirty="0" smtClean="0">
                <a:latin typeface="Calibri"/>
                <a:cs typeface="Calibri"/>
              </a:rPr>
              <a:t>          </a:t>
            </a:r>
            <a:r>
              <a:rPr sz="1000" spc="-15" dirty="0" smtClean="0">
                <a:latin typeface="Calibri"/>
                <a:cs typeface="Calibri"/>
              </a:rPr>
              <a:t>C</a:t>
            </a:r>
            <a:r>
              <a:rPr sz="1000" spc="-10" dirty="0" smtClean="0">
                <a:latin typeface="Calibri"/>
                <a:cs typeface="Calibri"/>
              </a:rPr>
              <a:t>onc</a:t>
            </a:r>
            <a:r>
              <a:rPr sz="1000" spc="-5" dirty="0" smtClean="0">
                <a:latin typeface="Calibri"/>
                <a:cs typeface="Calibri"/>
              </a:rPr>
              <a:t>urr</a:t>
            </a:r>
            <a:r>
              <a:rPr sz="1000" spc="-10" dirty="0" smtClean="0">
                <a:latin typeface="Calibri"/>
                <a:cs typeface="Calibri"/>
              </a:rPr>
              <a:t>e</a:t>
            </a:r>
            <a:r>
              <a:rPr sz="1000" spc="-5" dirty="0" smtClean="0">
                <a:latin typeface="Calibri"/>
                <a:cs typeface="Calibri"/>
              </a:rPr>
              <a:t>nt</a:t>
            </a:r>
            <a:r>
              <a:rPr sz="1000" dirty="0" smtClean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(SS</a:t>
            </a:r>
            <a:r>
              <a:rPr sz="1000" spc="-5" dirty="0">
                <a:latin typeface="Calibri"/>
                <a:cs typeface="Calibri"/>
              </a:rPr>
              <a:t>I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&amp;S</a:t>
            </a:r>
            <a:r>
              <a:rPr sz="1000" spc="0" dirty="0">
                <a:latin typeface="Calibri"/>
                <a:cs typeface="Calibri"/>
              </a:rPr>
              <a:t>S</a:t>
            </a:r>
            <a:r>
              <a:rPr sz="1000" spc="-15" dirty="0">
                <a:latin typeface="Calibri"/>
                <a:cs typeface="Calibri"/>
              </a:rPr>
              <a:t>D</a:t>
            </a:r>
            <a:r>
              <a:rPr sz="1000" spc="-5" dirty="0">
                <a:latin typeface="Calibri"/>
                <a:cs typeface="Calibri"/>
              </a:rPr>
              <a:t>I)</a:t>
            </a:r>
            <a:endParaRPr sz="1000" dirty="0">
              <a:latin typeface="Calibri"/>
              <a:cs typeface="Calibri"/>
            </a:endParaRPr>
          </a:p>
          <a:p>
            <a:pPr marL="12700" marR="3160395">
              <a:lnSpc>
                <a:spcPts val="2540"/>
              </a:lnSpc>
              <a:spcBef>
                <a:spcPts val="265"/>
              </a:spcBef>
            </a:pPr>
            <a:r>
              <a:rPr sz="110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 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l </a:t>
            </a:r>
            <a:r>
              <a:rPr sz="1100" spc="-20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ia</a:t>
            </a:r>
            <a:r>
              <a:rPr sz="1100" dirty="0">
                <a:latin typeface="Calibri"/>
                <a:cs typeface="Calibri"/>
              </a:rPr>
              <a:t>l </a:t>
            </a:r>
            <a:r>
              <a:rPr sz="1100" spc="-20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ec</a:t>
            </a:r>
            <a:r>
              <a:rPr sz="1100" spc="-5" dirty="0">
                <a:latin typeface="Calibri"/>
                <a:cs typeface="Calibri"/>
              </a:rPr>
              <a:t>uri</a:t>
            </a:r>
            <a:r>
              <a:rPr sz="1100" spc="-15" dirty="0">
                <a:latin typeface="Calibri"/>
                <a:cs typeface="Calibri"/>
              </a:rPr>
              <a:t>t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ffi</a:t>
            </a:r>
            <a:r>
              <a:rPr sz="1100" dirty="0">
                <a:latin typeface="Calibri"/>
                <a:cs typeface="Calibri"/>
              </a:rPr>
              <a:t>ce: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ia</a:t>
            </a:r>
            <a:r>
              <a:rPr sz="1100" dirty="0">
                <a:latin typeface="Calibri"/>
                <a:cs typeface="Calibri"/>
              </a:rPr>
              <a:t>l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uri</a:t>
            </a:r>
            <a:r>
              <a:rPr sz="1100" dirty="0">
                <a:latin typeface="Calibri"/>
                <a:cs typeface="Calibri"/>
              </a:rPr>
              <a:t>ty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d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spc="-5" dirty="0">
                <a:latin typeface="Calibri"/>
                <a:cs typeface="Calibri"/>
              </a:rPr>
              <a:t>ini</a:t>
            </a:r>
            <a:r>
              <a:rPr sz="1100" dirty="0">
                <a:latin typeface="Calibri"/>
                <a:cs typeface="Calibri"/>
              </a:rPr>
              <a:t>st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n</a:t>
            </a:r>
          </a:p>
          <a:p>
            <a:pPr marL="12700" marR="2844800">
              <a:lnSpc>
                <a:spcPts val="2540"/>
              </a:lnSpc>
            </a:pPr>
            <a:r>
              <a:rPr sz="1100" dirty="0">
                <a:latin typeface="Calibri"/>
                <a:cs typeface="Calibri"/>
              </a:rPr>
              <a:t>7</a:t>
            </a:r>
            <a:r>
              <a:rPr sz="1100" spc="-10" dirty="0">
                <a:latin typeface="Calibri"/>
                <a:cs typeface="Calibri"/>
              </a:rPr>
              <a:t>2</a:t>
            </a:r>
            <a:r>
              <a:rPr sz="1100" dirty="0">
                <a:latin typeface="Calibri"/>
                <a:cs typeface="Calibri"/>
              </a:rPr>
              <a:t>00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Gr</a:t>
            </a:r>
            <a:r>
              <a:rPr sz="1100" dirty="0">
                <a:latin typeface="Calibri"/>
                <a:cs typeface="Calibri"/>
              </a:rPr>
              <a:t>ee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f 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nu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Sui</a:t>
            </a:r>
            <a:r>
              <a:rPr sz="1100" dirty="0">
                <a:latin typeface="Calibri"/>
                <a:cs typeface="Calibri"/>
              </a:rPr>
              <a:t>te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#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</a:t>
            </a:r>
            <a:r>
              <a:rPr sz="1100" spc="-10" dirty="0">
                <a:latin typeface="Calibri"/>
                <a:cs typeface="Calibri"/>
              </a:rPr>
              <a:t>0</a:t>
            </a:r>
            <a:r>
              <a:rPr sz="1100" dirty="0">
                <a:latin typeface="Calibri"/>
                <a:cs typeface="Calibri"/>
              </a:rPr>
              <a:t>0 W</a:t>
            </a:r>
            <a:r>
              <a:rPr sz="1100" spc="-5" dirty="0">
                <a:latin typeface="Calibri"/>
                <a:cs typeface="Calibri"/>
              </a:rPr>
              <a:t>hi</a:t>
            </a:r>
            <a:r>
              <a:rPr sz="1100" dirty="0">
                <a:latin typeface="Calibri"/>
                <a:cs typeface="Calibri"/>
              </a:rPr>
              <a:t>tt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9</a:t>
            </a:r>
            <a:r>
              <a:rPr sz="1100" spc="-10" dirty="0">
                <a:latin typeface="Calibri"/>
                <a:cs typeface="Calibri"/>
              </a:rPr>
              <a:t>0</a:t>
            </a:r>
            <a:r>
              <a:rPr sz="1100" dirty="0">
                <a:latin typeface="Calibri"/>
                <a:cs typeface="Calibri"/>
              </a:rPr>
              <a:t>6</a:t>
            </a:r>
            <a:r>
              <a:rPr sz="1100" spc="-10" dirty="0">
                <a:latin typeface="Calibri"/>
                <a:cs typeface="Calibri"/>
              </a:rPr>
              <a:t>0</a:t>
            </a:r>
            <a:r>
              <a:rPr sz="1100" dirty="0">
                <a:latin typeface="Calibri"/>
                <a:cs typeface="Calibri"/>
              </a:rPr>
              <a:t>2</a:t>
            </a:r>
          </a:p>
          <a:p>
            <a:pPr marL="12700" marR="5080">
              <a:lnSpc>
                <a:spcPts val="2540"/>
              </a:lnSpc>
              <a:tabLst>
                <a:tab pos="4893310" algn="l"/>
                <a:tab pos="4983480" algn="l"/>
              </a:tabLst>
            </a:pPr>
            <a:r>
              <a:rPr sz="110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 </a:t>
            </a:r>
            <a:r>
              <a:rPr sz="1100" spc="-5" dirty="0">
                <a:latin typeface="Calibri"/>
                <a:cs typeface="Calibri"/>
              </a:rPr>
              <a:t>SS</a:t>
            </a:r>
            <a:r>
              <a:rPr sz="1100" dirty="0">
                <a:latin typeface="Calibri"/>
                <a:cs typeface="Calibri"/>
              </a:rPr>
              <a:t>A c</a:t>
            </a:r>
            <a:r>
              <a:rPr sz="1100" spc="-5" dirty="0">
                <a:latin typeface="Calibri"/>
                <a:cs typeface="Calibri"/>
              </a:rPr>
              <a:t>la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m</a:t>
            </a:r>
            <a:r>
              <a:rPr sz="1100" dirty="0">
                <a:latin typeface="Calibri"/>
                <a:cs typeface="Calibri"/>
              </a:rPr>
              <a:t>’s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pr</a:t>
            </a:r>
            <a:r>
              <a:rPr sz="1100" spc="-10" dirty="0">
                <a:latin typeface="Calibri"/>
                <a:cs typeface="Calibri"/>
              </a:rPr>
              <a:t>e</a:t>
            </a:r>
            <a:r>
              <a:rPr sz="1100" dirty="0">
                <a:latin typeface="Calibri"/>
                <a:cs typeface="Calibri"/>
              </a:rPr>
              <a:t>se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s: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u="sng" dirty="0">
                <a:latin typeface="Calibri"/>
                <a:cs typeface="Calibri"/>
              </a:rPr>
              <a:t> 		</a:t>
            </a:r>
            <a:r>
              <a:rPr sz="1100" dirty="0">
                <a:latin typeface="Calibri"/>
                <a:cs typeface="Calibri"/>
              </a:rPr>
              <a:t> Y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r 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ea </a:t>
            </a:r>
            <a:r>
              <a:rPr sz="1100" spc="-10" dirty="0">
                <a:latin typeface="Calibri"/>
                <a:cs typeface="Calibri"/>
              </a:rPr>
              <a:t>W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k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</a:t>
            </a:r>
            <a:r>
              <a:rPr sz="1100" dirty="0">
                <a:latin typeface="Calibri"/>
                <a:cs typeface="Calibri"/>
              </a:rPr>
              <a:t>ce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oo</a:t>
            </a:r>
            <a:r>
              <a:rPr sz="1100" spc="-5" dirty="0">
                <a:latin typeface="Calibri"/>
                <a:cs typeface="Calibri"/>
              </a:rPr>
              <a:t>rdina</a:t>
            </a:r>
            <a:r>
              <a:rPr sz="1100" spc="-10" dirty="0">
                <a:latin typeface="Calibri"/>
                <a:cs typeface="Calibri"/>
              </a:rPr>
              <a:t>t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</a:t>
            </a:r>
            <a:r>
              <a:rPr sz="1100" spc="-5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W</a:t>
            </a:r>
            <a:r>
              <a:rPr sz="1100" spc="-5" dirty="0">
                <a:latin typeface="Calibri"/>
                <a:cs typeface="Calibri"/>
              </a:rPr>
              <a:t>IC</a:t>
            </a:r>
            <a:r>
              <a:rPr sz="1100" dirty="0">
                <a:latin typeface="Calibri"/>
                <a:cs typeface="Calibri"/>
              </a:rPr>
              <a:t>)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s: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u="sng" dirty="0">
                <a:latin typeface="Calibri"/>
                <a:cs typeface="Calibri"/>
              </a:rPr>
              <a:t> 	</a:t>
            </a:r>
            <a:r>
              <a:rPr sz="1100" dirty="0">
                <a:latin typeface="Calibri"/>
                <a:cs typeface="Calibri"/>
              </a:rPr>
              <a:t> W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k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</a:t>
            </a:r>
            <a:r>
              <a:rPr sz="1100" dirty="0">
                <a:latin typeface="Calibri"/>
                <a:cs typeface="Calibri"/>
              </a:rPr>
              <a:t>ce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v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ha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0" dirty="0">
                <a:latin typeface="Calibri"/>
                <a:cs typeface="Calibri"/>
              </a:rPr>
              <a:t> y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u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-5" dirty="0">
                <a:latin typeface="Calibri"/>
                <a:cs typeface="Calibri"/>
              </a:rPr>
              <a:t>urr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l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s</a:t>
            </a:r>
            <a:r>
              <a:rPr sz="1100" spc="-5" dirty="0">
                <a:latin typeface="Calibri"/>
                <a:cs typeface="Calibri"/>
              </a:rPr>
              <a:t>ing</a:t>
            </a:r>
            <a:r>
              <a:rPr sz="1100" dirty="0">
                <a:latin typeface="Calibri"/>
                <a:cs typeface="Calibri"/>
              </a:rPr>
              <a:t>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141112" y="6905208"/>
            <a:ext cx="3778474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dirty="0">
                <a:latin typeface="Cambria"/>
                <a:cs typeface="Cambria"/>
              </a:rPr>
              <a:t>Remem</a:t>
            </a:r>
            <a:r>
              <a:rPr sz="1200" b="1" spc="-5" dirty="0">
                <a:latin typeface="Cambria"/>
                <a:cs typeface="Cambria"/>
              </a:rPr>
              <a:t>be</a:t>
            </a:r>
            <a:r>
              <a:rPr sz="1200" b="1" dirty="0">
                <a:latin typeface="Cambria"/>
                <a:cs typeface="Cambria"/>
              </a:rPr>
              <a:t>r</a:t>
            </a:r>
            <a:r>
              <a:rPr sz="1200" b="1" spc="-5" dirty="0">
                <a:latin typeface="Cambria"/>
                <a:cs typeface="Cambria"/>
              </a:rPr>
              <a:t> </a:t>
            </a:r>
            <a:r>
              <a:rPr sz="1200" b="1" spc="5" dirty="0">
                <a:latin typeface="Cambria"/>
                <a:cs typeface="Cambria"/>
              </a:rPr>
              <a:t>t</a:t>
            </a:r>
            <a:r>
              <a:rPr sz="1200" b="1" dirty="0">
                <a:latin typeface="Cambria"/>
                <a:cs typeface="Cambria"/>
              </a:rPr>
              <a:t>o </a:t>
            </a:r>
            <a:r>
              <a:rPr sz="1200" b="1" spc="-5" dirty="0">
                <a:latin typeface="Cambria"/>
                <a:cs typeface="Cambria"/>
              </a:rPr>
              <a:t>re</a:t>
            </a:r>
            <a:r>
              <a:rPr sz="1200" b="1" dirty="0">
                <a:latin typeface="Cambria"/>
                <a:cs typeface="Cambria"/>
              </a:rPr>
              <a:t>po</a:t>
            </a:r>
            <a:r>
              <a:rPr sz="1200" b="1" spc="-5" dirty="0">
                <a:latin typeface="Cambria"/>
                <a:cs typeface="Cambria"/>
              </a:rPr>
              <a:t>r</a:t>
            </a:r>
            <a:r>
              <a:rPr sz="1200" b="1" dirty="0">
                <a:latin typeface="Cambria"/>
                <a:cs typeface="Cambria"/>
              </a:rPr>
              <a:t>t</a:t>
            </a:r>
            <a:r>
              <a:rPr sz="1200" b="1" spc="5" dirty="0">
                <a:latin typeface="Cambria"/>
                <a:cs typeface="Cambria"/>
              </a:rPr>
              <a:t> </a:t>
            </a:r>
            <a:r>
              <a:rPr sz="1200" b="1" spc="-5" dirty="0">
                <a:latin typeface="Cambria"/>
                <a:cs typeface="Cambria"/>
              </a:rPr>
              <a:t>y</a:t>
            </a:r>
            <a:r>
              <a:rPr sz="1200" b="1" dirty="0">
                <a:latin typeface="Cambria"/>
                <a:cs typeface="Cambria"/>
              </a:rPr>
              <a:t>our</a:t>
            </a:r>
            <a:r>
              <a:rPr sz="1200" b="1" spc="-5" dirty="0">
                <a:latin typeface="Cambria"/>
                <a:cs typeface="Cambria"/>
              </a:rPr>
              <a:t> </a:t>
            </a:r>
            <a:r>
              <a:rPr sz="1200" b="1" dirty="0">
                <a:latin typeface="Cambria"/>
                <a:cs typeface="Cambria"/>
              </a:rPr>
              <a:t>w</a:t>
            </a:r>
            <a:r>
              <a:rPr sz="1200" b="1" spc="5" dirty="0">
                <a:latin typeface="Cambria"/>
                <a:cs typeface="Cambria"/>
              </a:rPr>
              <a:t>a</a:t>
            </a:r>
            <a:r>
              <a:rPr sz="1200" b="1" dirty="0">
                <a:latin typeface="Cambria"/>
                <a:cs typeface="Cambria"/>
              </a:rPr>
              <a:t>g</a:t>
            </a:r>
            <a:r>
              <a:rPr sz="1200" b="1" spc="-15" dirty="0">
                <a:latin typeface="Cambria"/>
                <a:cs typeface="Cambria"/>
              </a:rPr>
              <a:t>e</a:t>
            </a:r>
            <a:r>
              <a:rPr sz="1200" b="1" spc="-10" dirty="0">
                <a:latin typeface="Cambria"/>
                <a:cs typeface="Cambria"/>
              </a:rPr>
              <a:t>s</a:t>
            </a:r>
            <a:r>
              <a:rPr sz="1200" b="1" dirty="0">
                <a:latin typeface="Cambria"/>
                <a:cs typeface="Cambria"/>
              </a:rPr>
              <a:t> </a:t>
            </a:r>
            <a:r>
              <a:rPr sz="1200" b="1" spc="-5" dirty="0">
                <a:latin typeface="Cambria"/>
                <a:cs typeface="Cambria"/>
              </a:rPr>
              <a:t>m</a:t>
            </a:r>
            <a:r>
              <a:rPr sz="1200" b="1" dirty="0">
                <a:latin typeface="Cambria"/>
                <a:cs typeface="Cambria"/>
              </a:rPr>
              <a:t>o</a:t>
            </a:r>
            <a:r>
              <a:rPr sz="1200" b="1" spc="-15" dirty="0">
                <a:latin typeface="Cambria"/>
                <a:cs typeface="Cambria"/>
              </a:rPr>
              <a:t>n</a:t>
            </a:r>
            <a:r>
              <a:rPr sz="1200" b="1" spc="5" dirty="0">
                <a:latin typeface="Cambria"/>
                <a:cs typeface="Cambria"/>
              </a:rPr>
              <a:t>t</a:t>
            </a:r>
            <a:r>
              <a:rPr sz="1200" b="1" spc="-10" dirty="0">
                <a:latin typeface="Cambria"/>
                <a:cs typeface="Cambria"/>
              </a:rPr>
              <a:t>h</a:t>
            </a:r>
            <a:r>
              <a:rPr sz="1200" b="1" dirty="0">
                <a:latin typeface="Cambria"/>
                <a:cs typeface="Cambria"/>
              </a:rPr>
              <a:t>l</a:t>
            </a:r>
            <a:r>
              <a:rPr sz="1200" b="1" spc="-10" dirty="0">
                <a:latin typeface="Cambria"/>
                <a:cs typeface="Cambria"/>
              </a:rPr>
              <a:t>y</a:t>
            </a:r>
            <a:endParaRPr sz="1200" dirty="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400550" y="706582"/>
            <a:ext cx="1244972" cy="7433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932931" y="2371989"/>
            <a:ext cx="298299" cy="169776"/>
          </a:xfrm>
          <a:custGeom>
            <a:avLst/>
            <a:gdLst/>
            <a:ahLst/>
            <a:cxnLst/>
            <a:rect l="l" t="t" r="r" b="b"/>
            <a:pathLst>
              <a:path w="230505" h="219710">
                <a:moveTo>
                  <a:pt x="0" y="0"/>
                </a:moveTo>
                <a:lnTo>
                  <a:pt x="230504" y="0"/>
                </a:lnTo>
                <a:lnTo>
                  <a:pt x="230504" y="219709"/>
                </a:lnTo>
                <a:lnTo>
                  <a:pt x="0" y="21970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5030349" y="2413260"/>
            <a:ext cx="298299" cy="169776"/>
          </a:xfrm>
          <a:custGeom>
            <a:avLst/>
            <a:gdLst/>
            <a:ahLst/>
            <a:cxnLst/>
            <a:rect l="l" t="t" r="r" b="b"/>
            <a:pathLst>
              <a:path w="230504" h="219710">
                <a:moveTo>
                  <a:pt x="0" y="0"/>
                </a:moveTo>
                <a:lnTo>
                  <a:pt x="230504" y="0"/>
                </a:lnTo>
                <a:lnTo>
                  <a:pt x="230504" y="219709"/>
                </a:lnTo>
                <a:lnTo>
                  <a:pt x="0" y="21970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932931" y="2903365"/>
            <a:ext cx="298299" cy="169776"/>
          </a:xfrm>
          <a:custGeom>
            <a:avLst/>
            <a:gdLst/>
            <a:ahLst/>
            <a:cxnLst/>
            <a:rect l="l" t="t" r="r" b="b"/>
            <a:pathLst>
              <a:path w="230505" h="219710">
                <a:moveTo>
                  <a:pt x="0" y="0"/>
                </a:moveTo>
                <a:lnTo>
                  <a:pt x="230505" y="0"/>
                </a:lnTo>
                <a:lnTo>
                  <a:pt x="230505" y="219710"/>
                </a:lnTo>
                <a:lnTo>
                  <a:pt x="0" y="21971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89823" y="4876091"/>
          <a:ext cx="7188795" cy="20172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8390"/>
                <a:gridCol w="1032464"/>
                <a:gridCol w="1627094"/>
                <a:gridCol w="2070847"/>
              </a:tblGrid>
              <a:tr h="504033">
                <a:tc>
                  <a:txBody>
                    <a:bodyPr/>
                    <a:lstStyle/>
                    <a:p>
                      <a:pPr marL="501650">
                        <a:lnSpc>
                          <a:spcPct val="100000"/>
                        </a:lnSpc>
                      </a:pPr>
                      <a:r>
                        <a:rPr sz="900" b="1" spc="-5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rk </a:t>
                      </a:r>
                      <a:r>
                        <a:rPr sz="9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9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9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b="1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e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11950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125" marR="116839" indent="-119380">
                        <a:lnSpc>
                          <a:spcPts val="254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rr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si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ng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50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nd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ng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on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4028"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11950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50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4023"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11950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50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5205"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11950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1950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166892" y="978517"/>
            <a:ext cx="7667065" cy="63564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5460">
              <a:lnSpc>
                <a:spcPct val="100000"/>
              </a:lnSpc>
            </a:pPr>
            <a:r>
              <a:rPr sz="1600" b="1" u="heavy" spc="-10" dirty="0">
                <a:latin typeface="Calibri"/>
                <a:cs typeface="Calibri"/>
              </a:rPr>
              <a:t>Hel</a:t>
            </a:r>
            <a:r>
              <a:rPr sz="1600" b="1" u="heavy" spc="-15" dirty="0">
                <a:latin typeface="Calibri"/>
                <a:cs typeface="Calibri"/>
              </a:rPr>
              <a:t>pfu</a:t>
            </a:r>
            <a:r>
              <a:rPr sz="1600" b="1" u="heavy" spc="-10" dirty="0">
                <a:latin typeface="Calibri"/>
                <a:cs typeface="Calibri"/>
              </a:rPr>
              <a:t>l H</a:t>
            </a:r>
            <a:r>
              <a:rPr sz="1600" b="1" u="heavy" spc="5" dirty="0">
                <a:latin typeface="Calibri"/>
                <a:cs typeface="Calibri"/>
              </a:rPr>
              <a:t>i</a:t>
            </a:r>
            <a:r>
              <a:rPr sz="1600" b="1" u="heavy" spc="-15" dirty="0">
                <a:latin typeface="Calibri"/>
                <a:cs typeface="Calibri"/>
              </a:rPr>
              <a:t>nts</a:t>
            </a:r>
            <a:r>
              <a:rPr sz="1600" b="1" u="heavy" spc="-10" dirty="0">
                <a:latin typeface="Calibri"/>
                <a:cs typeface="Calibri"/>
              </a:rPr>
              <a:t>: S</a:t>
            </a:r>
            <a:r>
              <a:rPr sz="1600" b="1" u="heavy" spc="-5" dirty="0">
                <a:latin typeface="Calibri"/>
                <a:cs typeface="Calibri"/>
              </a:rPr>
              <a:t>oc</a:t>
            </a:r>
            <a:r>
              <a:rPr sz="1600" b="1" u="heavy" spc="-10" dirty="0">
                <a:latin typeface="Calibri"/>
                <a:cs typeface="Calibri"/>
              </a:rPr>
              <a:t>ial Sec</a:t>
            </a:r>
            <a:r>
              <a:rPr sz="1600" b="1" u="heavy" spc="-15" dirty="0">
                <a:latin typeface="Calibri"/>
                <a:cs typeface="Calibri"/>
              </a:rPr>
              <a:t>ur</a:t>
            </a:r>
            <a:r>
              <a:rPr sz="1600" b="1" u="heavy" spc="-5" dirty="0">
                <a:latin typeface="Calibri"/>
                <a:cs typeface="Calibri"/>
              </a:rPr>
              <a:t>i</a:t>
            </a:r>
            <a:r>
              <a:rPr sz="1600" b="1" u="heavy" spc="-15" dirty="0">
                <a:latin typeface="Calibri"/>
                <a:cs typeface="Calibri"/>
              </a:rPr>
              <a:t>t</a:t>
            </a:r>
            <a:r>
              <a:rPr sz="1600" b="1" u="heavy" spc="-10" dirty="0">
                <a:latin typeface="Calibri"/>
                <a:cs typeface="Calibri"/>
              </a:rPr>
              <a:t>y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2700" marR="284480">
              <a:lnSpc>
                <a:spcPct val="101899"/>
              </a:lnSpc>
            </a:pPr>
            <a:r>
              <a:rPr sz="1600" spc="-20" dirty="0">
                <a:latin typeface="Calibri"/>
                <a:cs typeface="Calibri"/>
              </a:rPr>
              <a:t>W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ha</a:t>
            </a:r>
            <a:r>
              <a:rPr sz="1600" dirty="0">
                <a:latin typeface="Calibri"/>
                <a:cs typeface="Calibri"/>
              </a:rPr>
              <a:t>v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20" dirty="0">
                <a:latin typeface="Calibri"/>
                <a:cs typeface="Calibri"/>
              </a:rPr>
              <a:t>m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dirty="0">
                <a:latin typeface="Calibri"/>
                <a:cs typeface="Calibri"/>
              </a:rPr>
              <a:t>il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h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wo</a:t>
            </a:r>
            <a:r>
              <a:rPr sz="1600" spc="-5" dirty="0">
                <a:latin typeface="Calibri"/>
                <a:cs typeface="Calibri"/>
              </a:rPr>
              <a:t>r</a:t>
            </a:r>
            <a:r>
              <a:rPr sz="1600" spc="-20" dirty="0">
                <a:latin typeface="Calibri"/>
                <a:cs typeface="Calibri"/>
              </a:rPr>
              <a:t>k</a:t>
            </a:r>
            <a:r>
              <a:rPr sz="1600" spc="-10" dirty="0">
                <a:latin typeface="Calibri"/>
                <a:cs typeface="Calibri"/>
              </a:rPr>
              <a:t>b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k 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o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h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 y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ur </a:t>
            </a:r>
            <a:r>
              <a:rPr sz="1600" spc="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an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iti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 t</a:t>
            </a:r>
            <a:r>
              <a:rPr sz="1600" spc="-1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 t</a:t>
            </a:r>
            <a:r>
              <a:rPr sz="1600" spc="-10" dirty="0">
                <a:latin typeface="Calibri"/>
                <a:cs typeface="Calibri"/>
              </a:rPr>
              <a:t>he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wo</a:t>
            </a:r>
            <a:r>
              <a:rPr sz="1600" spc="-20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f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k </a:t>
            </a:r>
            <a:r>
              <a:rPr sz="1600" spc="-20" dirty="0">
                <a:latin typeface="Calibri"/>
                <a:cs typeface="Calibri"/>
              </a:rPr>
              <a:t>w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0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h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he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20" dirty="0">
                <a:latin typeface="Calibri"/>
                <a:cs typeface="Calibri"/>
              </a:rPr>
              <a:t>mo</a:t>
            </a:r>
            <a:r>
              <a:rPr sz="1600" spc="-10" dirty="0">
                <a:latin typeface="Calibri"/>
                <a:cs typeface="Calibri"/>
              </a:rPr>
              <a:t>u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f</a:t>
            </a:r>
            <a:r>
              <a:rPr sz="1600" dirty="0">
                <a:latin typeface="Calibri"/>
                <a:cs typeface="Calibri"/>
              </a:rPr>
              <a:t> i</a:t>
            </a:r>
            <a:r>
              <a:rPr sz="1600" spc="-20" dirty="0">
                <a:latin typeface="Calibri"/>
                <a:cs typeface="Calibri"/>
              </a:rPr>
              <a:t>m</a:t>
            </a:r>
            <a:r>
              <a:rPr sz="1600" spc="-10" dirty="0">
                <a:latin typeface="Calibri"/>
                <a:cs typeface="Calibri"/>
              </a:rPr>
              <a:t>pa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yo</a:t>
            </a:r>
            <a:r>
              <a:rPr sz="1600" spc="-10" dirty="0">
                <a:latin typeface="Calibri"/>
                <a:cs typeface="Calibri"/>
              </a:rPr>
              <a:t>u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and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yo</a:t>
            </a:r>
            <a:r>
              <a:rPr sz="1600" spc="-10" dirty="0">
                <a:latin typeface="Calibri"/>
                <a:cs typeface="Calibri"/>
              </a:rPr>
              <a:t>ur b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f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.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5080">
              <a:lnSpc>
                <a:spcPct val="116900"/>
              </a:lnSpc>
            </a:pPr>
            <a:r>
              <a:rPr sz="1600" spc="-20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ur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m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ant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m</a:t>
            </a:r>
            <a:r>
              <a:rPr sz="1600" spc="-5" dirty="0">
                <a:latin typeface="Calibri"/>
                <a:cs typeface="Calibri"/>
              </a:rPr>
              <a:t>e</a:t>
            </a:r>
            <a:r>
              <a:rPr sz="1600" spc="-15" dirty="0">
                <a:latin typeface="Calibri"/>
                <a:cs typeface="Calibri"/>
              </a:rPr>
              <a:t>ss</a:t>
            </a:r>
            <a:r>
              <a:rPr sz="1600" spc="-10" dirty="0">
                <a:latin typeface="Calibri"/>
                <a:cs typeface="Calibri"/>
              </a:rPr>
              <a:t>age</a:t>
            </a:r>
            <a:r>
              <a:rPr sz="1600" spc="-5" dirty="0">
                <a:latin typeface="Calibri"/>
                <a:cs typeface="Calibri"/>
              </a:rPr>
              <a:t> t</a:t>
            </a:r>
            <a:r>
              <a:rPr sz="1600" spc="-1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yo</a:t>
            </a:r>
            <a:r>
              <a:rPr sz="1600" spc="-10" dirty="0">
                <a:latin typeface="Calibri"/>
                <a:cs typeface="Calibri"/>
              </a:rPr>
              <a:t>u</a:t>
            </a:r>
            <a:r>
              <a:rPr sz="1600" dirty="0">
                <a:latin typeface="Calibri"/>
                <a:cs typeface="Calibri"/>
              </a:rPr>
              <a:t> i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 t</a:t>
            </a:r>
            <a:r>
              <a:rPr sz="1600" spc="-10" dirty="0">
                <a:latin typeface="Calibri"/>
                <a:cs typeface="Calibri"/>
              </a:rPr>
              <a:t>o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u="heavy" spc="-10" dirty="0">
                <a:latin typeface="Calibri"/>
                <a:cs typeface="Calibri"/>
              </a:rPr>
              <a:t>a</a:t>
            </a:r>
            <a:r>
              <a:rPr sz="1600" u="heavy" dirty="0">
                <a:latin typeface="Calibri"/>
                <a:cs typeface="Calibri"/>
              </a:rPr>
              <a:t>l</a:t>
            </a:r>
            <a:r>
              <a:rPr sz="1600" u="heavy" spc="-20" dirty="0">
                <a:latin typeface="Calibri"/>
                <a:cs typeface="Calibri"/>
              </a:rPr>
              <a:t>w</a:t>
            </a:r>
            <a:r>
              <a:rPr sz="1600" u="heavy" spc="-10" dirty="0">
                <a:latin typeface="Calibri"/>
                <a:cs typeface="Calibri"/>
              </a:rPr>
              <a:t>a</a:t>
            </a:r>
            <a:r>
              <a:rPr sz="1600" u="heavy" spc="-15" dirty="0">
                <a:latin typeface="Calibri"/>
                <a:cs typeface="Calibri"/>
              </a:rPr>
              <a:t>y</a:t>
            </a:r>
            <a:r>
              <a:rPr sz="1600" u="heavy" spc="-10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re</a:t>
            </a:r>
            <a:r>
              <a:rPr sz="1600" dirty="0">
                <a:latin typeface="Calibri"/>
                <a:cs typeface="Calibri"/>
              </a:rPr>
              <a:t>p</a:t>
            </a:r>
            <a:r>
              <a:rPr sz="1600" spc="-15" dirty="0">
                <a:latin typeface="Calibri"/>
                <a:cs typeface="Calibri"/>
              </a:rPr>
              <a:t>or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any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spc="-10" dirty="0">
                <a:latin typeface="Calibri"/>
                <a:cs typeface="Calibri"/>
              </a:rPr>
              <a:t>hang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 t</a:t>
            </a:r>
            <a:r>
              <a:rPr sz="1600" spc="-1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al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Sec</a:t>
            </a:r>
            <a:r>
              <a:rPr sz="1600" dirty="0">
                <a:latin typeface="Calibri"/>
                <a:cs typeface="Calibri"/>
              </a:rPr>
              <a:t>u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it</a:t>
            </a:r>
            <a:r>
              <a:rPr sz="1600" spc="-15" dirty="0">
                <a:latin typeface="Calibri"/>
                <a:cs typeface="Calibri"/>
              </a:rPr>
              <a:t>y</a:t>
            </a:r>
            <a:r>
              <a:rPr sz="1600" spc="-5" dirty="0">
                <a:latin typeface="Calibri"/>
                <a:cs typeface="Calibri"/>
              </a:rPr>
              <a:t>.</a:t>
            </a:r>
            <a:endParaRPr sz="1600" dirty="0">
              <a:latin typeface="Calibri"/>
              <a:cs typeface="Calibri"/>
            </a:endParaRPr>
          </a:p>
          <a:p>
            <a:pPr marL="12700" marR="31115">
              <a:lnSpc>
                <a:spcPct val="101600"/>
              </a:lnSpc>
              <a:spcBef>
                <a:spcPts val="1290"/>
              </a:spcBef>
            </a:pPr>
            <a:r>
              <a:rPr sz="1600" spc="-15" dirty="0">
                <a:latin typeface="Calibri"/>
                <a:cs typeface="Calibri"/>
              </a:rPr>
              <a:t>Re</a:t>
            </a:r>
            <a:r>
              <a:rPr sz="1600" spc="-10" dirty="0">
                <a:latin typeface="Calibri"/>
                <a:cs typeface="Calibri"/>
              </a:rPr>
              <a:t>m</a:t>
            </a:r>
            <a:r>
              <a:rPr sz="1600" spc="-20" dirty="0">
                <a:latin typeface="Calibri"/>
                <a:cs typeface="Calibri"/>
              </a:rPr>
              <a:t>em</a:t>
            </a:r>
            <a:r>
              <a:rPr sz="1600" dirty="0">
                <a:latin typeface="Calibri"/>
                <a:cs typeface="Calibri"/>
              </a:rPr>
              <a:t>b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r 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5" dirty="0">
                <a:latin typeface="Calibri"/>
                <a:cs typeface="Calibri"/>
              </a:rPr>
              <a:t>w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15" dirty="0">
                <a:latin typeface="Calibri"/>
                <a:cs typeface="Calibri"/>
              </a:rPr>
              <a:t>y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re</a:t>
            </a:r>
            <a:r>
              <a:rPr sz="1600" dirty="0">
                <a:latin typeface="Calibri"/>
                <a:cs typeface="Calibri"/>
              </a:rPr>
              <a:t>p</a:t>
            </a:r>
            <a:r>
              <a:rPr sz="1600" spc="-15" dirty="0">
                <a:latin typeface="Calibri"/>
                <a:cs typeface="Calibri"/>
              </a:rPr>
              <a:t>or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u="heavy" spc="-5" dirty="0">
                <a:latin typeface="Calibri"/>
                <a:cs typeface="Calibri"/>
              </a:rPr>
              <a:t>gr</a:t>
            </a:r>
            <a:r>
              <a:rPr sz="1600" u="heavy" spc="-15" dirty="0">
                <a:latin typeface="Calibri"/>
                <a:cs typeface="Calibri"/>
              </a:rPr>
              <a:t>os</a:t>
            </a:r>
            <a:r>
              <a:rPr sz="1600" u="heavy" spc="-10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 w</a:t>
            </a:r>
            <a:r>
              <a:rPr sz="1600" spc="-10" dirty="0">
                <a:latin typeface="Calibri"/>
                <a:cs typeface="Calibri"/>
              </a:rPr>
              <a:t>ag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 t</a:t>
            </a:r>
            <a:r>
              <a:rPr sz="1600" spc="-1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SS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(w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0" dirty="0">
                <a:latin typeface="Calibri"/>
                <a:cs typeface="Calibri"/>
              </a:rPr>
              <a:t>k </a:t>
            </a:r>
            <a:r>
              <a:rPr sz="1600" spc="5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-20" dirty="0">
                <a:latin typeface="Calibri"/>
                <a:cs typeface="Calibri"/>
              </a:rPr>
              <a:t>/m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5" dirty="0">
                <a:latin typeface="Calibri"/>
                <a:cs typeface="Calibri"/>
              </a:rPr>
              <a:t>l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n)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by</a:t>
            </a:r>
            <a:r>
              <a:rPr sz="1600" spc="-5" dirty="0">
                <a:latin typeface="Calibri"/>
                <a:cs typeface="Calibri"/>
              </a:rPr>
              <a:t> t</a:t>
            </a:r>
            <a:r>
              <a:rPr sz="1600" spc="-10" dirty="0">
                <a:latin typeface="Calibri"/>
                <a:cs typeface="Calibri"/>
              </a:rPr>
              <a:t>he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1</a:t>
            </a:r>
            <a:r>
              <a:rPr sz="1600" spc="-20" dirty="0">
                <a:latin typeface="Calibri"/>
                <a:cs typeface="Calibri"/>
              </a:rPr>
              <a:t>0</a:t>
            </a:r>
            <a:r>
              <a:rPr sz="1575" spc="-15" baseline="39682" dirty="0">
                <a:latin typeface="Calibri"/>
                <a:cs typeface="Calibri"/>
              </a:rPr>
              <a:t>t</a:t>
            </a:r>
            <a:r>
              <a:rPr sz="1575" baseline="39682" dirty="0">
                <a:latin typeface="Calibri"/>
                <a:cs typeface="Calibri"/>
              </a:rPr>
              <a:t>h </a:t>
            </a:r>
            <a:r>
              <a:rPr sz="1575" spc="-157" baseline="39682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f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he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h,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dirty="0">
                <a:latin typeface="Calibri"/>
                <a:cs typeface="Calibri"/>
              </a:rPr>
              <a:t>ll</a:t>
            </a:r>
            <a:r>
              <a:rPr sz="1600" spc="-15" dirty="0">
                <a:latin typeface="Calibri"/>
                <a:cs typeface="Calibri"/>
              </a:rPr>
              <a:t>ow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ng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he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mo</a:t>
            </a:r>
            <a:r>
              <a:rPr sz="1600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h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yo</a:t>
            </a:r>
            <a:r>
              <a:rPr sz="1600" spc="-10" dirty="0">
                <a:latin typeface="Calibri"/>
                <a:cs typeface="Calibri"/>
              </a:rPr>
              <a:t>u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w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0" dirty="0">
                <a:latin typeface="Calibri"/>
                <a:cs typeface="Calibri"/>
              </a:rPr>
              <a:t>g</a:t>
            </a:r>
            <a:r>
              <a:rPr sz="1600" spc="-15" dirty="0">
                <a:latin typeface="Calibri"/>
                <a:cs typeface="Calibri"/>
              </a:rPr>
              <a:t>es</a:t>
            </a:r>
            <a:r>
              <a:rPr sz="1600" spc="-5" dirty="0">
                <a:latin typeface="Calibri"/>
                <a:cs typeface="Calibri"/>
              </a:rPr>
              <a:t>.</a:t>
            </a:r>
            <a:r>
              <a:rPr sz="1600" dirty="0">
                <a:latin typeface="Calibri"/>
                <a:cs typeface="Calibri"/>
              </a:rPr>
              <a:t>  </a:t>
            </a:r>
            <a:r>
              <a:rPr sz="1600" spc="-10" dirty="0">
                <a:latin typeface="Calibri"/>
                <a:cs typeface="Calibri"/>
              </a:rPr>
              <a:t>(Y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u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w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e pa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J</a:t>
            </a:r>
            <a:r>
              <a:rPr sz="1600" spc="-10" dirty="0">
                <a:latin typeface="Calibri"/>
                <a:cs typeface="Calibri"/>
              </a:rPr>
              <a:t>anua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-5" dirty="0">
                <a:latin typeface="Calibri"/>
                <a:cs typeface="Calibri"/>
              </a:rPr>
              <a:t> 20</a:t>
            </a:r>
            <a:r>
              <a:rPr sz="1600" spc="-15" dirty="0">
                <a:latin typeface="Calibri"/>
                <a:cs typeface="Calibri"/>
              </a:rPr>
              <a:t>17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re</a:t>
            </a:r>
            <a:r>
              <a:rPr sz="1600" dirty="0">
                <a:latin typeface="Calibri"/>
                <a:cs typeface="Calibri"/>
              </a:rPr>
              <a:t>p</a:t>
            </a:r>
            <a:r>
              <a:rPr sz="1600" spc="-15" dirty="0">
                <a:latin typeface="Calibri"/>
                <a:cs typeface="Calibri"/>
              </a:rPr>
              <a:t>or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 b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Fe</a:t>
            </a:r>
            <a:r>
              <a:rPr sz="1600" dirty="0">
                <a:latin typeface="Calibri"/>
                <a:cs typeface="Calibri"/>
              </a:rPr>
              <a:t>b</a:t>
            </a:r>
            <a:r>
              <a:rPr sz="1600" spc="-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ua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10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2</a:t>
            </a:r>
            <a:r>
              <a:rPr sz="1600" spc="-15" dirty="0">
                <a:latin typeface="Calibri"/>
                <a:cs typeface="Calibri"/>
              </a:rPr>
              <a:t>0</a:t>
            </a:r>
            <a:r>
              <a:rPr sz="1600" spc="-10" dirty="0">
                <a:latin typeface="Calibri"/>
                <a:cs typeface="Calibri"/>
              </a:rPr>
              <a:t>1</a:t>
            </a:r>
            <a:r>
              <a:rPr sz="1600" spc="-15" dirty="0">
                <a:latin typeface="Calibri"/>
                <a:cs typeface="Calibri"/>
              </a:rPr>
              <a:t>7</a:t>
            </a:r>
            <a:r>
              <a:rPr sz="1600" spc="-5" dirty="0">
                <a:latin typeface="Calibri"/>
                <a:cs typeface="Calibri"/>
              </a:rPr>
              <a:t>)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2700" marR="20320">
              <a:lnSpc>
                <a:spcPct val="101699"/>
              </a:lnSpc>
            </a:pP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-</a:t>
            </a:r>
            <a:r>
              <a:rPr sz="1600" spc="-15" dirty="0">
                <a:latin typeface="Calibri"/>
                <a:cs typeface="Calibri"/>
              </a:rPr>
              <a:t>re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ti</a:t>
            </a:r>
            <a:r>
              <a:rPr sz="1600" spc="-10" dirty="0">
                <a:latin typeface="Calibri"/>
                <a:cs typeface="Calibri"/>
              </a:rPr>
              <a:t>ng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b="1" u="heavy" spc="-10" dirty="0">
                <a:latin typeface="Calibri"/>
                <a:cs typeface="Calibri"/>
              </a:rPr>
              <a:t>SSI </a:t>
            </a:r>
            <a:r>
              <a:rPr sz="1600" b="1" u="heavy" spc="-5" dirty="0">
                <a:latin typeface="Calibri"/>
                <a:cs typeface="Calibri"/>
              </a:rPr>
              <a:t>o</a:t>
            </a:r>
            <a:r>
              <a:rPr sz="1600" b="1" u="heavy" spc="-15" dirty="0">
                <a:latin typeface="Calibri"/>
                <a:cs typeface="Calibri"/>
              </a:rPr>
              <a:t>n</a:t>
            </a:r>
            <a:r>
              <a:rPr sz="1600" b="1" u="heavy" spc="-5" dirty="0">
                <a:latin typeface="Calibri"/>
                <a:cs typeface="Calibri"/>
              </a:rPr>
              <a:t>l</a:t>
            </a:r>
            <a:r>
              <a:rPr sz="1600" b="1" u="heavy" spc="-15" dirty="0">
                <a:latin typeface="Calibri"/>
                <a:cs typeface="Calibri"/>
              </a:rPr>
              <a:t>y</a:t>
            </a:r>
            <a:r>
              <a:rPr sz="1600" spc="-10" dirty="0">
                <a:latin typeface="Calibri"/>
                <a:cs typeface="Calibri"/>
              </a:rPr>
              <a:t>)</a:t>
            </a:r>
            <a:r>
              <a:rPr sz="1600" u="heavy" spc="-10" dirty="0">
                <a:latin typeface="Calibri"/>
                <a:cs typeface="Calibri"/>
              </a:rPr>
              <a:t> C</a:t>
            </a:r>
            <a:r>
              <a:rPr sz="1600" u="heavy" spc="-15" dirty="0">
                <a:latin typeface="Calibri"/>
                <a:cs typeface="Calibri"/>
              </a:rPr>
              <a:t>o</a:t>
            </a:r>
            <a:r>
              <a:rPr sz="1600" u="heavy" spc="-10" dirty="0">
                <a:latin typeface="Calibri"/>
                <a:cs typeface="Calibri"/>
              </a:rPr>
              <a:t>n</a:t>
            </a:r>
            <a:r>
              <a:rPr sz="1600" u="heavy" spc="-5" dirty="0">
                <a:latin typeface="Calibri"/>
                <a:cs typeface="Calibri"/>
              </a:rPr>
              <a:t>t</a:t>
            </a:r>
            <a:r>
              <a:rPr sz="1600" u="heavy" spc="-10" dirty="0">
                <a:latin typeface="Calibri"/>
                <a:cs typeface="Calibri"/>
              </a:rPr>
              <a:t>a</a:t>
            </a:r>
            <a:r>
              <a:rPr sz="1600" u="heavy" spc="-15" dirty="0">
                <a:latin typeface="Calibri"/>
                <a:cs typeface="Calibri"/>
              </a:rPr>
              <a:t>c</a:t>
            </a:r>
            <a:r>
              <a:rPr sz="1600" u="heavy" spc="-5" dirty="0">
                <a:latin typeface="Calibri"/>
                <a:cs typeface="Calibri"/>
              </a:rPr>
              <a:t>t </a:t>
            </a:r>
            <a:r>
              <a:rPr sz="1600" u="heavy" dirty="0">
                <a:latin typeface="Calibri"/>
                <a:cs typeface="Calibri"/>
              </a:rPr>
              <a:t>S</a:t>
            </a:r>
            <a:r>
              <a:rPr sz="1600" u="heavy" spc="-15" dirty="0">
                <a:latin typeface="Calibri"/>
                <a:cs typeface="Calibri"/>
              </a:rPr>
              <a:t>S</a:t>
            </a:r>
            <a:r>
              <a:rPr sz="1600" u="heavy" spc="-10" dirty="0">
                <a:latin typeface="Calibri"/>
                <a:cs typeface="Calibri"/>
              </a:rPr>
              <a:t>A</a:t>
            </a:r>
            <a:r>
              <a:rPr sz="1600" u="heavy" spc="0" dirty="0">
                <a:latin typeface="Calibri"/>
                <a:cs typeface="Calibri"/>
              </a:rPr>
              <a:t> </a:t>
            </a:r>
            <a:r>
              <a:rPr sz="1600" u="heavy" spc="-5" dirty="0">
                <a:latin typeface="Calibri"/>
                <a:cs typeface="Calibri"/>
              </a:rPr>
              <a:t>t</a:t>
            </a:r>
            <a:r>
              <a:rPr sz="1600" u="heavy" spc="-10" dirty="0">
                <a:latin typeface="Calibri"/>
                <a:cs typeface="Calibri"/>
              </a:rPr>
              <a:t>o</a:t>
            </a:r>
            <a:r>
              <a:rPr sz="1600" u="heavy" spc="-15" dirty="0">
                <a:latin typeface="Calibri"/>
                <a:cs typeface="Calibri"/>
              </a:rPr>
              <a:t> m</a:t>
            </a:r>
            <a:r>
              <a:rPr sz="1600" u="heavy" spc="-10" dirty="0">
                <a:latin typeface="Calibri"/>
                <a:cs typeface="Calibri"/>
              </a:rPr>
              <a:t>a</a:t>
            </a:r>
            <a:r>
              <a:rPr sz="1600" u="heavy" spc="-20" dirty="0">
                <a:latin typeface="Calibri"/>
                <a:cs typeface="Calibri"/>
              </a:rPr>
              <a:t>k</a:t>
            </a:r>
            <a:r>
              <a:rPr sz="1600" u="heavy" spc="-10" dirty="0">
                <a:latin typeface="Calibri"/>
                <a:cs typeface="Calibri"/>
              </a:rPr>
              <a:t>e</a:t>
            </a:r>
            <a:r>
              <a:rPr sz="1600" u="heavy" dirty="0">
                <a:latin typeface="Calibri"/>
                <a:cs typeface="Calibri"/>
              </a:rPr>
              <a:t> </a:t>
            </a:r>
            <a:r>
              <a:rPr sz="1600" u="heavy" spc="-15" dirty="0">
                <a:latin typeface="Calibri"/>
                <a:cs typeface="Calibri"/>
              </a:rPr>
              <a:t>s</a:t>
            </a:r>
            <a:r>
              <a:rPr sz="1600" u="heavy" spc="-10" dirty="0">
                <a:latin typeface="Calibri"/>
                <a:cs typeface="Calibri"/>
              </a:rPr>
              <a:t>u</a:t>
            </a:r>
            <a:r>
              <a:rPr sz="1600" u="heavy" spc="-5" dirty="0">
                <a:latin typeface="Calibri"/>
                <a:cs typeface="Calibri"/>
              </a:rPr>
              <a:t>r</a:t>
            </a:r>
            <a:r>
              <a:rPr sz="1600" u="heavy" spc="-10" dirty="0">
                <a:latin typeface="Calibri"/>
                <a:cs typeface="Calibri"/>
              </a:rPr>
              <a:t>e</a:t>
            </a:r>
            <a:r>
              <a:rPr sz="1600" u="heavy" spc="-15" dirty="0">
                <a:latin typeface="Calibri"/>
                <a:cs typeface="Calibri"/>
              </a:rPr>
              <a:t> y</a:t>
            </a:r>
            <a:r>
              <a:rPr sz="1600" u="heavy" dirty="0">
                <a:latin typeface="Calibri"/>
                <a:cs typeface="Calibri"/>
              </a:rPr>
              <a:t>o</a:t>
            </a:r>
            <a:r>
              <a:rPr sz="1600" u="heavy" spc="-10" dirty="0">
                <a:latin typeface="Calibri"/>
                <a:cs typeface="Calibri"/>
              </a:rPr>
              <a:t>u</a:t>
            </a:r>
            <a:r>
              <a:rPr sz="1600" u="heavy" spc="0" dirty="0">
                <a:latin typeface="Calibri"/>
                <a:cs typeface="Calibri"/>
              </a:rPr>
              <a:t> </a:t>
            </a:r>
            <a:r>
              <a:rPr sz="1600" u="heavy" spc="-10" dirty="0">
                <a:latin typeface="Calibri"/>
                <a:cs typeface="Calibri"/>
              </a:rPr>
              <a:t>a</a:t>
            </a:r>
            <a:r>
              <a:rPr sz="1600" u="heavy" spc="-15" dirty="0">
                <a:latin typeface="Calibri"/>
                <a:cs typeface="Calibri"/>
              </a:rPr>
              <a:t>r</a:t>
            </a:r>
            <a:r>
              <a:rPr sz="1600" u="heavy" spc="-10" dirty="0">
                <a:latin typeface="Calibri"/>
                <a:cs typeface="Calibri"/>
              </a:rPr>
              <a:t>e</a:t>
            </a:r>
            <a:r>
              <a:rPr sz="1600" u="heavy" spc="-15" dirty="0">
                <a:latin typeface="Calibri"/>
                <a:cs typeface="Calibri"/>
              </a:rPr>
              <a:t> e</a:t>
            </a:r>
            <a:r>
              <a:rPr sz="1600" u="heavy" dirty="0">
                <a:latin typeface="Calibri"/>
                <a:cs typeface="Calibri"/>
              </a:rPr>
              <a:t>li</a:t>
            </a:r>
            <a:r>
              <a:rPr sz="1600" u="heavy" spc="-10" dirty="0">
                <a:latin typeface="Calibri"/>
                <a:cs typeface="Calibri"/>
              </a:rPr>
              <a:t>g</a:t>
            </a:r>
            <a:r>
              <a:rPr sz="1600" u="heavy" dirty="0">
                <a:latin typeface="Calibri"/>
                <a:cs typeface="Calibri"/>
              </a:rPr>
              <a:t>i</a:t>
            </a:r>
            <a:r>
              <a:rPr sz="1600" u="heavy" spc="-10" dirty="0">
                <a:latin typeface="Calibri"/>
                <a:cs typeface="Calibri"/>
              </a:rPr>
              <a:t>b</a:t>
            </a:r>
            <a:r>
              <a:rPr sz="1600" u="heavy" dirty="0">
                <a:latin typeface="Calibri"/>
                <a:cs typeface="Calibri"/>
              </a:rPr>
              <a:t>l</a:t>
            </a:r>
            <a:r>
              <a:rPr sz="1600" u="heavy" spc="-10" dirty="0">
                <a:latin typeface="Calibri"/>
                <a:cs typeface="Calibri"/>
              </a:rPr>
              <a:t>e </a:t>
            </a:r>
            <a:r>
              <a:rPr sz="1600" u="heavy" spc="-5" dirty="0">
                <a:latin typeface="Calibri"/>
                <a:cs typeface="Calibri"/>
              </a:rPr>
              <a:t>t</a:t>
            </a:r>
            <a:r>
              <a:rPr sz="1600" u="heavy" spc="-1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u="heavy" spc="-10" dirty="0">
                <a:latin typeface="Calibri"/>
                <a:cs typeface="Calibri"/>
              </a:rPr>
              <a:t>u</a:t>
            </a:r>
            <a:r>
              <a:rPr sz="1600" u="heavy" spc="-15" dirty="0">
                <a:latin typeface="Calibri"/>
                <a:cs typeface="Calibri"/>
              </a:rPr>
              <a:t>s</a:t>
            </a:r>
            <a:r>
              <a:rPr sz="1600" u="heavy" spc="-10" dirty="0">
                <a:latin typeface="Calibri"/>
                <a:cs typeface="Calibri"/>
              </a:rPr>
              <a:t>e </a:t>
            </a:r>
            <a:r>
              <a:rPr sz="1600" u="heavy" spc="-5" dirty="0">
                <a:latin typeface="Calibri"/>
                <a:cs typeface="Calibri"/>
              </a:rPr>
              <a:t>t</a:t>
            </a:r>
            <a:r>
              <a:rPr sz="1600" u="heavy" spc="-10" dirty="0">
                <a:latin typeface="Calibri"/>
                <a:cs typeface="Calibri"/>
              </a:rPr>
              <a:t>he s</a:t>
            </a:r>
            <a:r>
              <a:rPr sz="1600" u="heavy" spc="-5" dirty="0">
                <a:latin typeface="Calibri"/>
                <a:cs typeface="Calibri"/>
              </a:rPr>
              <a:t>e</a:t>
            </a:r>
            <a:r>
              <a:rPr sz="1600" u="heavy" spc="-15" dirty="0">
                <a:latin typeface="Calibri"/>
                <a:cs typeface="Calibri"/>
              </a:rPr>
              <a:t>rv</a:t>
            </a:r>
            <a:r>
              <a:rPr sz="1600" u="heavy" dirty="0">
                <a:latin typeface="Calibri"/>
                <a:cs typeface="Calibri"/>
              </a:rPr>
              <a:t>i</a:t>
            </a:r>
            <a:r>
              <a:rPr sz="1600" u="heavy" spc="-15" dirty="0">
                <a:latin typeface="Calibri"/>
                <a:cs typeface="Calibri"/>
              </a:rPr>
              <a:t>c</a:t>
            </a:r>
            <a:r>
              <a:rPr sz="1600" u="heavy" spc="-10" dirty="0">
                <a:latin typeface="Calibri"/>
                <a:cs typeface="Calibri"/>
              </a:rPr>
              <a:t>e</a:t>
            </a:r>
            <a:r>
              <a:rPr sz="1600" u="heavy" dirty="0">
                <a:latin typeface="Calibri"/>
                <a:cs typeface="Calibri"/>
              </a:rPr>
              <a:t> </a:t>
            </a:r>
            <a:r>
              <a:rPr sz="1600" u="heavy" spc="-10" dirty="0">
                <a:latin typeface="Calibri"/>
                <a:cs typeface="Calibri"/>
              </a:rPr>
              <a:t>a</a:t>
            </a:r>
            <a:r>
              <a:rPr sz="1600" u="heavy" dirty="0">
                <a:latin typeface="Calibri"/>
                <a:cs typeface="Calibri"/>
              </a:rPr>
              <a:t>n</a:t>
            </a:r>
            <a:r>
              <a:rPr sz="1600" u="heavy" spc="-10" dirty="0">
                <a:latin typeface="Calibri"/>
                <a:cs typeface="Calibri"/>
              </a:rPr>
              <a:t>d f</a:t>
            </a:r>
            <a:r>
              <a:rPr sz="1600" u="heavy" spc="-15" dirty="0">
                <a:latin typeface="Calibri"/>
                <a:cs typeface="Calibri"/>
              </a:rPr>
              <a:t>o</a:t>
            </a:r>
            <a:r>
              <a:rPr sz="1600" u="heavy" spc="-10" dirty="0">
                <a:latin typeface="Calibri"/>
                <a:cs typeface="Calibri"/>
              </a:rPr>
              <a:t>r</a:t>
            </a:r>
            <a:r>
              <a:rPr sz="1600" u="heavy" spc="-15" dirty="0">
                <a:latin typeface="Calibri"/>
                <a:cs typeface="Calibri"/>
              </a:rPr>
              <a:t> </a:t>
            </a:r>
            <a:r>
              <a:rPr sz="1600" u="heavy" dirty="0">
                <a:latin typeface="Calibri"/>
                <a:cs typeface="Calibri"/>
              </a:rPr>
              <a:t>i</a:t>
            </a:r>
            <a:r>
              <a:rPr sz="1600" u="heavy" spc="-10" dirty="0">
                <a:latin typeface="Calibri"/>
                <a:cs typeface="Calibri"/>
              </a:rPr>
              <a:t>n</a:t>
            </a:r>
            <a:r>
              <a:rPr sz="1600" u="heavy" spc="-15" dirty="0">
                <a:latin typeface="Calibri"/>
                <a:cs typeface="Calibri"/>
              </a:rPr>
              <a:t>s</a:t>
            </a:r>
            <a:r>
              <a:rPr sz="1600" u="heavy" spc="-5" dirty="0">
                <a:latin typeface="Calibri"/>
                <a:cs typeface="Calibri"/>
              </a:rPr>
              <a:t>t</a:t>
            </a:r>
            <a:r>
              <a:rPr sz="1600" u="heavy" spc="-15" dirty="0">
                <a:latin typeface="Calibri"/>
                <a:cs typeface="Calibri"/>
              </a:rPr>
              <a:t>r</a:t>
            </a:r>
            <a:r>
              <a:rPr sz="1600" u="heavy" spc="-10" dirty="0">
                <a:latin typeface="Calibri"/>
                <a:cs typeface="Calibri"/>
              </a:rPr>
              <a:t>u</a:t>
            </a:r>
            <a:r>
              <a:rPr sz="1600" u="heavy" spc="-15" dirty="0">
                <a:latin typeface="Calibri"/>
                <a:cs typeface="Calibri"/>
              </a:rPr>
              <a:t>c</a:t>
            </a:r>
            <a:r>
              <a:rPr sz="1600" u="heavy" dirty="0">
                <a:latin typeface="Calibri"/>
                <a:cs typeface="Calibri"/>
              </a:rPr>
              <a:t>ti</a:t>
            </a:r>
            <a:r>
              <a:rPr sz="1600" u="heavy" spc="-15" dirty="0">
                <a:latin typeface="Calibri"/>
                <a:cs typeface="Calibri"/>
              </a:rPr>
              <a:t>o</a:t>
            </a:r>
            <a:r>
              <a:rPr sz="1600" u="heavy" spc="-10" dirty="0">
                <a:latin typeface="Calibri"/>
                <a:cs typeface="Calibri"/>
              </a:rPr>
              <a:t>n</a:t>
            </a:r>
            <a:r>
              <a:rPr sz="1600" u="heavy" spc="-15" dirty="0">
                <a:latin typeface="Calibri"/>
                <a:cs typeface="Calibri"/>
              </a:rPr>
              <a:t>s</a:t>
            </a:r>
            <a:r>
              <a:rPr sz="1600" u="heavy" spc="-5" dirty="0">
                <a:latin typeface="Calibri"/>
                <a:cs typeface="Calibri"/>
              </a:rPr>
              <a:t>.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Ca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5" dirty="0">
                <a:latin typeface="Calibri"/>
                <a:cs typeface="Calibri"/>
              </a:rPr>
              <a:t>l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1</a:t>
            </a:r>
            <a:r>
              <a:rPr sz="1600" dirty="0">
                <a:latin typeface="Calibri"/>
                <a:cs typeface="Calibri"/>
              </a:rPr>
              <a:t>.</a:t>
            </a:r>
            <a:r>
              <a:rPr sz="1600" spc="-15" dirty="0">
                <a:latin typeface="Calibri"/>
                <a:cs typeface="Calibri"/>
              </a:rPr>
              <a:t>866</a:t>
            </a:r>
            <a:r>
              <a:rPr sz="1600" spc="5" dirty="0">
                <a:latin typeface="Calibri"/>
                <a:cs typeface="Calibri"/>
              </a:rPr>
              <a:t>.</a:t>
            </a:r>
            <a:r>
              <a:rPr sz="1600" spc="-15" dirty="0">
                <a:latin typeface="Calibri"/>
                <a:cs typeface="Calibri"/>
              </a:rPr>
              <a:t>7</a:t>
            </a:r>
            <a:r>
              <a:rPr sz="1600" spc="-5" dirty="0">
                <a:latin typeface="Calibri"/>
                <a:cs typeface="Calibri"/>
              </a:rPr>
              <a:t>7</a:t>
            </a:r>
            <a:r>
              <a:rPr sz="1600" spc="-15" dirty="0">
                <a:latin typeface="Calibri"/>
                <a:cs typeface="Calibri"/>
              </a:rPr>
              <a:t>2</a:t>
            </a:r>
            <a:r>
              <a:rPr sz="1600" spc="-5" dirty="0">
                <a:latin typeface="Calibri"/>
                <a:cs typeface="Calibri"/>
              </a:rPr>
              <a:t>.0</a:t>
            </a:r>
            <a:r>
              <a:rPr sz="1600" spc="-15" dirty="0">
                <a:latin typeface="Calibri"/>
                <a:cs typeface="Calibri"/>
              </a:rPr>
              <a:t>9</a:t>
            </a:r>
            <a:r>
              <a:rPr sz="1600" spc="-5" dirty="0">
                <a:latin typeface="Calibri"/>
                <a:cs typeface="Calibri"/>
              </a:rPr>
              <a:t>5</a:t>
            </a:r>
            <a:r>
              <a:rPr sz="1600" spc="-10" dirty="0">
                <a:latin typeface="Calibri"/>
                <a:cs typeface="Calibri"/>
              </a:rPr>
              <a:t>3 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 r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yo</a:t>
            </a:r>
            <a:r>
              <a:rPr sz="1600" dirty="0">
                <a:latin typeface="Calibri"/>
                <a:cs typeface="Calibri"/>
              </a:rPr>
              <a:t>u</a:t>
            </a:r>
            <a:r>
              <a:rPr sz="1600" spc="-10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u="heavy" spc="-5" dirty="0">
                <a:latin typeface="Calibri"/>
                <a:cs typeface="Calibri"/>
              </a:rPr>
              <a:t>g</a:t>
            </a:r>
            <a:r>
              <a:rPr sz="1600" u="heavy" spc="-15" dirty="0">
                <a:latin typeface="Calibri"/>
                <a:cs typeface="Calibri"/>
              </a:rPr>
              <a:t>ros</a:t>
            </a:r>
            <a:r>
              <a:rPr sz="1600" u="heavy" spc="-10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w</a:t>
            </a:r>
            <a:r>
              <a:rPr sz="1600" spc="-10" dirty="0">
                <a:latin typeface="Calibri"/>
                <a:cs typeface="Calibri"/>
              </a:rPr>
              <a:t>ag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by</a:t>
            </a:r>
            <a:r>
              <a:rPr sz="1600" spc="-5" dirty="0">
                <a:latin typeface="Calibri"/>
                <a:cs typeface="Calibri"/>
              </a:rPr>
              <a:t> t</a:t>
            </a:r>
            <a:r>
              <a:rPr sz="1600" dirty="0">
                <a:latin typeface="Calibri"/>
                <a:cs typeface="Calibri"/>
              </a:rPr>
              <a:t>h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6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h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f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he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mo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h</a:t>
            </a:r>
            <a:r>
              <a:rPr sz="1600" spc="-5" dirty="0">
                <a:latin typeface="Calibri"/>
                <a:cs typeface="Calibri"/>
              </a:rPr>
              <a:t>, </a:t>
            </a:r>
            <a:r>
              <a:rPr sz="1600" dirty="0">
                <a:latin typeface="Calibri"/>
                <a:cs typeface="Calibri"/>
              </a:rPr>
              <a:t>f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dirty="0">
                <a:latin typeface="Calibri"/>
                <a:cs typeface="Calibri"/>
              </a:rPr>
              <a:t>ll</a:t>
            </a:r>
            <a:r>
              <a:rPr sz="1600" spc="-15" dirty="0">
                <a:latin typeface="Calibri"/>
                <a:cs typeface="Calibri"/>
              </a:rPr>
              <a:t>ow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ng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he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m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h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yo</a:t>
            </a:r>
            <a:r>
              <a:rPr sz="1600" spc="-10" dirty="0">
                <a:latin typeface="Calibri"/>
                <a:cs typeface="Calibri"/>
              </a:rPr>
              <a:t>u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0" dirty="0">
                <a:latin typeface="Calibri"/>
                <a:cs typeface="Calibri"/>
              </a:rPr>
              <a:t>a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w</a:t>
            </a:r>
            <a:r>
              <a:rPr sz="1600" spc="-10" dirty="0">
                <a:latin typeface="Calibri"/>
                <a:cs typeface="Calibri"/>
              </a:rPr>
              <a:t>ag</a:t>
            </a:r>
            <a:r>
              <a:rPr sz="1600" spc="-15" dirty="0">
                <a:latin typeface="Calibri"/>
                <a:cs typeface="Calibri"/>
              </a:rPr>
              <a:t>es</a:t>
            </a:r>
            <a:r>
              <a:rPr sz="1600" spc="-5" dirty="0">
                <a:latin typeface="Calibri"/>
                <a:cs typeface="Calibri"/>
              </a:rPr>
              <a:t>.</a:t>
            </a:r>
            <a:r>
              <a:rPr sz="1600" spc="1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(Y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u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w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pa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J</a:t>
            </a:r>
            <a:r>
              <a:rPr sz="1600" spc="-10" dirty="0">
                <a:latin typeface="Calibri"/>
                <a:cs typeface="Calibri"/>
              </a:rPr>
              <a:t>anua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-5" dirty="0">
                <a:latin typeface="Calibri"/>
                <a:cs typeface="Calibri"/>
              </a:rPr>
              <a:t> 20</a:t>
            </a:r>
            <a:r>
              <a:rPr sz="1600" spc="-15" dirty="0">
                <a:latin typeface="Calibri"/>
                <a:cs typeface="Calibri"/>
              </a:rPr>
              <a:t>17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re</a:t>
            </a:r>
            <a:r>
              <a:rPr sz="1600" dirty="0">
                <a:latin typeface="Calibri"/>
                <a:cs typeface="Calibri"/>
              </a:rPr>
              <a:t>p</a:t>
            </a:r>
            <a:r>
              <a:rPr sz="1600" spc="-15" dirty="0">
                <a:latin typeface="Calibri"/>
                <a:cs typeface="Calibri"/>
              </a:rPr>
              <a:t>or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 b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Fe</a:t>
            </a:r>
            <a:r>
              <a:rPr sz="1600" dirty="0">
                <a:latin typeface="Calibri"/>
                <a:cs typeface="Calibri"/>
              </a:rPr>
              <a:t>b</a:t>
            </a:r>
            <a:r>
              <a:rPr sz="1600" spc="-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ua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6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2</a:t>
            </a:r>
            <a:r>
              <a:rPr sz="1600" spc="-5" dirty="0">
                <a:latin typeface="Calibri"/>
                <a:cs typeface="Calibri"/>
              </a:rPr>
              <a:t>0</a:t>
            </a:r>
            <a:r>
              <a:rPr sz="1600" spc="-15" dirty="0">
                <a:latin typeface="Calibri"/>
                <a:cs typeface="Calibri"/>
              </a:rPr>
              <a:t>1</a:t>
            </a:r>
            <a:r>
              <a:rPr sz="1600" spc="-10" dirty="0">
                <a:latin typeface="Calibri"/>
                <a:cs typeface="Calibri"/>
              </a:rPr>
              <a:t>7)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2700" marR="64769">
              <a:lnSpc>
                <a:spcPct val="101699"/>
              </a:lnSpc>
            </a:pP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spc="-15" dirty="0">
                <a:latin typeface="Calibri"/>
                <a:cs typeface="Calibri"/>
              </a:rPr>
              <a:t>ow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ad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he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SS</a:t>
            </a:r>
            <a:r>
              <a:rPr sz="1600" spc="-5" dirty="0">
                <a:latin typeface="Calibri"/>
                <a:cs typeface="Calibri"/>
              </a:rPr>
              <a:t>I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W</a:t>
            </a:r>
            <a:r>
              <a:rPr sz="1600" spc="-10" dirty="0">
                <a:latin typeface="Calibri"/>
                <a:cs typeface="Calibri"/>
              </a:rPr>
              <a:t>age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Re</a:t>
            </a:r>
            <a:r>
              <a:rPr sz="1600" dirty="0">
                <a:latin typeface="Calibri"/>
                <a:cs typeface="Calibri"/>
              </a:rPr>
              <a:t>p</a:t>
            </a:r>
            <a:r>
              <a:rPr sz="1600" spc="-15" dirty="0">
                <a:latin typeface="Calibri"/>
                <a:cs typeface="Calibri"/>
              </a:rPr>
              <a:t>or</a:t>
            </a:r>
            <a:r>
              <a:rPr sz="1600" spc="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ng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App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yo</a:t>
            </a:r>
            <a:r>
              <a:rPr sz="1600" dirty="0">
                <a:latin typeface="Calibri"/>
                <a:cs typeface="Calibri"/>
              </a:rPr>
              <a:t>u</a:t>
            </a:r>
            <a:r>
              <a:rPr sz="1600" spc="-10" dirty="0">
                <a:latin typeface="Calibri"/>
                <a:cs typeface="Calibri"/>
              </a:rPr>
              <a:t>r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10" dirty="0">
                <a:latin typeface="Calibri"/>
                <a:cs typeface="Calibri"/>
              </a:rPr>
              <a:t>nd</a:t>
            </a:r>
            <a:r>
              <a:rPr sz="1600" spc="-15" dirty="0">
                <a:latin typeface="Calibri"/>
                <a:cs typeface="Calibri"/>
              </a:rPr>
              <a:t>ro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dirty="0">
                <a:latin typeface="Calibri"/>
                <a:cs typeface="Calibri"/>
              </a:rPr>
              <a:t> o</a:t>
            </a:r>
            <a:r>
              <a:rPr sz="1600" spc="-10" dirty="0">
                <a:latin typeface="Calibri"/>
                <a:cs typeface="Calibri"/>
              </a:rPr>
              <a:t>r </a:t>
            </a:r>
            <a:r>
              <a:rPr sz="1600" spc="-15" dirty="0">
                <a:latin typeface="Calibri"/>
                <a:cs typeface="Calibri"/>
              </a:rPr>
              <a:t>Sm</a:t>
            </a:r>
            <a:r>
              <a:rPr sz="1600" spc="0" dirty="0">
                <a:latin typeface="Calibri"/>
                <a:cs typeface="Calibri"/>
              </a:rPr>
              <a:t>a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t Ph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ne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b="1" u="heavy" spc="-10" dirty="0">
                <a:latin typeface="Calibri"/>
                <a:cs typeface="Calibri"/>
              </a:rPr>
              <a:t>S</a:t>
            </a:r>
            <a:r>
              <a:rPr sz="1600" b="1" u="heavy" dirty="0">
                <a:latin typeface="Calibri"/>
                <a:cs typeface="Calibri"/>
              </a:rPr>
              <a:t>S</a:t>
            </a:r>
            <a:r>
              <a:rPr sz="1600" b="1" u="heavy" spc="-5" dirty="0">
                <a:latin typeface="Calibri"/>
                <a:cs typeface="Calibri"/>
              </a:rPr>
              <a:t>I</a:t>
            </a:r>
            <a:r>
              <a:rPr sz="1600" b="1" u="heavy" spc="-15" dirty="0">
                <a:latin typeface="Calibri"/>
                <a:cs typeface="Calibri"/>
              </a:rPr>
              <a:t> </a:t>
            </a:r>
            <a:r>
              <a:rPr sz="1600" b="1" u="heavy" spc="-5" dirty="0">
                <a:latin typeface="Calibri"/>
                <a:cs typeface="Calibri"/>
              </a:rPr>
              <a:t>o</a:t>
            </a:r>
            <a:r>
              <a:rPr sz="1600" b="1" u="heavy" spc="-15" dirty="0">
                <a:latin typeface="Calibri"/>
                <a:cs typeface="Calibri"/>
              </a:rPr>
              <a:t>n</a:t>
            </a:r>
            <a:r>
              <a:rPr sz="1600" b="1" u="heavy" spc="-5" dirty="0">
                <a:latin typeface="Calibri"/>
                <a:cs typeface="Calibri"/>
              </a:rPr>
              <a:t>l</a:t>
            </a:r>
            <a:r>
              <a:rPr sz="1600" b="1" u="heavy" dirty="0">
                <a:latin typeface="Calibri"/>
                <a:cs typeface="Calibri"/>
              </a:rPr>
              <a:t>y</a:t>
            </a:r>
            <a:r>
              <a:rPr sz="1600" spc="-5" dirty="0">
                <a:latin typeface="Calibri"/>
                <a:cs typeface="Calibri"/>
              </a:rPr>
              <a:t>) </a:t>
            </a:r>
            <a:r>
              <a:rPr sz="1600" u="heavy" dirty="0">
                <a:latin typeface="Calibri"/>
                <a:cs typeface="Calibri"/>
              </a:rPr>
              <a:t>C</a:t>
            </a:r>
            <a:r>
              <a:rPr sz="1600" u="heavy" spc="-15" dirty="0">
                <a:latin typeface="Calibri"/>
                <a:cs typeface="Calibri"/>
              </a:rPr>
              <a:t>o</a:t>
            </a:r>
            <a:r>
              <a:rPr sz="1600" u="heavy" spc="-10" dirty="0">
                <a:latin typeface="Calibri"/>
                <a:cs typeface="Calibri"/>
              </a:rPr>
              <a:t>n</a:t>
            </a:r>
            <a:r>
              <a:rPr sz="1600" u="heavy" spc="-5" dirty="0">
                <a:latin typeface="Calibri"/>
                <a:cs typeface="Calibri"/>
              </a:rPr>
              <a:t>t</a:t>
            </a:r>
            <a:r>
              <a:rPr sz="1600" u="heavy" spc="-10" dirty="0">
                <a:latin typeface="Calibri"/>
                <a:cs typeface="Calibri"/>
              </a:rPr>
              <a:t>a</a:t>
            </a:r>
            <a:r>
              <a:rPr sz="1600" u="heavy" spc="-15" dirty="0">
                <a:latin typeface="Calibri"/>
                <a:cs typeface="Calibri"/>
              </a:rPr>
              <a:t>c</a:t>
            </a:r>
            <a:r>
              <a:rPr sz="1600" u="heavy" spc="-5" dirty="0">
                <a:latin typeface="Calibri"/>
                <a:cs typeface="Calibri"/>
              </a:rPr>
              <a:t>t </a:t>
            </a:r>
            <a:r>
              <a:rPr sz="1600" u="heavy" spc="-15" dirty="0">
                <a:latin typeface="Calibri"/>
                <a:cs typeface="Calibri"/>
              </a:rPr>
              <a:t>SS</a:t>
            </a:r>
            <a:r>
              <a:rPr sz="1600" u="heavy" spc="-10" dirty="0">
                <a:latin typeface="Calibri"/>
                <a:cs typeface="Calibri"/>
              </a:rPr>
              <a:t>A </a:t>
            </a:r>
            <a:r>
              <a:rPr sz="1600" u="heavy" spc="-5" dirty="0">
                <a:latin typeface="Calibri"/>
                <a:cs typeface="Calibri"/>
              </a:rPr>
              <a:t>t</a:t>
            </a:r>
            <a:r>
              <a:rPr sz="1600" u="heavy" spc="-10" dirty="0">
                <a:latin typeface="Calibri"/>
                <a:cs typeface="Calibri"/>
              </a:rPr>
              <a:t>o</a:t>
            </a:r>
            <a:r>
              <a:rPr sz="1600" u="heavy" dirty="0">
                <a:latin typeface="Calibri"/>
                <a:cs typeface="Calibri"/>
              </a:rPr>
              <a:t> </a:t>
            </a:r>
            <a:r>
              <a:rPr sz="1600" u="heavy" spc="-20" dirty="0">
                <a:latin typeface="Calibri"/>
                <a:cs typeface="Calibri"/>
              </a:rPr>
              <a:t>m</a:t>
            </a:r>
            <a:r>
              <a:rPr sz="1600" u="heavy" spc="-10" dirty="0">
                <a:latin typeface="Calibri"/>
                <a:cs typeface="Calibri"/>
              </a:rPr>
              <a:t>a</a:t>
            </a:r>
            <a:r>
              <a:rPr sz="1600" u="heavy" spc="-5" dirty="0">
                <a:latin typeface="Calibri"/>
                <a:cs typeface="Calibri"/>
              </a:rPr>
              <a:t>k</a:t>
            </a:r>
            <a:r>
              <a:rPr sz="1600" u="heavy" spc="-10" dirty="0">
                <a:latin typeface="Calibri"/>
                <a:cs typeface="Calibri"/>
              </a:rPr>
              <a:t>e su</a:t>
            </a:r>
            <a:r>
              <a:rPr sz="1600" u="heavy" spc="-5" dirty="0">
                <a:latin typeface="Calibri"/>
                <a:cs typeface="Calibri"/>
              </a:rPr>
              <a:t>r</a:t>
            </a:r>
            <a:r>
              <a:rPr sz="1600" u="heavy" spc="-10" dirty="0">
                <a:latin typeface="Calibri"/>
                <a:cs typeface="Calibri"/>
              </a:rPr>
              <a:t>e</a:t>
            </a:r>
            <a:r>
              <a:rPr sz="1600" u="heavy" spc="-15" dirty="0">
                <a:latin typeface="Calibri"/>
                <a:cs typeface="Calibri"/>
              </a:rPr>
              <a:t> you</a:t>
            </a:r>
            <a:r>
              <a:rPr sz="1600" u="heavy" spc="0" dirty="0">
                <a:latin typeface="Calibri"/>
                <a:cs typeface="Calibri"/>
              </a:rPr>
              <a:t> </a:t>
            </a:r>
            <a:r>
              <a:rPr sz="1600" u="heavy" spc="-10" dirty="0">
                <a:latin typeface="Calibri"/>
                <a:cs typeface="Calibri"/>
              </a:rPr>
              <a:t>a</a:t>
            </a:r>
            <a:r>
              <a:rPr sz="1600" u="heavy" spc="-15" dirty="0">
                <a:latin typeface="Calibri"/>
                <a:cs typeface="Calibri"/>
              </a:rPr>
              <a:t>r</a:t>
            </a:r>
            <a:r>
              <a:rPr sz="1600" u="heavy" spc="-10" dirty="0">
                <a:latin typeface="Calibri"/>
                <a:cs typeface="Calibri"/>
              </a:rPr>
              <a:t>e</a:t>
            </a:r>
            <a:r>
              <a:rPr sz="1600" u="heavy" dirty="0">
                <a:latin typeface="Calibri"/>
                <a:cs typeface="Calibri"/>
              </a:rPr>
              <a:t> </a:t>
            </a:r>
            <a:r>
              <a:rPr sz="1600" u="heavy" spc="-15" dirty="0">
                <a:latin typeface="Calibri"/>
                <a:cs typeface="Calibri"/>
              </a:rPr>
              <a:t>e</a:t>
            </a:r>
            <a:r>
              <a:rPr sz="1600" u="heavy" dirty="0">
                <a:latin typeface="Calibri"/>
                <a:cs typeface="Calibri"/>
              </a:rPr>
              <a:t>li</a:t>
            </a:r>
            <a:r>
              <a:rPr sz="1600" u="heavy" spc="-10" dirty="0">
                <a:latin typeface="Calibri"/>
                <a:cs typeface="Calibri"/>
              </a:rPr>
              <a:t>g</a:t>
            </a:r>
            <a:r>
              <a:rPr sz="1600" u="heavy" spc="-15" dirty="0">
                <a:latin typeface="Calibri"/>
                <a:cs typeface="Calibri"/>
              </a:rPr>
              <a:t>i</a:t>
            </a:r>
            <a:r>
              <a:rPr sz="1600" u="heavy" spc="-10" dirty="0">
                <a:latin typeface="Calibri"/>
                <a:cs typeface="Calibri"/>
              </a:rPr>
              <a:t>b</a:t>
            </a:r>
            <a:r>
              <a:rPr sz="1600" u="heavy" dirty="0">
                <a:latin typeface="Calibri"/>
                <a:cs typeface="Calibri"/>
              </a:rPr>
              <a:t>l</a:t>
            </a:r>
            <a:r>
              <a:rPr sz="1600" u="heavy" spc="-10" dirty="0">
                <a:latin typeface="Calibri"/>
                <a:cs typeface="Calibri"/>
              </a:rPr>
              <a:t>e </a:t>
            </a:r>
            <a:r>
              <a:rPr sz="1600" u="heavy" spc="-5" dirty="0">
                <a:latin typeface="Calibri"/>
                <a:cs typeface="Calibri"/>
              </a:rPr>
              <a:t>t</a:t>
            </a:r>
            <a:r>
              <a:rPr sz="1600" u="heavy" spc="-10" dirty="0">
                <a:latin typeface="Calibri"/>
                <a:cs typeface="Calibri"/>
              </a:rPr>
              <a:t>o u</a:t>
            </a:r>
            <a:r>
              <a:rPr sz="1600" u="heavy" spc="-15" dirty="0">
                <a:latin typeface="Calibri"/>
                <a:cs typeface="Calibri"/>
              </a:rPr>
              <a:t>s</a:t>
            </a:r>
            <a:r>
              <a:rPr sz="1600" u="heavy" spc="-10" dirty="0">
                <a:latin typeface="Calibri"/>
                <a:cs typeface="Calibri"/>
              </a:rPr>
              <a:t>e </a:t>
            </a:r>
            <a:r>
              <a:rPr sz="1600" u="heavy" spc="-5" dirty="0">
                <a:latin typeface="Calibri"/>
                <a:cs typeface="Calibri"/>
              </a:rPr>
              <a:t>t</a:t>
            </a:r>
            <a:r>
              <a:rPr sz="1600" u="heavy" spc="-10" dirty="0">
                <a:latin typeface="Calibri"/>
                <a:cs typeface="Calibri"/>
              </a:rPr>
              <a:t>he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u="heavy" spc="-15" dirty="0">
                <a:latin typeface="Calibri"/>
                <a:cs typeface="Calibri"/>
              </a:rPr>
              <a:t>serv</a:t>
            </a:r>
            <a:r>
              <a:rPr sz="1600" u="heavy" spc="-5" dirty="0">
                <a:latin typeface="Calibri"/>
                <a:cs typeface="Calibri"/>
              </a:rPr>
              <a:t>ic</a:t>
            </a:r>
            <a:r>
              <a:rPr sz="1600" u="heavy" spc="-10" dirty="0">
                <a:latin typeface="Calibri"/>
                <a:cs typeface="Calibri"/>
              </a:rPr>
              <a:t>e and </a:t>
            </a:r>
            <a:r>
              <a:rPr sz="1600" u="heavy" dirty="0">
                <a:latin typeface="Calibri"/>
                <a:cs typeface="Calibri"/>
              </a:rPr>
              <a:t>f</a:t>
            </a:r>
            <a:r>
              <a:rPr sz="1600" u="heavy" spc="-15" dirty="0">
                <a:latin typeface="Calibri"/>
                <a:cs typeface="Calibri"/>
              </a:rPr>
              <a:t>o</a:t>
            </a:r>
            <a:r>
              <a:rPr sz="1600" u="heavy" spc="-10" dirty="0">
                <a:latin typeface="Calibri"/>
                <a:cs typeface="Calibri"/>
              </a:rPr>
              <a:t>r </a:t>
            </a:r>
            <a:r>
              <a:rPr sz="1600" u="heavy" dirty="0">
                <a:latin typeface="Calibri"/>
                <a:cs typeface="Calibri"/>
              </a:rPr>
              <a:t>i</a:t>
            </a:r>
            <a:r>
              <a:rPr sz="1600" u="heavy" spc="-10" dirty="0">
                <a:latin typeface="Calibri"/>
                <a:cs typeface="Calibri"/>
              </a:rPr>
              <a:t>n</a:t>
            </a:r>
            <a:r>
              <a:rPr sz="1600" u="heavy" dirty="0">
                <a:latin typeface="Calibri"/>
                <a:cs typeface="Calibri"/>
              </a:rPr>
              <a:t>s</a:t>
            </a:r>
            <a:r>
              <a:rPr sz="1600" u="heavy" spc="-5" dirty="0">
                <a:latin typeface="Calibri"/>
                <a:cs typeface="Calibri"/>
              </a:rPr>
              <a:t>t</a:t>
            </a:r>
            <a:r>
              <a:rPr sz="1600" u="heavy" spc="-15" dirty="0">
                <a:latin typeface="Calibri"/>
                <a:cs typeface="Calibri"/>
              </a:rPr>
              <a:t>r</a:t>
            </a:r>
            <a:r>
              <a:rPr sz="1600" u="heavy" spc="-10" dirty="0">
                <a:latin typeface="Calibri"/>
                <a:cs typeface="Calibri"/>
              </a:rPr>
              <a:t>u</a:t>
            </a:r>
            <a:r>
              <a:rPr sz="1600" u="heavy" spc="-15" dirty="0">
                <a:latin typeface="Calibri"/>
                <a:cs typeface="Calibri"/>
              </a:rPr>
              <a:t>c</a:t>
            </a:r>
            <a:r>
              <a:rPr sz="1600" u="heavy" dirty="0">
                <a:latin typeface="Calibri"/>
                <a:cs typeface="Calibri"/>
              </a:rPr>
              <a:t>ti</a:t>
            </a:r>
            <a:r>
              <a:rPr sz="1600" u="heavy" spc="-15" dirty="0">
                <a:latin typeface="Calibri"/>
                <a:cs typeface="Calibri"/>
              </a:rPr>
              <a:t>o</a:t>
            </a:r>
            <a:r>
              <a:rPr sz="1600" u="heavy" spc="-10" dirty="0">
                <a:latin typeface="Calibri"/>
                <a:cs typeface="Calibri"/>
              </a:rPr>
              <a:t>n</a:t>
            </a:r>
            <a:r>
              <a:rPr sz="1600" u="heavy" spc="-15" dirty="0">
                <a:latin typeface="Calibri"/>
                <a:cs typeface="Calibri"/>
              </a:rPr>
              <a:t>s</a:t>
            </a:r>
            <a:r>
              <a:rPr sz="1600" u="heavy" spc="-5" dirty="0">
                <a:latin typeface="Calibri"/>
                <a:cs typeface="Calibri"/>
              </a:rPr>
              <a:t>.</a:t>
            </a:r>
            <a:r>
              <a:rPr sz="1600" dirty="0">
                <a:latin typeface="Calibri"/>
                <a:cs typeface="Calibri"/>
              </a:rPr>
              <a:t>  </a:t>
            </a:r>
            <a:r>
              <a:rPr sz="1600" spc="-15" dirty="0">
                <a:latin typeface="Calibri"/>
                <a:cs typeface="Calibri"/>
              </a:rPr>
              <a:t>Re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yo</a:t>
            </a:r>
            <a:r>
              <a:rPr sz="1600" spc="-10" dirty="0">
                <a:latin typeface="Calibri"/>
                <a:cs typeface="Calibri"/>
              </a:rPr>
              <a:t>ur </a:t>
            </a:r>
            <a:r>
              <a:rPr sz="1600" u="heavy" spc="0" dirty="0">
                <a:latin typeface="Calibri"/>
                <a:cs typeface="Calibri"/>
              </a:rPr>
              <a:t>g</a:t>
            </a:r>
            <a:r>
              <a:rPr sz="1600" u="heavy" spc="-15" dirty="0">
                <a:latin typeface="Calibri"/>
                <a:cs typeface="Calibri"/>
              </a:rPr>
              <a:t>ros</a:t>
            </a:r>
            <a:r>
              <a:rPr sz="1600" u="heavy" spc="-10" dirty="0">
                <a:latin typeface="Calibri"/>
                <a:cs typeface="Calibri"/>
              </a:rPr>
              <a:t>s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w</a:t>
            </a:r>
            <a:r>
              <a:rPr sz="1600" spc="-10" dirty="0">
                <a:latin typeface="Calibri"/>
                <a:cs typeface="Calibri"/>
              </a:rPr>
              <a:t>ag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by</a:t>
            </a:r>
            <a:r>
              <a:rPr sz="1600" spc="-5" dirty="0">
                <a:latin typeface="Calibri"/>
                <a:cs typeface="Calibri"/>
              </a:rPr>
              <a:t> t</a:t>
            </a:r>
            <a:r>
              <a:rPr sz="1600" spc="-10" dirty="0">
                <a:latin typeface="Calibri"/>
                <a:cs typeface="Calibri"/>
              </a:rPr>
              <a:t>he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6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h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5" dirty="0">
                <a:latin typeface="Calibri"/>
                <a:cs typeface="Calibri"/>
              </a:rPr>
              <a:t>f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he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mo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h,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dirty="0">
                <a:latin typeface="Calibri"/>
                <a:cs typeface="Calibri"/>
              </a:rPr>
              <a:t>ll</a:t>
            </a:r>
            <a:r>
              <a:rPr sz="1600" spc="-15" dirty="0">
                <a:latin typeface="Calibri"/>
                <a:cs typeface="Calibri"/>
              </a:rPr>
              <a:t>ow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ng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he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mo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h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yo</a:t>
            </a:r>
            <a:r>
              <a:rPr sz="1600" spc="-10" dirty="0">
                <a:latin typeface="Calibri"/>
                <a:cs typeface="Calibri"/>
              </a:rPr>
              <a:t>u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w</a:t>
            </a:r>
            <a:r>
              <a:rPr sz="1600" spc="-10" dirty="0">
                <a:latin typeface="Calibri"/>
                <a:cs typeface="Calibri"/>
              </a:rPr>
              <a:t>ag</a:t>
            </a:r>
            <a:r>
              <a:rPr sz="1600" spc="-15" dirty="0">
                <a:latin typeface="Calibri"/>
                <a:cs typeface="Calibri"/>
              </a:rPr>
              <a:t>es</a:t>
            </a:r>
            <a:r>
              <a:rPr sz="1600" spc="-5" dirty="0">
                <a:latin typeface="Calibri"/>
                <a:cs typeface="Calibri"/>
              </a:rPr>
              <a:t>.</a:t>
            </a:r>
            <a:r>
              <a:rPr sz="1600" dirty="0">
                <a:latin typeface="Calibri"/>
                <a:cs typeface="Calibri"/>
              </a:rPr>
              <a:t>  </a:t>
            </a: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dirty="0">
                <a:latin typeface="Calibri"/>
                <a:cs typeface="Calibri"/>
              </a:rPr>
              <a:t>Y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u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we</a:t>
            </a:r>
            <a:r>
              <a:rPr sz="1600" spc="-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pa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d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J</a:t>
            </a:r>
            <a:r>
              <a:rPr sz="1600" spc="-10" dirty="0">
                <a:latin typeface="Calibri"/>
                <a:cs typeface="Calibri"/>
              </a:rPr>
              <a:t>anua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2</a:t>
            </a:r>
            <a:r>
              <a:rPr sz="1600" spc="-15" dirty="0">
                <a:latin typeface="Calibri"/>
                <a:cs typeface="Calibri"/>
              </a:rPr>
              <a:t>0</a:t>
            </a:r>
            <a:r>
              <a:rPr sz="1600" spc="-5" dirty="0">
                <a:latin typeface="Calibri"/>
                <a:cs typeface="Calibri"/>
              </a:rPr>
              <a:t>1</a:t>
            </a:r>
            <a:r>
              <a:rPr sz="1600" spc="-15" dirty="0">
                <a:latin typeface="Calibri"/>
                <a:cs typeface="Calibri"/>
              </a:rPr>
              <a:t>7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re</a:t>
            </a:r>
            <a:r>
              <a:rPr sz="1600" dirty="0">
                <a:latin typeface="Calibri"/>
                <a:cs typeface="Calibri"/>
              </a:rPr>
              <a:t>p</a:t>
            </a:r>
            <a:r>
              <a:rPr sz="1600" spc="-15" dirty="0">
                <a:latin typeface="Calibri"/>
                <a:cs typeface="Calibri"/>
              </a:rPr>
              <a:t>or</a:t>
            </a:r>
            <a:r>
              <a:rPr sz="1600" spc="-10" dirty="0">
                <a:latin typeface="Calibri"/>
                <a:cs typeface="Calibri"/>
              </a:rPr>
              <a:t>t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by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10" dirty="0">
                <a:latin typeface="Calibri"/>
                <a:cs typeface="Calibri"/>
              </a:rPr>
              <a:t>b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u</a:t>
            </a:r>
            <a:r>
              <a:rPr sz="1600" spc="0" dirty="0">
                <a:latin typeface="Calibri"/>
                <a:cs typeface="Calibri"/>
              </a:rPr>
              <a:t>a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6</a:t>
            </a:r>
            <a:r>
              <a:rPr sz="1600" spc="-5" dirty="0">
                <a:latin typeface="Calibri"/>
                <a:cs typeface="Calibri"/>
              </a:rPr>
              <a:t>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2</a:t>
            </a:r>
            <a:r>
              <a:rPr sz="1600" spc="-5" dirty="0">
                <a:latin typeface="Calibri"/>
                <a:cs typeface="Calibri"/>
              </a:rPr>
              <a:t>0</a:t>
            </a:r>
            <a:r>
              <a:rPr sz="1600" spc="-15" dirty="0">
                <a:latin typeface="Calibri"/>
                <a:cs typeface="Calibri"/>
              </a:rPr>
              <a:t>1</a:t>
            </a:r>
            <a:r>
              <a:rPr sz="1600" spc="-10" dirty="0">
                <a:latin typeface="Calibri"/>
                <a:cs typeface="Calibri"/>
              </a:rPr>
              <a:t>7)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23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Kee</a:t>
            </a:r>
            <a:r>
              <a:rPr sz="1600" spc="-10" dirty="0">
                <a:latin typeface="Calibri"/>
                <a:cs typeface="Calibri"/>
              </a:rPr>
              <a:t>p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dirty="0">
                <a:latin typeface="Calibri"/>
                <a:cs typeface="Calibri"/>
              </a:rPr>
              <a:t>l</a:t>
            </a:r>
            <a:r>
              <a:rPr sz="1600" spc="-5" dirty="0">
                <a:latin typeface="Calibri"/>
                <a:cs typeface="Calibri"/>
              </a:rPr>
              <a:t>l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yo</a:t>
            </a:r>
            <a:r>
              <a:rPr sz="1600" dirty="0">
                <a:latin typeface="Calibri"/>
                <a:cs typeface="Calibri"/>
              </a:rPr>
              <a:t>u</a:t>
            </a:r>
            <a:r>
              <a:rPr sz="1600" spc="-10" dirty="0">
                <a:latin typeface="Calibri"/>
                <a:cs typeface="Calibri"/>
              </a:rPr>
              <a:t>r </a:t>
            </a:r>
            <a:r>
              <a:rPr sz="1600" spc="-15" dirty="0">
                <a:latin typeface="Calibri"/>
                <a:cs typeface="Calibri"/>
              </a:rPr>
              <a:t>S</a:t>
            </a:r>
            <a:r>
              <a:rPr sz="1600" dirty="0">
                <a:latin typeface="Calibri"/>
                <a:cs typeface="Calibri"/>
              </a:rPr>
              <a:t>o</a:t>
            </a:r>
            <a:r>
              <a:rPr sz="1600" spc="-15" dirty="0">
                <a:latin typeface="Calibri"/>
                <a:cs typeface="Calibri"/>
              </a:rPr>
              <a:t>c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10" dirty="0">
                <a:latin typeface="Calibri"/>
                <a:cs typeface="Calibri"/>
              </a:rPr>
              <a:t>al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Sec</a:t>
            </a:r>
            <a:r>
              <a:rPr sz="1600" spc="-10" dirty="0">
                <a:latin typeface="Calibri"/>
                <a:cs typeface="Calibri"/>
              </a:rPr>
              <a:t>u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dirty="0">
                <a:latin typeface="Calibri"/>
                <a:cs typeface="Calibri"/>
              </a:rPr>
              <a:t>it</a:t>
            </a:r>
            <a:r>
              <a:rPr sz="1600" spc="-10" dirty="0">
                <a:latin typeface="Calibri"/>
                <a:cs typeface="Calibri"/>
              </a:rPr>
              <a:t>y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pap</a:t>
            </a:r>
            <a:r>
              <a:rPr sz="1600" dirty="0">
                <a:latin typeface="Calibri"/>
                <a:cs typeface="Calibri"/>
              </a:rPr>
              <a:t>e</a:t>
            </a:r>
            <a:r>
              <a:rPr sz="1600" spc="-15" dirty="0">
                <a:latin typeface="Calibri"/>
                <a:cs typeface="Calibri"/>
              </a:rPr>
              <a:t>r</a:t>
            </a:r>
            <a:r>
              <a:rPr sz="1600" spc="-10" dirty="0">
                <a:latin typeface="Calibri"/>
                <a:cs typeface="Calibri"/>
              </a:rPr>
              <a:t>s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0" dirty="0">
                <a:latin typeface="Calibri"/>
                <a:cs typeface="Calibri"/>
              </a:rPr>
              <a:t>t</a:t>
            </a:r>
            <a:r>
              <a:rPr sz="1600" spc="-15" dirty="0">
                <a:latin typeface="Calibri"/>
                <a:cs typeface="Calibri"/>
              </a:rPr>
              <a:t>o</a:t>
            </a:r>
            <a:r>
              <a:rPr sz="1600" spc="-10" dirty="0">
                <a:latin typeface="Calibri"/>
                <a:cs typeface="Calibri"/>
              </a:rPr>
              <a:t>g</a:t>
            </a:r>
            <a:r>
              <a:rPr sz="1600" spc="-15" dirty="0">
                <a:latin typeface="Calibri"/>
                <a:cs typeface="Calibri"/>
              </a:rPr>
              <a:t>e</a:t>
            </a:r>
            <a:r>
              <a:rPr sz="1600" spc="-5" dirty="0">
                <a:latin typeface="Calibri"/>
                <a:cs typeface="Calibri"/>
              </a:rPr>
              <a:t>t</a:t>
            </a:r>
            <a:r>
              <a:rPr sz="1600" spc="-10" dirty="0">
                <a:latin typeface="Calibri"/>
                <a:cs typeface="Calibri"/>
              </a:rPr>
              <a:t>h</a:t>
            </a:r>
            <a:r>
              <a:rPr sz="1600" spc="-15" dirty="0">
                <a:latin typeface="Calibri"/>
                <a:cs typeface="Calibri"/>
              </a:rPr>
              <a:t>er</a:t>
            </a:r>
            <a:r>
              <a:rPr sz="1600" spc="-5" dirty="0">
                <a:latin typeface="Calibri"/>
                <a:cs typeface="Calibri"/>
              </a:rPr>
              <a:t>.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8282</Words>
  <Application>Microsoft Office PowerPoint</Application>
  <PresentationFormat>Custom</PresentationFormat>
  <Paragraphs>1105</Paragraphs>
  <Slides>51</Slides>
  <Notes>50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My Social Security Online</vt:lpstr>
      <vt:lpstr>PowerPoint Presentation</vt:lpstr>
      <vt:lpstr>PowerPoint Presentation</vt:lpstr>
      <vt:lpstr>For More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Teri.Chang</dc:creator>
  <cp:lastModifiedBy>Richard.Rosenberg</cp:lastModifiedBy>
  <cp:revision>44</cp:revision>
  <cp:lastPrinted>2017-02-28T17:07:12Z</cp:lastPrinted>
  <dcterms:created xsi:type="dcterms:W3CDTF">2017-02-27T11:34:46Z</dcterms:created>
  <dcterms:modified xsi:type="dcterms:W3CDTF">2017-02-28T17:07:22Z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2017-02-27T00:00:00Z</vt:filetime>
  </property>
  <property fmtid="{D5CDD505-2E9C-101B-9397-08002B2CF9AE}" pid="3" name="LastSaved">
    <vt:filetime>2017-02-27T00:00:00Z</vt:filetime>
  </property>
</Properties>
</file>