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9" r:id="rId1"/>
    <p:sldMasterId id="2147483730" r:id="rId2"/>
  </p:sldMasterIdLst>
  <p:sldIdLst>
    <p:sldId id="256" r:id="rId3"/>
    <p:sldId id="263" r:id="rId4"/>
    <p:sldId id="637" r:id="rId5"/>
    <p:sldId id="636" r:id="rId6"/>
    <p:sldId id="638" r:id="rId7"/>
    <p:sldId id="633" r:id="rId8"/>
    <p:sldId id="639" r:id="rId9"/>
    <p:sldId id="640" r:id="rId10"/>
    <p:sldId id="641" r:id="rId11"/>
    <p:sldId id="258" r:id="rId12"/>
    <p:sldId id="259" r:id="rId13"/>
    <p:sldId id="260" r:id="rId14"/>
    <p:sldId id="635" r:id="rId15"/>
    <p:sldId id="642" r:id="rId16"/>
    <p:sldId id="261" r:id="rId17"/>
    <p:sldId id="262" r:id="rId18"/>
    <p:sldId id="643" r:id="rId19"/>
    <p:sldId id="644" r:id="rId20"/>
    <p:sldId id="645" r:id="rId21"/>
    <p:sldId id="646" r:id="rId22"/>
    <p:sldId id="64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28" autoAdjust="0"/>
    <p:restoredTop sz="94660"/>
  </p:normalViewPr>
  <p:slideViewPr>
    <p:cSldViewPr snapToGrid="0">
      <p:cViewPr varScale="1">
        <p:scale>
          <a:sx n="66" d="100"/>
          <a:sy n="66" d="100"/>
        </p:scale>
        <p:origin x="84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96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6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37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0" y="761998"/>
            <a:ext cx="9141619" cy="5334003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2" name="Shape 12"/>
          <p:cNvSpPr/>
          <p:nvPr/>
        </p:nvSpPr>
        <p:spPr>
          <a:xfrm>
            <a:off x="9270262" y="761998"/>
            <a:ext cx="2925319" cy="5334003"/>
          </a:xfrm>
          <a:prstGeom prst="rect">
            <a:avLst/>
          </a:prstGeom>
          <a:solidFill>
            <a:srgbClr val="C8C8C8">
              <a:alpha val="50000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069847" y="1298447"/>
            <a:ext cx="7315201" cy="3255266"/>
          </a:xfrm>
          <a:prstGeom prst="rect">
            <a:avLst/>
          </a:prstGeom>
        </p:spPr>
        <p:txBody>
          <a:bodyPr anchor="b"/>
          <a:lstStyle>
            <a:lvl1pPr>
              <a:defRPr sz="5900" spc="-100"/>
            </a:lvl1pPr>
          </a:lstStyle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sz="quarter" idx="1"/>
          </p:nvPr>
        </p:nvSpPr>
        <p:spPr>
          <a:xfrm>
            <a:off x="1100015" y="4670245"/>
            <a:ext cx="7315201" cy="914401"/>
          </a:xfrm>
          <a:prstGeom prst="rect">
            <a:avLst/>
          </a:prstGeom>
        </p:spPr>
        <p:txBody>
          <a:bodyPr anchor="t"/>
          <a:lstStyle>
            <a:lvl1pPr marL="0" indent="0">
              <a:buClrTx/>
              <a:buSzTx/>
              <a:buFontTx/>
              <a:buNone/>
              <a:defRPr sz="2200">
                <a:solidFill>
                  <a:srgbClr val="EEEDE5"/>
                </a:solidFill>
              </a:defRPr>
            </a:lvl1pPr>
            <a:lvl2pPr marL="0" indent="457200">
              <a:buClrTx/>
              <a:buSzTx/>
              <a:buFontTx/>
              <a:buNone/>
              <a:defRPr sz="2200">
                <a:solidFill>
                  <a:srgbClr val="EEEDE5"/>
                </a:solidFill>
              </a:defRPr>
            </a:lvl2pPr>
            <a:lvl3pPr marL="0" indent="914400">
              <a:buClrTx/>
              <a:buSzTx/>
              <a:buFontTx/>
              <a:buNone/>
              <a:defRPr sz="2200">
                <a:solidFill>
                  <a:srgbClr val="EEEDE5"/>
                </a:solidFill>
              </a:defRPr>
            </a:lvl3pPr>
            <a:lvl4pPr marL="0" indent="1371600">
              <a:buClrTx/>
              <a:buSzTx/>
              <a:buFontTx/>
              <a:buNone/>
              <a:defRPr sz="2200">
                <a:solidFill>
                  <a:srgbClr val="EEEDE5"/>
                </a:solidFill>
              </a:defRPr>
            </a:lvl4pPr>
            <a:lvl5pPr marL="0" indent="1828800">
              <a:buClrTx/>
              <a:buSzTx/>
              <a:buFontTx/>
              <a:buNone/>
              <a:defRPr sz="2200">
                <a:solidFill>
                  <a:srgbClr val="EEEDE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4800252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45" name="Shape 45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sz="half" idx="1"/>
          </p:nvPr>
        </p:nvSpPr>
        <p:spPr>
          <a:xfrm>
            <a:off x="3867911" y="868680"/>
            <a:ext cx="3474722" cy="512064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489140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0949022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0" y="758951"/>
            <a:ext cx="3443591" cy="5330954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97" name="Shape 97"/>
          <p:cNvSpPr/>
          <p:nvPr/>
        </p:nvSpPr>
        <p:spPr>
          <a:xfrm>
            <a:off x="11815864" y="758951"/>
            <a:ext cx="384049" cy="5330954"/>
          </a:xfrm>
          <a:prstGeom prst="rect">
            <a:avLst/>
          </a:prstGeom>
          <a:solidFill>
            <a:srgbClr val="C8C8C8">
              <a:alpha val="49804"/>
            </a:srgbClr>
          </a:solidFill>
          <a:ln w="12700">
            <a:miter lim="400000"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98" name="Shape 98"/>
          <p:cNvSpPr>
            <a:spLocks noGrp="1"/>
          </p:cNvSpPr>
          <p:nvPr>
            <p:ph type="title"/>
          </p:nvPr>
        </p:nvSpPr>
        <p:spPr>
          <a:xfrm>
            <a:off x="256031" y="1143000"/>
            <a:ext cx="2834641" cy="237744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99" name="Shape 99"/>
          <p:cNvSpPr>
            <a:spLocks noGrp="1"/>
          </p:cNvSpPr>
          <p:nvPr>
            <p:ph type="pic" idx="13"/>
          </p:nvPr>
        </p:nvSpPr>
        <p:spPr>
          <a:xfrm>
            <a:off x="3570644" y="767419"/>
            <a:ext cx="8115231" cy="5330953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100" name="Shape 100"/>
          <p:cNvSpPr>
            <a:spLocks noGrp="1"/>
          </p:cNvSpPr>
          <p:nvPr>
            <p:ph type="body" sz="quarter" idx="1"/>
          </p:nvPr>
        </p:nvSpPr>
        <p:spPr>
          <a:xfrm>
            <a:off x="256031" y="3493008"/>
            <a:ext cx="2834641" cy="2322577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1pPr>
            <a:lvl2pPr marL="0" indent="45720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2pPr>
            <a:lvl3pPr marL="0" indent="91440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3pPr>
            <a:lvl4pPr marL="0" indent="137160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4pPr>
            <a:lvl5pPr marL="0" indent="1828800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9113266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4.png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762000" y="1676400"/>
            <a:ext cx="10668000" cy="2424767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56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sz="quarter" idx="1"/>
          </p:nvPr>
        </p:nvSpPr>
        <p:spPr>
          <a:xfrm>
            <a:off x="762000" y="4419600"/>
            <a:ext cx="106680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33" name="image5.png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4191000"/>
            <a:ext cx="4978400" cy="152400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sp>
        <p:nvSpPr>
          <p:cNvPr id="134" name="Shape 134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415589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with 3 Pictures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4.png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xfrm>
            <a:off x="762000" y="2057400"/>
            <a:ext cx="10668000" cy="2424767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56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xfrm>
            <a:off x="762000" y="4800600"/>
            <a:ext cx="106680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5" name="image5.png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4572000"/>
            <a:ext cx="4978400" cy="152400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pic>
        <p:nvPicPr>
          <p:cNvPr id="156" name="image6.png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66660">
            <a:off x="6851166" y="599839"/>
            <a:ext cx="2147110" cy="2025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6.png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9777">
            <a:off x="2763696" y="555386"/>
            <a:ext cx="2147110" cy="202511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Shape 158"/>
          <p:cNvSpPr>
            <a:spLocks noGrp="1"/>
          </p:cNvSpPr>
          <p:nvPr>
            <p:ph type="pic" sz="quarter" idx="13"/>
          </p:nvPr>
        </p:nvSpPr>
        <p:spPr>
          <a:xfrm rot="21254634">
            <a:off x="3008195" y="735838"/>
            <a:ext cx="1658113" cy="1664209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159" name="Shape 159"/>
          <p:cNvSpPr>
            <a:spLocks noGrp="1"/>
          </p:cNvSpPr>
          <p:nvPr>
            <p:ph type="pic" sz="quarter" idx="14"/>
          </p:nvPr>
        </p:nvSpPr>
        <p:spPr>
          <a:xfrm rot="21315648">
            <a:off x="7095663" y="780292"/>
            <a:ext cx="1658113" cy="1664208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pic>
        <p:nvPicPr>
          <p:cNvPr id="160" name="image6.png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1790">
            <a:off x="4789284" y="936016"/>
            <a:ext cx="2147110" cy="2025115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>
            <a:spLocks noGrp="1"/>
          </p:cNvSpPr>
          <p:nvPr>
            <p:ph type="pic" sz="quarter" idx="15"/>
          </p:nvPr>
        </p:nvSpPr>
        <p:spPr>
          <a:xfrm rot="100778">
            <a:off x="5033783" y="1116467"/>
            <a:ext cx="1658113" cy="1664209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162" name="Shape 162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271618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image3.png" descr="Text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xfrm>
            <a:off x="762000" y="1282700"/>
            <a:ext cx="10668000" cy="19177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56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sz="quarter" idx="1"/>
          </p:nvPr>
        </p:nvSpPr>
        <p:spPr>
          <a:xfrm>
            <a:off x="762000" y="3644153"/>
            <a:ext cx="10668000" cy="83371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2" name="image5.png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3352800"/>
            <a:ext cx="4978400" cy="152400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506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wo Content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age3.png" descr="Text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hape 181"/>
          <p:cNvSpPr>
            <a:spLocks noGrp="1"/>
          </p:cNvSpPr>
          <p:nvPr>
            <p:ph type="title"/>
          </p:nvPr>
        </p:nvSpPr>
        <p:spPr>
          <a:xfrm>
            <a:off x="762000" y="274638"/>
            <a:ext cx="106680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4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182" name="Shape 182"/>
          <p:cNvSpPr>
            <a:spLocks noGrp="1"/>
          </p:cNvSpPr>
          <p:nvPr>
            <p:ph type="body" sz="half" idx="1"/>
          </p:nvPr>
        </p:nvSpPr>
        <p:spPr>
          <a:xfrm>
            <a:off x="762000" y="1936750"/>
            <a:ext cx="4998721" cy="4102101"/>
          </a:xfrm>
          <a:prstGeom prst="rect">
            <a:avLst/>
          </a:prstGeom>
        </p:spPr>
        <p:txBody>
          <a:bodyPr anchor="t"/>
          <a:lstStyle>
            <a:lvl1pPr marL="457200" indent="-457200">
              <a:lnSpc>
                <a:spcPct val="100000"/>
              </a:lnSpc>
              <a:spcBef>
                <a:spcPts val="1600"/>
              </a:spcBef>
              <a:buClrTx/>
              <a:buChar char=""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965200" indent="-508000">
              <a:lnSpc>
                <a:spcPct val="100000"/>
              </a:lnSpc>
              <a:spcBef>
                <a:spcPts val="1600"/>
              </a:spcBef>
              <a:buClrTx/>
              <a:buChar char=""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1422400" indent="-508000">
              <a:lnSpc>
                <a:spcPct val="100000"/>
              </a:lnSpc>
              <a:spcBef>
                <a:spcPts val="1600"/>
              </a:spcBef>
              <a:buClrTx/>
              <a:buChar char=""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1879600" indent="-508000">
              <a:lnSpc>
                <a:spcPct val="100000"/>
              </a:lnSpc>
              <a:spcBef>
                <a:spcPts val="1600"/>
              </a:spcBef>
              <a:buClrTx/>
              <a:buChar char=""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2336800" indent="-508000">
              <a:lnSpc>
                <a:spcPct val="100000"/>
              </a:lnSpc>
              <a:spcBef>
                <a:spcPts val="1600"/>
              </a:spcBef>
              <a:buClrTx/>
              <a:buChar char=""/>
              <a:defRPr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83" name="image5.png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1524000"/>
            <a:ext cx="4978400" cy="152400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sp>
        <p:nvSpPr>
          <p:cNvPr id="184" name="Shape 184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384641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12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3.png" descr="Text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>
            <a:spLocks noGrp="1"/>
          </p:cNvSpPr>
          <p:nvPr>
            <p:ph type="title"/>
          </p:nvPr>
        </p:nvSpPr>
        <p:spPr>
          <a:xfrm>
            <a:off x="762000" y="274638"/>
            <a:ext cx="106680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4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xfrm>
            <a:off x="762000" y="1874838"/>
            <a:ext cx="4998721" cy="63976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4572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9144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13716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182880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Shape 194"/>
          <p:cNvSpPr>
            <a:spLocks noGrp="1"/>
          </p:cNvSpPr>
          <p:nvPr>
            <p:ph type="body" sz="quarter" idx="13"/>
          </p:nvPr>
        </p:nvSpPr>
        <p:spPr>
          <a:xfrm>
            <a:off x="6431279" y="1874838"/>
            <a:ext cx="4998721" cy="639763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pPr>
            <a:endParaRPr/>
          </a:p>
        </p:txBody>
      </p:sp>
      <p:pic>
        <p:nvPicPr>
          <p:cNvPr id="195" name="image5.png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1524000"/>
            <a:ext cx="4978400" cy="152400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sp>
        <p:nvSpPr>
          <p:cNvPr id="196" name="Shape 196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104376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icture with Caption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image3.png" descr="Text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Shape 233"/>
          <p:cNvSpPr>
            <a:spLocks noGrp="1"/>
          </p:cNvSpPr>
          <p:nvPr>
            <p:ph type="title"/>
          </p:nvPr>
        </p:nvSpPr>
        <p:spPr>
          <a:xfrm>
            <a:off x="792480" y="434608"/>
            <a:ext cx="4998721" cy="1709929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234" name="Shape 234"/>
          <p:cNvSpPr>
            <a:spLocks noGrp="1"/>
          </p:cNvSpPr>
          <p:nvPr>
            <p:ph type="body" sz="quarter" idx="1"/>
          </p:nvPr>
        </p:nvSpPr>
        <p:spPr>
          <a:xfrm>
            <a:off x="792480" y="2551176"/>
            <a:ext cx="4998721" cy="314553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4572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9144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13716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18288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35" name="image7.png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531" y="2305609"/>
            <a:ext cx="3327401" cy="95251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pic>
        <p:nvPicPr>
          <p:cNvPr id="236" name="image8.png" descr="parAv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8222">
            <a:off x="9064028" y="538594"/>
            <a:ext cx="2411314" cy="51671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Shape 237"/>
          <p:cNvSpPr>
            <a:spLocks noGrp="1"/>
          </p:cNvSpPr>
          <p:nvPr>
            <p:ph type="pic" sz="half" idx="13"/>
          </p:nvPr>
        </p:nvSpPr>
        <p:spPr>
          <a:xfrm rot="150174">
            <a:off x="6436717" y="836203"/>
            <a:ext cx="4876801" cy="4937760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44450" dir="756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38" name="Shape 238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53706821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above Caption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4.png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hape 246"/>
          <p:cNvSpPr>
            <a:spLocks noGrp="1"/>
          </p:cNvSpPr>
          <p:nvPr>
            <p:ph type="title"/>
          </p:nvPr>
        </p:nvSpPr>
        <p:spPr>
          <a:xfrm>
            <a:off x="762000" y="2924824"/>
            <a:ext cx="10668000" cy="1709929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40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Shape 247"/>
          <p:cNvSpPr>
            <a:spLocks noGrp="1"/>
          </p:cNvSpPr>
          <p:nvPr>
            <p:ph type="body" sz="quarter" idx="1"/>
          </p:nvPr>
        </p:nvSpPr>
        <p:spPr>
          <a:xfrm>
            <a:off x="762000" y="4800600"/>
            <a:ext cx="106680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4572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9144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13716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18288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48" name="image7.png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300" y="4666129"/>
            <a:ext cx="3327400" cy="95251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sp>
        <p:nvSpPr>
          <p:cNvPr id="249" name="Shape 249"/>
          <p:cNvSpPr>
            <a:spLocks noGrp="1"/>
          </p:cNvSpPr>
          <p:nvPr>
            <p:ph type="pic" sz="half" idx="13"/>
          </p:nvPr>
        </p:nvSpPr>
        <p:spPr>
          <a:xfrm rot="21355093">
            <a:off x="3146221" y="458369"/>
            <a:ext cx="5899560" cy="3079126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44450" dir="90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50" name="Shape 250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1200798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Pictures above Caption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4.png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image8.png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9114622" y="278688"/>
            <a:ext cx="2261273" cy="484559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762000" y="2924824"/>
            <a:ext cx="10668000" cy="1709929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100000"/>
              </a:lnSpc>
              <a:defRPr sz="40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sz="quarter" idx="1"/>
          </p:nvPr>
        </p:nvSpPr>
        <p:spPr>
          <a:xfrm>
            <a:off x="762000" y="4800600"/>
            <a:ext cx="106680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0" indent="4572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0" indent="9144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0" indent="13716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0" indent="18288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 sz="18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61" name="image7.png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300" y="4666129"/>
            <a:ext cx="3327400" cy="95251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pic>
        <p:nvPicPr>
          <p:cNvPr id="262" name="image8.png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85256">
            <a:off x="3821371" y="3182425"/>
            <a:ext cx="2261273" cy="484559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>
            <a:spLocks noGrp="1"/>
          </p:cNvSpPr>
          <p:nvPr>
            <p:ph type="pic" sz="quarter" idx="13"/>
          </p:nvPr>
        </p:nvSpPr>
        <p:spPr>
          <a:xfrm rot="150321">
            <a:off x="5773239" y="546773"/>
            <a:ext cx="5550770" cy="2961147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31750" dir="90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64" name="Shape 264"/>
          <p:cNvSpPr>
            <a:spLocks noGrp="1"/>
          </p:cNvSpPr>
          <p:nvPr>
            <p:ph type="pic" sz="quarter" idx="14"/>
          </p:nvPr>
        </p:nvSpPr>
        <p:spPr>
          <a:xfrm rot="21380673">
            <a:off x="933016" y="451177"/>
            <a:ext cx="5550770" cy="2961147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44450" dir="90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65" name="Shape 265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426242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Pictures with Caption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image4.png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Shape 273"/>
          <p:cNvSpPr>
            <a:spLocks noGrp="1"/>
          </p:cNvSpPr>
          <p:nvPr>
            <p:ph type="body" sz="quarter" idx="1"/>
          </p:nvPr>
        </p:nvSpPr>
        <p:spPr>
          <a:xfrm>
            <a:off x="6644640" y="4800600"/>
            <a:ext cx="4328160" cy="118872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1pPr>
            <a:lvl2pPr marL="0" indent="4572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2pPr>
            <a:lvl3pPr marL="0" indent="9144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3pPr>
            <a:lvl4pPr marL="0" indent="13716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4pPr>
            <a:lvl5pPr marL="0" indent="18288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74" name="Shape 274"/>
          <p:cNvSpPr>
            <a:spLocks noGrp="1"/>
          </p:cNvSpPr>
          <p:nvPr>
            <p:ph type="pic" sz="quarter" idx="13"/>
          </p:nvPr>
        </p:nvSpPr>
        <p:spPr>
          <a:xfrm rot="253865">
            <a:off x="5887422" y="369110"/>
            <a:ext cx="5059605" cy="2729767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44450" dir="600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75" name="Shape 275"/>
          <p:cNvSpPr>
            <a:spLocks noGrp="1"/>
          </p:cNvSpPr>
          <p:nvPr>
            <p:ph type="pic" sz="quarter" idx="14"/>
          </p:nvPr>
        </p:nvSpPr>
        <p:spPr>
          <a:xfrm rot="20973137">
            <a:off x="706833" y="631160"/>
            <a:ext cx="5116746" cy="2604282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44450" dir="90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76" name="Shape 276"/>
          <p:cNvSpPr>
            <a:spLocks noGrp="1"/>
          </p:cNvSpPr>
          <p:nvPr>
            <p:ph type="pic" sz="quarter" idx="15"/>
          </p:nvPr>
        </p:nvSpPr>
        <p:spPr>
          <a:xfrm rot="470783">
            <a:off x="944753" y="3070624"/>
            <a:ext cx="5225000" cy="2827518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44450" dir="1140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77" name="Shape 277"/>
          <p:cNvSpPr>
            <a:spLocks noGrp="1"/>
          </p:cNvSpPr>
          <p:nvPr>
            <p:ph type="title"/>
          </p:nvPr>
        </p:nvSpPr>
        <p:spPr>
          <a:xfrm rot="21240000">
            <a:off x="6290083" y="3396153"/>
            <a:ext cx="4632960" cy="109728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1800"/>
              </a:spcBef>
              <a:defRPr sz="2800" spc="0"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1pPr>
          </a:lstStyle>
          <a:p>
            <a:r>
              <a:t>Title Text</a:t>
            </a:r>
          </a:p>
        </p:txBody>
      </p:sp>
      <p:sp>
        <p:nvSpPr>
          <p:cNvPr id="278" name="Shape 278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423419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 Pictures with Caption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4.png" descr="Title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6" name="Shape 286"/>
          <p:cNvSpPr>
            <a:spLocks noGrp="1"/>
          </p:cNvSpPr>
          <p:nvPr>
            <p:ph type="body" sz="quarter" idx="1"/>
          </p:nvPr>
        </p:nvSpPr>
        <p:spPr>
          <a:xfrm>
            <a:off x="1016000" y="4876800"/>
            <a:ext cx="4064000" cy="118872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1pPr>
            <a:lvl2pPr marL="0" indent="4572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2pPr>
            <a:lvl3pPr marL="0" indent="9144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3pPr>
            <a:lvl4pPr marL="0" indent="13716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4pPr>
            <a:lvl5pPr marL="0" indent="1828800" algn="ctr">
              <a:lnSpc>
                <a:spcPct val="100000"/>
              </a:lnSpc>
              <a:spcBef>
                <a:spcPts val="1800"/>
              </a:spcBef>
              <a:buClrTx/>
              <a:buSzTx/>
              <a:buFontTx/>
              <a:buNone/>
              <a:defRPr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87" name="image8.png" descr="parAvio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8222">
            <a:off x="9904687" y="2619244"/>
            <a:ext cx="2107650" cy="4516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image6.png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8452862" y="604321"/>
            <a:ext cx="2147110" cy="2025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age6.png" descr="pictureStamp-Fram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2260">
            <a:off x="6522462" y="985322"/>
            <a:ext cx="2147110" cy="2025115"/>
          </a:xfrm>
          <a:prstGeom prst="rect">
            <a:avLst/>
          </a:prstGeom>
          <a:ln w="12700">
            <a:miter lim="400000"/>
          </a:ln>
        </p:spPr>
      </p:pic>
      <p:sp>
        <p:nvSpPr>
          <p:cNvPr id="290" name="Shape 290"/>
          <p:cNvSpPr>
            <a:spLocks noGrp="1"/>
          </p:cNvSpPr>
          <p:nvPr>
            <p:ph type="pic" sz="quarter" idx="13"/>
          </p:nvPr>
        </p:nvSpPr>
        <p:spPr>
          <a:xfrm rot="247118">
            <a:off x="6766959" y="1165773"/>
            <a:ext cx="1658113" cy="1664209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91" name="Shape 291"/>
          <p:cNvSpPr>
            <a:spLocks noGrp="1"/>
          </p:cNvSpPr>
          <p:nvPr>
            <p:ph type="pic" sz="quarter" idx="14"/>
          </p:nvPr>
        </p:nvSpPr>
        <p:spPr>
          <a:xfrm rot="271248">
            <a:off x="8697359" y="784773"/>
            <a:ext cx="1658113" cy="1664209"/>
          </a:xfrm>
          <a:prstGeom prst="rect">
            <a:avLst/>
          </a:prstGeom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92" name="Shape 292"/>
          <p:cNvSpPr>
            <a:spLocks noGrp="1"/>
          </p:cNvSpPr>
          <p:nvPr>
            <p:ph type="pic" sz="quarter" idx="15"/>
          </p:nvPr>
        </p:nvSpPr>
        <p:spPr>
          <a:xfrm rot="253865">
            <a:off x="6025393" y="2873698"/>
            <a:ext cx="5242560" cy="2834641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44450" dir="690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93" name="Shape 293"/>
          <p:cNvSpPr>
            <a:spLocks noGrp="1"/>
          </p:cNvSpPr>
          <p:nvPr>
            <p:ph type="pic" sz="quarter" idx="16"/>
          </p:nvPr>
        </p:nvSpPr>
        <p:spPr>
          <a:xfrm rot="21193488">
            <a:off x="814237" y="450634"/>
            <a:ext cx="5242560" cy="2834641"/>
          </a:xfrm>
          <a:prstGeom prst="rect">
            <a:avLst/>
          </a:prstGeom>
          <a:ln w="31750" cap="sq">
            <a:solidFill>
              <a:srgbClr val="FDFDFD"/>
            </a:solidFill>
            <a:miter lim="800000"/>
          </a:ln>
          <a:effectLst>
            <a:outerShdw blurRad="88900" dist="44450" dir="900000" rotWithShape="0">
              <a:srgbClr val="000000">
                <a:alpha val="20000"/>
              </a:srgbClr>
            </a:outerShdw>
          </a:effectLst>
        </p:spPr>
        <p:txBody>
          <a:bodyPr lIns="91439" rIns="91439" anchor="t">
            <a:noAutofit/>
          </a:bodyPr>
          <a:lstStyle/>
          <a:p>
            <a:endParaRPr dirty="0"/>
          </a:p>
        </p:txBody>
      </p:sp>
      <p:sp>
        <p:nvSpPr>
          <p:cNvPr id="294" name="Shape 294"/>
          <p:cNvSpPr>
            <a:spLocks noGrp="1"/>
          </p:cNvSpPr>
          <p:nvPr>
            <p:ph type="title"/>
          </p:nvPr>
        </p:nvSpPr>
        <p:spPr>
          <a:xfrm rot="21240000">
            <a:off x="607631" y="3551614"/>
            <a:ext cx="4632961" cy="1097282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spcBef>
                <a:spcPts val="1800"/>
              </a:spcBef>
              <a:defRPr sz="2800" spc="0">
                <a:solidFill>
                  <a:srgbClr val="000000"/>
                </a:solidFill>
                <a:latin typeface="Mistral"/>
                <a:ea typeface="Mistral"/>
                <a:cs typeface="Mistral"/>
                <a:sym typeface="Mistral"/>
              </a:defRPr>
            </a:lvl1pPr>
          </a:lstStyle>
          <a:p>
            <a:r>
              <a:t>Title Text</a:t>
            </a:r>
          </a:p>
        </p:txBody>
      </p:sp>
      <p:sp>
        <p:nvSpPr>
          <p:cNvPr id="295" name="Shape 295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0694118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image3.png" descr="Text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762000" y="274638"/>
            <a:ext cx="10668000" cy="1143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54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304" name="Shape 304"/>
          <p:cNvSpPr>
            <a:spLocks noGrp="1"/>
          </p:cNvSpPr>
          <p:nvPr>
            <p:ph type="body" idx="1"/>
          </p:nvPr>
        </p:nvSpPr>
        <p:spPr>
          <a:xfrm>
            <a:off x="762000" y="1905000"/>
            <a:ext cx="10668000" cy="4114800"/>
          </a:xfrm>
          <a:prstGeom prst="rect">
            <a:avLst/>
          </a:prstGeom>
        </p:spPr>
        <p:txBody>
          <a:bodyPr anchor="t"/>
          <a:lstStyle>
            <a:lvl1pPr marL="457200" indent="-457200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955963" indent="-498763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1463039" indent="-548639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1981200" indent="-609600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2438400" indent="-609600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05" name="image5.png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1524000"/>
            <a:ext cx="4978400" cy="152400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sp>
        <p:nvSpPr>
          <p:cNvPr id="306" name="Shape 306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9649039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Pr>
        <a:gradFill flip="none" rotWithShape="1">
          <a:gsLst>
            <a:gs pos="0">
              <a:srgbClr val="FFDAA7"/>
            </a:gs>
            <a:gs pos="40000">
              <a:srgbClr val="FFE9C1"/>
            </a:gs>
            <a:gs pos="100000">
              <a:srgbClr val="A1730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image3.png" descr="TextPag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8928845" y="577850"/>
            <a:ext cx="2510120" cy="5461002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4400" spc="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r>
              <a:t>Title Text</a:t>
            </a:r>
          </a:p>
        </p:txBody>
      </p:sp>
      <p:sp>
        <p:nvSpPr>
          <p:cNvPr id="315" name="Shape 315"/>
          <p:cNvSpPr>
            <a:spLocks noGrp="1"/>
          </p:cNvSpPr>
          <p:nvPr>
            <p:ph type="body" idx="1"/>
          </p:nvPr>
        </p:nvSpPr>
        <p:spPr>
          <a:xfrm>
            <a:off x="770966" y="577850"/>
            <a:ext cx="7691718" cy="5461002"/>
          </a:xfrm>
          <a:prstGeom prst="rect">
            <a:avLst/>
          </a:prstGeom>
        </p:spPr>
        <p:txBody>
          <a:bodyPr anchor="t"/>
          <a:lstStyle>
            <a:lvl1pPr marL="457200" indent="-457200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  <a:lvl2pPr marL="955963" indent="-498763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2pPr>
            <a:lvl3pPr marL="1463039" indent="-548639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3pPr>
            <a:lvl4pPr marL="1981200" indent="-609600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4pPr>
            <a:lvl5pPr marL="2438400" indent="-609600">
              <a:lnSpc>
                <a:spcPct val="100000"/>
              </a:lnSpc>
              <a:spcBef>
                <a:spcPts val="2000"/>
              </a:spcBef>
              <a:buClrTx/>
              <a:buChar char=""/>
              <a:defRPr sz="2400">
                <a:solidFill>
                  <a:srgbClr val="000000"/>
                </a:solidFill>
                <a:latin typeface="Calisto MT"/>
                <a:ea typeface="Calisto MT"/>
                <a:cs typeface="Calisto MT"/>
                <a:sym typeface="Calisto M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16" name="image9.png" descr="vertical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3811" y="1562100"/>
            <a:ext cx="203201" cy="3733800"/>
          </a:xfrm>
          <a:prstGeom prst="rect">
            <a:avLst/>
          </a:prstGeom>
          <a:ln w="12700">
            <a:miter lim="400000"/>
          </a:ln>
          <a:effectLst>
            <a:outerShdw blurRad="25400" rotWithShape="0">
              <a:srgbClr val="000000">
                <a:alpha val="40000"/>
              </a:srgbClr>
            </a:outerShdw>
          </a:effectLst>
        </p:spPr>
      </p:pic>
      <p:sp>
        <p:nvSpPr>
          <p:cNvPr id="317" name="Shape 317"/>
          <p:cNvSpPr>
            <a:spLocks noGrp="1"/>
          </p:cNvSpPr>
          <p:nvPr>
            <p:ph type="sldNum" sz="quarter" idx="2"/>
          </p:nvPr>
        </p:nvSpPr>
        <p:spPr>
          <a:xfrm>
            <a:off x="5966241" y="6206696"/>
            <a:ext cx="259518" cy="269241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82682C"/>
                </a:solidFill>
                <a:latin typeface="Calisto MT"/>
                <a:ea typeface="Calisto MT"/>
                <a:cs typeface="Calisto MT"/>
                <a:sym typeface="Calisto MT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059765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167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42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115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02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22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88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826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2/24/2020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408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2" r:id="rId6"/>
    <p:sldLayoutId id="2147483718" r:id="rId7"/>
    <p:sldLayoutId id="2147483719" r:id="rId8"/>
    <p:sldLayoutId id="2147483720" r:id="rId9"/>
    <p:sldLayoutId id="2147483721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09600" y="224821"/>
            <a:ext cx="10972800" cy="1242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09600" y="1467453"/>
            <a:ext cx="10972800" cy="4791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08521" y="6404292"/>
            <a:ext cx="256541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548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3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-60" baseline="0">
          <a:ln>
            <a:noFill/>
          </a:ln>
          <a:solidFill>
            <a:srgbClr val="FFFFFF"/>
          </a:solidFill>
          <a:uFillTx/>
          <a:latin typeface="Corbel"/>
          <a:ea typeface="Corbel"/>
          <a:cs typeface="Corbel"/>
          <a:sym typeface="Corbel"/>
        </a:defRPr>
      </a:lvl9pPr>
    </p:titleStyle>
    <p:bodyStyle>
      <a:lvl1pPr marL="182879" marR="0" indent="-182879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1pPr>
      <a:lvl2pPr marL="706119" marR="0" indent="-2032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2pPr>
      <a:lvl3pPr marL="1188719" marR="0" indent="-228600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3pPr>
      <a:lvl4pPr marL="1678577" marR="0" indent="-26125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4pPr>
      <a:lvl5pPr marL="2135777" marR="0" indent="-261257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5pPr>
      <a:lvl6pPr marL="26125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6pPr>
      <a:lvl7pPr marL="30697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7pPr>
      <a:lvl8pPr marL="35269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8pPr>
      <a:lvl9pPr marL="3984171" marR="0" indent="-326571" algn="l" defTabSz="914400" rtl="0" latinLnBrk="0">
        <a:lnSpc>
          <a:spcPct val="90000"/>
        </a:lnSpc>
        <a:spcBef>
          <a:spcPts val="1200"/>
        </a:spcBef>
        <a:spcAft>
          <a:spcPts val="0"/>
        </a:spcAft>
        <a:buClr>
          <a:schemeClr val="accent1"/>
        </a:buClr>
        <a:buSzPct val="100000"/>
        <a:buFont typeface="Wingdings 2"/>
        <a:buChar char="●"/>
        <a:tabLst/>
        <a:defRPr sz="2000" b="0" i="0" u="none" strike="noStrike" cap="none" spc="0" baseline="0">
          <a:ln>
            <a:noFill/>
          </a:ln>
          <a:solidFill>
            <a:srgbClr val="6F664C"/>
          </a:solidFill>
          <a:uFillTx/>
          <a:latin typeface="Corbel"/>
          <a:ea typeface="Corbel"/>
          <a:cs typeface="Corbel"/>
          <a:sym typeface="Corbe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orbe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0F266A-FC2B-4DFC-A87D-0B6F24899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45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414FFA-EC71-4E18-B601-0200E538AA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r>
              <a:rPr lang="en-US" sz="9600" dirty="0"/>
              <a:t>Travis W. Cohen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32806D-08D4-4E27-ADDE-838B99B62B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6251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685241D9-00B3-4E9D-8BDD-D524EA1ECA8C">
            <a:extLst>
              <a:ext uri="{FF2B5EF4-FFF2-40B4-BE49-F238E27FC236}">
                <a16:creationId xmlns:a16="http://schemas.microsoft.com/office/drawing/2014/main" id="{490D48F9-3C49-4866-A89D-0A4D948F0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413" y="742412"/>
            <a:ext cx="7164235" cy="5373176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49E564-BFCB-4501-9D15-1EAE0ECBED31}"/>
              </a:ext>
            </a:extLst>
          </p:cNvPr>
          <p:cNvSpPr/>
          <p:nvPr/>
        </p:nvSpPr>
        <p:spPr>
          <a:xfrm>
            <a:off x="8857192" y="2726009"/>
            <a:ext cx="3334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Medtronic </a:t>
            </a:r>
          </a:p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Co-Workers</a:t>
            </a:r>
          </a:p>
        </p:txBody>
      </p:sp>
    </p:spTree>
    <p:extLst>
      <p:ext uri="{BB962C8B-B14F-4D97-AF65-F5344CB8AC3E}">
        <p14:creationId xmlns:p14="http://schemas.microsoft.com/office/powerpoint/2010/main" val="63945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258A88FE-A13F-4A4A-9956-154E318352B0">
            <a:extLst>
              <a:ext uri="{FF2B5EF4-FFF2-40B4-BE49-F238E27FC236}">
                <a16:creationId xmlns:a16="http://schemas.microsoft.com/office/drawing/2014/main" id="{2A72806C-F87F-4C08-974C-D1BE212A3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531" y="803710"/>
            <a:ext cx="5943597" cy="5250579"/>
          </a:xfrm>
          <a:prstGeom prst="rect">
            <a:avLst/>
          </a:prstGeom>
          <a:noFill/>
          <a:ln w="571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C66A3A1-4E73-4BEE-870B-C6A510582F80}"/>
              </a:ext>
            </a:extLst>
          </p:cNvPr>
          <p:cNvSpPr txBox="1"/>
          <p:nvPr/>
        </p:nvSpPr>
        <p:spPr>
          <a:xfrm>
            <a:off x="7126514" y="2144485"/>
            <a:ext cx="40304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Medtronic </a:t>
            </a:r>
          </a:p>
          <a:p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Co-Workers</a:t>
            </a:r>
          </a:p>
        </p:txBody>
      </p:sp>
    </p:spTree>
    <p:extLst>
      <p:ext uri="{BB962C8B-B14F-4D97-AF65-F5344CB8AC3E}">
        <p14:creationId xmlns:p14="http://schemas.microsoft.com/office/powerpoint/2010/main" val="1568094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851A34F7-F7AE-41F9-B0D6-2087123AA78F">
            <a:extLst>
              <a:ext uri="{FF2B5EF4-FFF2-40B4-BE49-F238E27FC236}">
                <a16:creationId xmlns:a16="http://schemas.microsoft.com/office/drawing/2014/main" id="{CE8915DD-017A-435F-8F46-BD6319A07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00240" y="741543"/>
            <a:ext cx="5117693" cy="484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9F9809-6A89-4F4B-A0A9-C7C7B71A3151}"/>
              </a:ext>
            </a:extLst>
          </p:cNvPr>
          <p:cNvSpPr txBox="1"/>
          <p:nvPr/>
        </p:nvSpPr>
        <p:spPr>
          <a:xfrm>
            <a:off x="870154" y="1720840"/>
            <a:ext cx="41000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Chinese New Year!!</a:t>
            </a:r>
          </a:p>
        </p:txBody>
      </p:sp>
    </p:spTree>
    <p:extLst>
      <p:ext uri="{BB962C8B-B14F-4D97-AF65-F5344CB8AC3E}">
        <p14:creationId xmlns:p14="http://schemas.microsoft.com/office/powerpoint/2010/main" val="4188596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&#10;&#10;Description generated with very high confidence">
            <a:extLst>
              <a:ext uri="{FF2B5EF4-FFF2-40B4-BE49-F238E27FC236}">
                <a16:creationId xmlns:a16="http://schemas.microsoft.com/office/drawing/2014/main" id="{F1E3DDC1-053E-4D17-B01A-5E6102EC49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26774" y="857250"/>
            <a:ext cx="6858000" cy="5143500"/>
          </a:xfrm>
          <a:prstGeom prst="rect">
            <a:avLst/>
          </a:prstGeom>
        </p:spPr>
      </p:pic>
      <p:pic>
        <p:nvPicPr>
          <p:cNvPr id="5" name="Picture 4" descr="A person holding a sign&#10;&#10;Description generated with high confidence">
            <a:extLst>
              <a:ext uri="{FF2B5EF4-FFF2-40B4-BE49-F238E27FC236}">
                <a16:creationId xmlns:a16="http://schemas.microsoft.com/office/drawing/2014/main" id="{AE163FBB-B9F9-4213-9368-7C2920809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25" y="0"/>
            <a:ext cx="51435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41354A-CB8B-4CB7-ACBC-330D05D9755F}"/>
              </a:ext>
            </a:extLst>
          </p:cNvPr>
          <p:cNvSpPr txBox="1"/>
          <p:nvPr/>
        </p:nvSpPr>
        <p:spPr>
          <a:xfrm>
            <a:off x="4982658" y="5609230"/>
            <a:ext cx="1950406" cy="769439"/>
          </a:xfrm>
          <a:prstGeom prst="rect">
            <a:avLst/>
          </a:prstGeom>
          <a:noFill/>
          <a:ln w="57150" cap="flat">
            <a:solidFill>
              <a:schemeClr val="bg2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uLnTx/>
                <a:uFillTx/>
                <a:latin typeface="Corbel"/>
                <a:sym typeface="Corbel"/>
              </a:rPr>
              <a:t>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2F2B20"/>
                </a:solidFill>
                <a:effectLst/>
                <a:highlight>
                  <a:srgbClr val="FFFF00"/>
                </a:highlight>
                <a:uLnTx/>
                <a:uFillTx/>
                <a:latin typeface="Corbel"/>
                <a:sym typeface="Corbel"/>
              </a:rPr>
              <a:t>TRAVIS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2F2B20"/>
              </a:solidFill>
              <a:effectLst/>
              <a:highlight>
                <a:srgbClr val="FFFF00"/>
              </a:highlight>
              <a:uLnTx/>
              <a:uFillTx/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55530281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2FAA2-27AD-4ED0-A7BD-8D551A432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My Pay-Check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3166D-8FC2-4B14-A819-AB8062220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507052"/>
            <a:ext cx="10168128" cy="3694176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52DB6A-E25C-46CE-923D-30CCB0B721C7}"/>
              </a:ext>
            </a:extLst>
          </p:cNvPr>
          <p:cNvSpPr/>
          <p:nvPr/>
        </p:nvSpPr>
        <p:spPr>
          <a:xfrm>
            <a:off x="522514" y="1997839"/>
            <a:ext cx="862148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I can buy:</a:t>
            </a:r>
          </a:p>
          <a:p>
            <a:r>
              <a:rPr lang="en-US" sz="36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+  DVDs </a:t>
            </a:r>
          </a:p>
          <a:p>
            <a:r>
              <a:rPr lang="en-US" sz="36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  (Photo of DVD collection)</a:t>
            </a:r>
          </a:p>
          <a:p>
            <a:r>
              <a:rPr lang="en-US" sz="36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+  Fast Food Friday</a:t>
            </a:r>
          </a:p>
          <a:p>
            <a:r>
              <a:rPr lang="en-US" sz="36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+  Magazines, PEOPLE and US</a:t>
            </a:r>
          </a:p>
          <a:p>
            <a:r>
              <a:rPr lang="en-US" sz="36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+  Some groceries</a:t>
            </a:r>
          </a:p>
          <a:p>
            <a:r>
              <a:rPr lang="en-US" sz="36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+  New Bedroom Set</a:t>
            </a:r>
          </a:p>
          <a:p>
            <a:r>
              <a:rPr lang="en-US" sz="36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   (Photo of Travis &amp; cat, Envy)</a:t>
            </a:r>
          </a:p>
          <a:p>
            <a:r>
              <a:rPr lang="en-US" sz="36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 </a:t>
            </a:r>
          </a:p>
          <a:p>
            <a:r>
              <a:rPr lang="en-US" dirty="0"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6831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76200" sx="102000" sy="102000" algn="ctr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indoor, book, shelf, table&#10;&#10;Description automatically generated">
            <a:extLst>
              <a:ext uri="{FF2B5EF4-FFF2-40B4-BE49-F238E27FC236}">
                <a16:creationId xmlns:a16="http://schemas.microsoft.com/office/drawing/2014/main" id="{DD12F14E-E4AA-4288-9388-641B9B257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8222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735244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3A5C14-ED91-4CD1-809E-D29FF97C9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56065185-5C34-4F86-AA96-AA4D065B0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76200" sx="102000" sy="102000" algn="ctr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erson holding a cat&#10;&#10;Description automatically generated">
            <a:extLst>
              <a:ext uri="{FF2B5EF4-FFF2-40B4-BE49-F238E27FC236}">
                <a16:creationId xmlns:a16="http://schemas.microsoft.com/office/drawing/2014/main" id="{649EE370-50F2-484F-A2FB-9B6B58B2B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2" r="1" b="1"/>
          <a:stretch/>
        </p:blipFill>
        <p:spPr>
          <a:xfrm>
            <a:off x="1114426" y="10"/>
            <a:ext cx="9963149" cy="6857990"/>
          </a:xfrm>
          <a:custGeom>
            <a:avLst/>
            <a:gdLst/>
            <a:ahLst/>
            <a:cxnLst/>
            <a:rect l="l" t="t" r="r" b="b"/>
            <a:pathLst>
              <a:path w="9948672" h="6858000">
                <a:moveTo>
                  <a:pt x="1593452" y="0"/>
                </a:moveTo>
                <a:lnTo>
                  <a:pt x="8355220" y="0"/>
                </a:lnTo>
                <a:lnTo>
                  <a:pt x="8491722" y="130333"/>
                </a:lnTo>
                <a:cubicBezTo>
                  <a:pt x="9391900" y="1031820"/>
                  <a:pt x="9948672" y="2277214"/>
                  <a:pt x="9948672" y="3652838"/>
                </a:cubicBezTo>
                <a:cubicBezTo>
                  <a:pt x="9948672" y="4856509"/>
                  <a:pt x="9522393" y="5960473"/>
                  <a:pt x="8812775" y="6821583"/>
                </a:cubicBezTo>
                <a:lnTo>
                  <a:pt x="8781276" y="6858000"/>
                </a:lnTo>
                <a:lnTo>
                  <a:pt x="1167397" y="6858000"/>
                </a:lnTo>
                <a:lnTo>
                  <a:pt x="1135897" y="6821583"/>
                </a:lnTo>
                <a:cubicBezTo>
                  <a:pt x="426279" y="5960473"/>
                  <a:pt x="0" y="4856509"/>
                  <a:pt x="0" y="3652838"/>
                </a:cubicBezTo>
                <a:cubicBezTo>
                  <a:pt x="0" y="2277214"/>
                  <a:pt x="556772" y="1031820"/>
                  <a:pt x="1456950" y="13033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75779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09188-AFC6-4DC2-90C1-E1D4AAF4F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dirty="0"/>
              <a:t>Cheryl Cohen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2057E-FC28-4B74-8BFE-393019C3D54F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027567" y="1123837"/>
            <a:ext cx="7293575" cy="5120641"/>
          </a:xfrm>
        </p:spPr>
        <p:txBody>
          <a:bodyPr/>
          <a:lstStyle/>
          <a:p>
            <a:r>
              <a:rPr lang="en-US" sz="6000" dirty="0"/>
              <a:t>Mother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6000" dirty="0"/>
              <a:t>Single Parent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6000" dirty="0"/>
              <a:t>Conservator</a:t>
            </a:r>
          </a:p>
          <a:p>
            <a:pPr marL="0" indent="0">
              <a:buNone/>
            </a:pPr>
            <a:endParaRPr lang="en-US" sz="6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40085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BBB15-8A99-4A25-979F-CFBEA6CB7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Transitions Are Challenging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82D6A-169E-4470-B69A-62361EA03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b="1" dirty="0"/>
              <a:t>Represent change</a:t>
            </a:r>
          </a:p>
          <a:p>
            <a:r>
              <a:rPr lang="en-US" sz="4400" b="1" dirty="0"/>
              <a:t>Comfort Level</a:t>
            </a:r>
          </a:p>
          <a:p>
            <a:r>
              <a:rPr lang="en-US" sz="4400" b="1" dirty="0"/>
              <a:t>Known to the Unknown</a:t>
            </a:r>
          </a:p>
          <a:p>
            <a:r>
              <a:rPr lang="en-US" sz="4400" b="1" dirty="0"/>
              <a:t>Relationships End new ones Begin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39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53CCE-796E-4E73-AC66-9BEC964EC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Travis’s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39324-DCBD-4222-B3C2-3877DA6A94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988457"/>
            <a:ext cx="10960318" cy="486954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RCOC </a:t>
            </a:r>
            <a:r>
              <a:rPr lang="en-US" b="1" dirty="0" err="1"/>
              <a:t>Vendored</a:t>
            </a:r>
            <a:r>
              <a:rPr lang="en-US" b="1" dirty="0"/>
              <a:t> Preschool Program, 2.5 yr. </a:t>
            </a:r>
          </a:p>
          <a:p>
            <a:r>
              <a:rPr lang="en-US" b="1" dirty="0"/>
              <a:t>OCDE Preschool, 3 </a:t>
            </a:r>
            <a:r>
              <a:rPr lang="en-US" b="1" dirty="0" err="1"/>
              <a:t>yr</a:t>
            </a:r>
            <a:endParaRPr lang="en-US" b="1" dirty="0"/>
          </a:p>
          <a:p>
            <a:r>
              <a:rPr lang="en-US" b="1" dirty="0"/>
              <a:t>Private Preschool &amp; K (5 yr.), retained </a:t>
            </a:r>
          </a:p>
          <a:p>
            <a:r>
              <a:rPr lang="en-US" b="1" dirty="0"/>
              <a:t>School District SDC Class Grade 1</a:t>
            </a:r>
          </a:p>
          <a:p>
            <a:r>
              <a:rPr lang="en-US" b="1" dirty="0"/>
              <a:t>Full Inclusion Grades 2&amp;3</a:t>
            </a:r>
          </a:p>
          <a:p>
            <a:r>
              <a:rPr lang="en-US" b="1" dirty="0"/>
              <a:t>SDC Class 4-6 (Double Promoted)</a:t>
            </a:r>
          </a:p>
          <a:p>
            <a:r>
              <a:rPr lang="en-US" b="1" dirty="0"/>
              <a:t>Middle School SDC Class Grades 7&amp;8</a:t>
            </a:r>
          </a:p>
          <a:p>
            <a:r>
              <a:rPr lang="en-US" b="1" dirty="0"/>
              <a:t>High School SDC class, full inclusion for some classes Grades 9-12</a:t>
            </a:r>
          </a:p>
          <a:p>
            <a:r>
              <a:rPr lang="en-US" b="1" dirty="0"/>
              <a:t> Adult Transition program</a:t>
            </a:r>
          </a:p>
          <a:p>
            <a:r>
              <a:rPr lang="en-US" b="1" dirty="0"/>
              <a:t>Employment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660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8DDDC-7A9F-404C-958A-4D63E89CB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Travis Cohen</a:t>
            </a:r>
            <a:br>
              <a:rPr lang="en-US" b="1" dirty="0"/>
            </a:br>
            <a:r>
              <a:rPr lang="en-US" b="1" dirty="0"/>
              <a:t>26 Years Old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B345A-163D-47FF-817A-10D7C01EB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8CC3F-2447-494E-BC36-2ADBD687B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4000" b="1" dirty="0"/>
              <a:t>Has worked at Medtronic since 2014</a:t>
            </a:r>
          </a:p>
        </p:txBody>
      </p:sp>
      <p:pic>
        <p:nvPicPr>
          <p:cNvPr id="5" name="Picture 4" descr="A large empty parking lot in front of a building&#10;&#10;Description automatically generated">
            <a:extLst>
              <a:ext uri="{FF2B5EF4-FFF2-40B4-BE49-F238E27FC236}">
                <a16:creationId xmlns:a16="http://schemas.microsoft.com/office/drawing/2014/main" id="{A179F774-1ECF-4F4C-9AF1-DB462FE73E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441" y="277329"/>
            <a:ext cx="7244130" cy="6285054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45767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426135-818E-444B-A6E6-C31197625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Where We Started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F557C-9B17-4553-9427-6A681C938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511" y="2013567"/>
            <a:ext cx="10168128" cy="3694176"/>
          </a:xfrm>
        </p:spPr>
        <p:txBody>
          <a:bodyPr>
            <a:normAutofit fontScale="25000" lnSpcReduction="20000"/>
          </a:bodyPr>
          <a:lstStyle/>
          <a:p>
            <a:r>
              <a:rPr lang="en-US" sz="16000" b="1" dirty="0"/>
              <a:t>Diagnosed at 2.5 yrs.  (30 months)</a:t>
            </a:r>
          </a:p>
          <a:p>
            <a:r>
              <a:rPr lang="en-US" sz="16000" b="1" dirty="0"/>
              <a:t>Initial Scores:  3-6 months</a:t>
            </a:r>
          </a:p>
          <a:p>
            <a:pPr marL="0" indent="0">
              <a:buNone/>
            </a:pPr>
            <a:r>
              <a:rPr lang="en-US" sz="16000" b="1" dirty="0"/>
              <a:t>                              9-12 months </a:t>
            </a:r>
          </a:p>
          <a:p>
            <a:pPr marL="0" indent="0">
              <a:buNone/>
            </a:pPr>
            <a:r>
              <a:rPr lang="en-US" sz="16000" b="1" dirty="0"/>
              <a:t> </a:t>
            </a:r>
          </a:p>
          <a:p>
            <a:r>
              <a:rPr lang="en-US" sz="16000" b="1" dirty="0"/>
              <a:t>“Severely Autistic”</a:t>
            </a:r>
          </a:p>
          <a:p>
            <a:r>
              <a:rPr lang="en-US" sz="16000" b="1" dirty="0"/>
              <a:t>“Profound Developmental Delays”</a:t>
            </a:r>
          </a:p>
          <a:p>
            <a:r>
              <a:rPr lang="en-US" sz="16000" b="1" dirty="0"/>
              <a:t>“Mute, will never speak”</a:t>
            </a:r>
          </a:p>
          <a:p>
            <a:endParaRPr lang="en-US" sz="9000" dirty="0"/>
          </a:p>
          <a:p>
            <a:pPr marL="0" indent="0">
              <a:buNone/>
            </a:pPr>
            <a:r>
              <a:rPr lang="en-US" sz="9000" dirty="0"/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923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DB8C-56B4-400F-90FF-B4926B96A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0E679-E56C-4FFE-8B85-AE525216E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025" y="2071624"/>
            <a:ext cx="11076432" cy="4786376"/>
          </a:xfrm>
        </p:spPr>
        <p:txBody>
          <a:bodyPr>
            <a:normAutofit fontScale="40000" lnSpcReduction="20000"/>
          </a:bodyPr>
          <a:lstStyle/>
          <a:p>
            <a:r>
              <a:rPr lang="en-US" sz="7000" b="1" dirty="0"/>
              <a:t>Educate Yourself</a:t>
            </a:r>
          </a:p>
          <a:p>
            <a:r>
              <a:rPr lang="en-US" sz="7000" b="1" dirty="0"/>
              <a:t>Be Involved</a:t>
            </a:r>
          </a:p>
          <a:p>
            <a:r>
              <a:rPr lang="en-US" sz="7000" b="1" dirty="0"/>
              <a:t>Build Relationships</a:t>
            </a:r>
          </a:p>
          <a:p>
            <a:r>
              <a:rPr lang="en-US" sz="7000" b="1" dirty="0"/>
              <a:t> Two-way communication</a:t>
            </a:r>
          </a:p>
          <a:p>
            <a:r>
              <a:rPr lang="en-US" sz="7000" b="1" dirty="0"/>
              <a:t>Follow through </a:t>
            </a:r>
          </a:p>
          <a:p>
            <a:r>
              <a:rPr lang="en-US" sz="7000" b="1" dirty="0"/>
              <a:t>Approach staff with a partnership perspective</a:t>
            </a:r>
          </a:p>
          <a:p>
            <a:r>
              <a:rPr lang="en-US" sz="7000" b="1" dirty="0"/>
              <a:t>Educate Staff about Your Child</a:t>
            </a:r>
          </a:p>
          <a:p>
            <a:r>
              <a:rPr lang="en-US" sz="7000" b="1" dirty="0"/>
              <a:t>Be open to honest feedback and guidance</a:t>
            </a:r>
          </a:p>
          <a:p>
            <a:r>
              <a:rPr lang="en-US" sz="7000" b="1" dirty="0"/>
              <a:t> Role of the parent in employment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3374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2CCEA-CFFA-44E5-B764-09913BD4E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Medtronic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85828-6048-4E46-9569-0EF4C327E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4800" b="1" dirty="0"/>
              <a:t>Medical Device Company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CFD751-59F9-4636-904D-B951FB28C47A}"/>
              </a:ext>
            </a:extLst>
          </p:cNvPr>
          <p:cNvSpPr txBox="1"/>
          <p:nvPr/>
        </p:nvSpPr>
        <p:spPr>
          <a:xfrm>
            <a:off x="4500591" y="117693"/>
            <a:ext cx="744582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My location makes heart valves</a:t>
            </a:r>
          </a:p>
          <a:p>
            <a:endParaRPr lang="en-US" sz="36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The valves are used to replace a person’s valve that is not working right</a:t>
            </a:r>
          </a:p>
          <a:p>
            <a:endParaRPr lang="en-US" sz="36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The valves help save people’s </a:t>
            </a:r>
          </a:p>
          <a:p>
            <a:r>
              <a:rPr lang="en-US" sz="3600" b="1" dirty="0"/>
              <a:t>    lives</a:t>
            </a:r>
          </a:p>
          <a:p>
            <a:endParaRPr lang="en-US" sz="3600" b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/>
              <a:t>My Dad has a Medtronic heart </a:t>
            </a:r>
          </a:p>
          <a:p>
            <a:r>
              <a:rPr lang="en-US" sz="3600" b="1" dirty="0"/>
              <a:t>    valve</a:t>
            </a:r>
          </a:p>
        </p:txBody>
      </p:sp>
    </p:spTree>
    <p:extLst>
      <p:ext uri="{BB962C8B-B14F-4D97-AF65-F5344CB8AC3E}">
        <p14:creationId xmlns:p14="http://schemas.microsoft.com/office/powerpoint/2010/main" val="3603992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762793E-2F10-4B9E-A19E-95794CE80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6275"/>
            <a:ext cx="4152900" cy="550545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D0369B-926F-48C5-96A3-4F4D4E23520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4438744" y="421319"/>
            <a:ext cx="6585995" cy="2322577"/>
          </a:xfrm>
        </p:spPr>
        <p:txBody>
          <a:bodyPr/>
          <a:lstStyle/>
          <a:p>
            <a:r>
              <a:rPr lang="en-US" dirty="0"/>
              <a:t>Preparing for Work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5F1466-2483-4B7A-8698-DE16A7835023}"/>
              </a:ext>
            </a:extLst>
          </p:cNvPr>
          <p:cNvSpPr txBox="1"/>
          <p:nvPr/>
        </p:nvSpPr>
        <p:spPr>
          <a:xfrm>
            <a:off x="4222752" y="474346"/>
            <a:ext cx="7632699" cy="59093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2400" b="1" dirty="0"/>
              <a:t>                 PREPARING FOR WORK</a:t>
            </a:r>
          </a:p>
          <a:p>
            <a:r>
              <a:rPr lang="en-US" sz="2400" b="1" dirty="0"/>
              <a:t> </a:t>
            </a:r>
          </a:p>
          <a:p>
            <a:r>
              <a:rPr lang="en-US" b="1" dirty="0"/>
              <a:t>+ </a:t>
            </a:r>
            <a:r>
              <a:rPr lang="en-US" dirty="0"/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Shower and put on my UNIFORM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  Black jeans, navy blue Medtronic shirt, tucked   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 in with belt, steel toed shoes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 Make breakfast and pack lunch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 Ride the ACCESS Bus, pick up times 6:00 A.M.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and 1:30 P.M. 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+ Work hours are 7:00 A.M. to 1:30 P.M. (30 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  hours a week) </a:t>
            </a: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2F2B20"/>
              </a:solidFill>
              <a:effectLst/>
              <a:uFillTx/>
              <a:latin typeface="Arial" panose="020B0604020202020204" pitchFamily="34" charset="0"/>
              <a:ea typeface="Corbel"/>
              <a:cs typeface="Arial" panose="020B0604020202020204" pitchFamily="34" charset="0"/>
              <a:sym typeface="Corbel"/>
            </a:endParaRPr>
          </a:p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2F2B20"/>
              </a:solidFill>
              <a:effectLst/>
              <a:uFillTx/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79348847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FBC15-11DB-43B8-9240-66774A316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My 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658AF-C819-45F4-B08C-4DBC54B64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94989"/>
            <a:ext cx="12032343" cy="4111171"/>
          </a:xfrm>
        </p:spPr>
        <p:txBody>
          <a:bodyPr>
            <a:normAutofit fontScale="25000" lnSpcReduction="20000"/>
          </a:bodyPr>
          <a:lstStyle/>
          <a:p>
            <a:r>
              <a:rPr 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Work in the supply rooms and warehouse</a:t>
            </a:r>
          </a:p>
          <a:p>
            <a:pPr marL="0" indent="0">
              <a:buNone/>
            </a:pPr>
            <a:r>
              <a:rPr 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Deliver supplies</a:t>
            </a:r>
          </a:p>
          <a:p>
            <a:pPr marL="0" indent="0">
              <a:buNone/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Pull the Supplies I need</a:t>
            </a:r>
          </a:p>
          <a:p>
            <a:pPr marL="0" indent="0">
              <a:buNone/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Stock the lockers for clean room employees</a:t>
            </a:r>
          </a:p>
          <a:p>
            <a:pPr marL="0" indent="0">
              <a:buNone/>
            </a:pPr>
            <a:endParaRPr lang="en-US" sz="1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1200" b="1" dirty="0">
                <a:latin typeface="Arial" panose="020B0604020202020204" pitchFamily="34" charset="0"/>
                <a:cs typeface="Arial" panose="020B0604020202020204" pitchFamily="34" charset="0"/>
              </a:rPr>
              <a:t>Place the correct size:  gown, gloves, face masks, goggles, bouffants, booties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9093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person, cabinet&#10;&#10;Description generated with very high confidence">
            <a:extLst>
              <a:ext uri="{FF2B5EF4-FFF2-40B4-BE49-F238E27FC236}">
                <a16:creationId xmlns:a16="http://schemas.microsoft.com/office/drawing/2014/main" id="{30D93C8A-4749-41C6-98D7-B21A81B9E7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15153" y="751647"/>
            <a:ext cx="6858000" cy="5354706"/>
          </a:xfrm>
          <a:prstGeom prst="rect">
            <a:avLst/>
          </a:prstGeom>
        </p:spPr>
      </p:pic>
      <p:pic>
        <p:nvPicPr>
          <p:cNvPr id="5" name="Picture 4" descr="A picture containing indoor, man, person&#10;&#10;Description generated with very high confidence">
            <a:extLst>
              <a:ext uri="{FF2B5EF4-FFF2-40B4-BE49-F238E27FC236}">
                <a16:creationId xmlns:a16="http://schemas.microsoft.com/office/drawing/2014/main" id="{7D20B430-3DA8-452D-BDE0-DC0B436C70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4756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DB4A687-2F42-4568-B1A7-F575E53581EA}"/>
              </a:ext>
            </a:extLst>
          </p:cNvPr>
          <p:cNvSpPr txBox="1"/>
          <p:nvPr/>
        </p:nvSpPr>
        <p:spPr>
          <a:xfrm>
            <a:off x="3799763" y="95535"/>
            <a:ext cx="4592474" cy="92332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 w="57150">
                  <a:solidFill>
                    <a:srgbClr val="2F2B20"/>
                  </a:solidFill>
                </a:ln>
                <a:solidFill>
                  <a:srgbClr val="2F2B20"/>
                </a:solidFill>
                <a:effectLst/>
                <a:uLnTx/>
                <a:uFillTx/>
                <a:latin typeface="Corbel"/>
                <a:ea typeface="Corbel"/>
                <a:cs typeface="Corbel"/>
                <a:sym typeface="Corbel"/>
              </a:rPr>
              <a:t>   MEDTRONIC</a:t>
            </a:r>
          </a:p>
        </p:txBody>
      </p:sp>
    </p:spTree>
    <p:extLst>
      <p:ext uri="{BB962C8B-B14F-4D97-AF65-F5344CB8AC3E}">
        <p14:creationId xmlns:p14="http://schemas.microsoft.com/office/powerpoint/2010/main" val="55892198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FBC15-11DB-43B8-9240-66774A316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My Job…continued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658AF-C819-45F4-B08C-4DBC54B64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94989"/>
            <a:ext cx="12032343" cy="411117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88BB88-E028-4B72-AF37-CA372229C1D6}"/>
              </a:ext>
            </a:extLst>
          </p:cNvPr>
          <p:cNvSpPr/>
          <p:nvPr/>
        </p:nvSpPr>
        <p:spPr>
          <a:xfrm>
            <a:off x="159657" y="2967335"/>
            <a:ext cx="113211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Empty bag of dirty gowns, replace with a new bag</a:t>
            </a:r>
          </a:p>
          <a:p>
            <a:endParaRPr lang="en-US" sz="32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Cut down my boxes, put into large carts </a:t>
            </a:r>
          </a:p>
          <a:p>
            <a:endParaRPr lang="en-US" sz="3200" dirty="0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Take the carts to the trash escalator </a:t>
            </a:r>
          </a:p>
        </p:txBody>
      </p:sp>
    </p:spTree>
    <p:extLst>
      <p:ext uri="{BB962C8B-B14F-4D97-AF65-F5344CB8AC3E}">
        <p14:creationId xmlns:p14="http://schemas.microsoft.com/office/powerpoint/2010/main" val="3228795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FBC15-11DB-43B8-9240-66774A316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 dirty="0"/>
              <a:t>Next Work 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658AF-C819-45F4-B08C-4DBC54B64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94989"/>
            <a:ext cx="12032343" cy="4111171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Go to the warehouse</a:t>
            </a:r>
          </a:p>
          <a:p>
            <a:pPr marL="0" indent="0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Pick up and take the coolers to the harvesting rooms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The coolers have cow and pig heart valves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Pick up and deliver boxes and water bottles to the departments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69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2FAA2-27AD-4ED0-A7BD-8D551A432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Why I Like My Job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3166D-8FC2-4B14-A819-AB8062220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 like my job tasks</a:t>
            </a:r>
          </a:p>
          <a:p>
            <a:r>
              <a:rPr lang="en-US" dirty="0"/>
              <a:t>Helping people</a:t>
            </a:r>
          </a:p>
          <a:p>
            <a:r>
              <a:rPr lang="en-US" dirty="0"/>
              <a:t>Like my coworkers          		</a:t>
            </a:r>
          </a:p>
          <a:p>
            <a:pPr marL="0" indent="0">
              <a:buNone/>
            </a:pPr>
            <a:r>
              <a:rPr lang="en-US" dirty="0"/>
              <a:t>(Photo of some coworkers)</a:t>
            </a:r>
          </a:p>
          <a:p>
            <a:r>
              <a:rPr lang="en-US" dirty="0"/>
              <a:t>Going to Edgar’s meetings</a:t>
            </a:r>
          </a:p>
          <a:p>
            <a:r>
              <a:rPr lang="en-US" dirty="0"/>
              <a:t>Company celebrations and luncheons  </a:t>
            </a:r>
          </a:p>
          <a:p>
            <a:r>
              <a:rPr lang="en-US" dirty="0"/>
              <a:t>(Photo of Chinese New Year Dragon)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165390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nalogousFromLightSeed_2SEEDS">
      <a:dk1>
        <a:srgbClr val="000000"/>
      </a:dk1>
      <a:lt1>
        <a:srgbClr val="FFFFFF"/>
      </a:lt1>
      <a:dk2>
        <a:srgbClr val="242B41"/>
      </a:dk2>
      <a:lt2>
        <a:srgbClr val="E2E3E8"/>
      </a:lt2>
      <a:accent1>
        <a:srgbClr val="B0A261"/>
      </a:accent1>
      <a:accent2>
        <a:srgbClr val="CA9571"/>
      </a:accent2>
      <a:accent3>
        <a:srgbClr val="9AA76D"/>
      </a:accent3>
      <a:accent4>
        <a:srgbClr val="6CA8C8"/>
      </a:accent4>
      <a:accent5>
        <a:srgbClr val="899BD3"/>
      </a:accent5>
      <a:accent6>
        <a:srgbClr val="806FC9"/>
      </a:accent6>
      <a:hlink>
        <a:srgbClr val="6976AE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Frame">
  <a:themeElements>
    <a:clrScheme name="Frame">
      <a:dk1>
        <a:srgbClr val="2F2B20"/>
      </a:dk1>
      <a:lt1>
        <a:srgbClr val="FFFFFF"/>
      </a:lt1>
      <a:dk2>
        <a:srgbClr val="A7A7A7"/>
      </a:dk2>
      <a:lt2>
        <a:srgbClr val="535353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0000FF"/>
      </a:hlink>
      <a:folHlink>
        <a:srgbClr val="FF00FF"/>
      </a:folHlink>
    </a:clrScheme>
    <a:fontScheme name="Fra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Fra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F2B2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0795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2F2B20"/>
            </a:solidFill>
            <a:effectLst/>
            <a:uFillTx/>
            <a:latin typeface="Corbel"/>
            <a:ea typeface="Corbel"/>
            <a:cs typeface="Corbel"/>
            <a:sym typeface="Corbe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504</Words>
  <Application>Microsoft Office PowerPoint</Application>
  <PresentationFormat>Widescreen</PresentationFormat>
  <Paragraphs>123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Arial</vt:lpstr>
      <vt:lpstr>Avenir Next LT Pro</vt:lpstr>
      <vt:lpstr>Calibri</vt:lpstr>
      <vt:lpstr>Calisto MT</vt:lpstr>
      <vt:lpstr>Cambria</vt:lpstr>
      <vt:lpstr>Corbel</vt:lpstr>
      <vt:lpstr>Helvetica</vt:lpstr>
      <vt:lpstr>Mistral</vt:lpstr>
      <vt:lpstr>Wingdings 2</vt:lpstr>
      <vt:lpstr>AccentBoxVTI</vt:lpstr>
      <vt:lpstr>Frame</vt:lpstr>
      <vt:lpstr>Travis W. Cohen</vt:lpstr>
      <vt:lpstr>Travis Cohen 26 Years Old </vt:lpstr>
      <vt:lpstr>Medtronic</vt:lpstr>
      <vt:lpstr>PowerPoint Presentation</vt:lpstr>
      <vt:lpstr>My Job</vt:lpstr>
      <vt:lpstr>PowerPoint Presentation</vt:lpstr>
      <vt:lpstr>My Job…continued</vt:lpstr>
      <vt:lpstr>Next Work Location</vt:lpstr>
      <vt:lpstr>Why I Like My Job</vt:lpstr>
      <vt:lpstr>PowerPoint Presentation</vt:lpstr>
      <vt:lpstr>PowerPoint Presentation</vt:lpstr>
      <vt:lpstr>PowerPoint Presentation</vt:lpstr>
      <vt:lpstr>PowerPoint Presentation</vt:lpstr>
      <vt:lpstr>My Pay-Check</vt:lpstr>
      <vt:lpstr>PowerPoint Presentation</vt:lpstr>
      <vt:lpstr>PowerPoint Presentation</vt:lpstr>
      <vt:lpstr>Cheryl Cohen</vt:lpstr>
      <vt:lpstr>Transitions Are Challenging</vt:lpstr>
      <vt:lpstr>Travis’s Transitions</vt:lpstr>
      <vt:lpstr>Where We Started</vt:lpstr>
      <vt:lpstr>Lessons Learned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Travis W. Cohen</dc:title>
  <dc:creator>Linda ONeal</dc:creator>
  <cp:lastModifiedBy>Linda ONeal</cp:lastModifiedBy>
  <cp:revision>9</cp:revision>
  <dcterms:created xsi:type="dcterms:W3CDTF">2020-02-24T22:11:01Z</dcterms:created>
  <dcterms:modified xsi:type="dcterms:W3CDTF">2020-02-24T23:16:20Z</dcterms:modified>
</cp:coreProperties>
</file>