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2/23/2020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2/23/2020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2/23/2020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2/23/2020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2/23/2020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2/23/2020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2/23/2020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2/23/2020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2/23/2020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2/23/2020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2/23/2020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2/23/2020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2/23/2020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2/23/2020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2/23/2020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68672" y="467591"/>
            <a:ext cx="10572000" cy="1167843"/>
          </a:xfrm>
        </p:spPr>
        <p:txBody>
          <a:bodyPr/>
          <a:lstStyle/>
          <a:p>
            <a:pPr algn="ctr"/>
            <a:r>
              <a:rPr lang="en-US" dirty="0" smtClean="0"/>
              <a:t>Taylor Cory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21041" y="1650000"/>
            <a:ext cx="4787902" cy="35909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2" t="4091" b="17576"/>
          <a:stretch/>
        </p:blipFill>
        <p:spPr>
          <a:xfrm>
            <a:off x="581891" y="2727774"/>
            <a:ext cx="4184257" cy="291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6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School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7" t="16818" r="16439"/>
          <a:stretch/>
        </p:blipFill>
        <p:spPr>
          <a:xfrm>
            <a:off x="3161006" y="2722088"/>
            <a:ext cx="3543520" cy="299291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712026"/>
            <a:ext cx="3161006" cy="3002973"/>
          </a:xfrm>
        </p:spPr>
        <p:txBody>
          <a:bodyPr/>
          <a:lstStyle/>
          <a:p>
            <a:r>
              <a:rPr lang="en-US" dirty="0" smtClean="0"/>
              <a:t>Went to public school through 2</a:t>
            </a:r>
            <a:r>
              <a:rPr lang="en-US" baseline="30000" dirty="0" smtClean="0"/>
              <a:t>nd</a:t>
            </a:r>
            <a:r>
              <a:rPr lang="en-US" dirty="0" smtClean="0"/>
              <a:t> grade</a:t>
            </a:r>
          </a:p>
          <a:p>
            <a:r>
              <a:rPr lang="en-US" dirty="0" smtClean="0"/>
              <a:t>Found New Vista in 6</a:t>
            </a:r>
            <a:r>
              <a:rPr lang="en-US" baseline="30000" dirty="0" smtClean="0"/>
              <a:t>th</a:t>
            </a:r>
            <a:r>
              <a:rPr lang="en-US" dirty="0" smtClean="0"/>
              <a:t> grade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9" t="21375" r="34010"/>
          <a:stretch/>
        </p:blipFill>
        <p:spPr>
          <a:xfrm>
            <a:off x="9973541" y="1915524"/>
            <a:ext cx="2218459" cy="40800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55327" y="2227030"/>
            <a:ext cx="34601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sz="2400" dirty="0" smtClean="0">
                <a:latin typeface="Arial Rounded MT Bold" panose="020F0704030504030204" pitchFamily="34" charset="0"/>
              </a:rPr>
              <a:t>While at New Vista: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 Rounded MT Bold" panose="020F0704030504030204" pitchFamily="34" charset="0"/>
              </a:rPr>
              <a:t>I Made Life Long Friends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 Rounded MT Bold" panose="020F0704030504030204" pitchFamily="34" charset="0"/>
              </a:rPr>
              <a:t>Went to Dances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 Rounded MT Bold" panose="020F0704030504030204" pitchFamily="34" charset="0"/>
              </a:rPr>
              <a:t>Participated in Boy Scouts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9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6993" y="2128768"/>
            <a:ext cx="4314397" cy="3636511"/>
          </a:xfrm>
        </p:spPr>
        <p:txBody>
          <a:bodyPr/>
          <a:lstStyle/>
          <a:p>
            <a:r>
              <a:rPr lang="en-US" dirty="0" smtClean="0"/>
              <a:t>I have been involved in a lot of activities </a:t>
            </a:r>
          </a:p>
          <a:p>
            <a:pPr lvl="1"/>
            <a:r>
              <a:rPr lang="en-US" dirty="0" smtClean="0"/>
              <a:t>Social Skills Classes</a:t>
            </a:r>
          </a:p>
          <a:p>
            <a:pPr lvl="1"/>
            <a:r>
              <a:rPr lang="en-US" dirty="0" smtClean="0"/>
              <a:t>Martial Arts </a:t>
            </a:r>
          </a:p>
          <a:p>
            <a:pPr lvl="1"/>
            <a:r>
              <a:rPr lang="en-US" dirty="0" smtClean="0"/>
              <a:t>Spirit League for 12 years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5" t="3637" r="13712" b="29697"/>
          <a:stretch/>
        </p:blipFill>
        <p:spPr>
          <a:xfrm>
            <a:off x="8447808" y="3572054"/>
            <a:ext cx="3245427" cy="2827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4" t="32121" r="50302" b="26950"/>
          <a:stretch/>
        </p:blipFill>
        <p:spPr>
          <a:xfrm>
            <a:off x="514749" y="2423858"/>
            <a:ext cx="2745827" cy="229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2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2" t="10539" r="34222" b="15118"/>
          <a:stretch/>
        </p:blipFill>
        <p:spPr>
          <a:xfrm rot="5400000">
            <a:off x="4585971" y="1071636"/>
            <a:ext cx="2484621" cy="32523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78" y="3655291"/>
            <a:ext cx="2402032" cy="3202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39" b="10744"/>
          <a:stretch/>
        </p:blipFill>
        <p:spPr>
          <a:xfrm>
            <a:off x="373824" y="1382991"/>
            <a:ext cx="3219259" cy="22873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778" y="255173"/>
            <a:ext cx="6948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Spirit League </a:t>
            </a:r>
            <a:endParaRPr lang="en-US" sz="5400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8" t="33032" r="7913" b="24393"/>
          <a:stretch/>
        </p:blipFill>
        <p:spPr>
          <a:xfrm>
            <a:off x="8258601" y="1455502"/>
            <a:ext cx="3855029" cy="29198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91947" y="25517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dirty="0">
                <a:solidFill>
                  <a:schemeClr val="bg1"/>
                </a:solidFill>
              </a:rPr>
              <a:t>Spirit League for 12 years 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Was a team mentor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Asst. Coach during Soccer 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Participated Summer 2019 in adult program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998" y="3231572"/>
            <a:ext cx="2532784" cy="337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2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Martial Arts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4" t="33636" r="25892" b="19546"/>
          <a:stretch/>
        </p:blipFill>
        <p:spPr>
          <a:xfrm>
            <a:off x="7734753" y="242998"/>
            <a:ext cx="4252894" cy="45472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69" y="1775656"/>
            <a:ext cx="3427268" cy="45696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69427" y="2098964"/>
            <a:ext cx="27120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have been participating in Martial Arts with my dad since I was little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 now help him teach the younger classes (6-8 year olds)</a:t>
            </a:r>
          </a:p>
          <a:p>
            <a:endParaRPr lang="en-US" dirty="0"/>
          </a:p>
          <a:p>
            <a:r>
              <a:rPr lang="en-US" dirty="0" smtClean="0"/>
              <a:t>It has given me a lot of self confidence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6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I Graduated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4"/>
          <a:stretch/>
        </p:blipFill>
        <p:spPr>
          <a:xfrm>
            <a:off x="8780320" y="254318"/>
            <a:ext cx="3294124" cy="36734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5"/>
          <a:stretch/>
        </p:blipFill>
        <p:spPr>
          <a:xfrm rot="5400000">
            <a:off x="-268995" y="2141286"/>
            <a:ext cx="4592782" cy="35729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22618" y="2452255"/>
            <a:ext cx="413558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 participated in a New Vistas transition program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 was hired at Smart and Final </a:t>
            </a:r>
            <a:endParaRPr lang="en-US" dirty="0" smtClean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Learned stocking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Courtesy Clerk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Changed Jobs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Camp Pendleton with Goodwill  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 smtClean="0"/>
              <a:t>Worked in the Mess Hall</a:t>
            </a:r>
          </a:p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280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7980" y="2415985"/>
            <a:ext cx="411480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u="sng" dirty="0" smtClean="0"/>
              <a:t>Project 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	</a:t>
            </a:r>
            <a:r>
              <a:rPr lang="en-US" sz="2400" dirty="0" smtClean="0"/>
              <a:t>11 month program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	</a:t>
            </a:r>
            <a:r>
              <a:rPr lang="en-US" sz="2400" dirty="0" smtClean="0"/>
              <a:t>Choc Hospital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Worked in 4 different departments </a:t>
            </a:r>
          </a:p>
          <a:p>
            <a:r>
              <a:rPr lang="en-US" sz="2400" dirty="0"/>
              <a:t>	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Favorite one was materials management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65818" y="4145973"/>
            <a:ext cx="47110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Currently: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Working at Pavilions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Courtesy Clerk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Goodwill works with me on Job Development Skills 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r="28637" b="7845"/>
          <a:stretch/>
        </p:blipFill>
        <p:spPr>
          <a:xfrm rot="5400000">
            <a:off x="5058228" y="-1018811"/>
            <a:ext cx="3106882" cy="540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59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2509" y="4249881"/>
            <a:ext cx="33354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 have started working with a Independent Skill Trainor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Hope to be more independent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Live on my own someday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6462" y="2233595"/>
            <a:ext cx="2899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Get a full time Job where I work 30-40 hours a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220" y="184313"/>
            <a:ext cx="4799235" cy="32024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79226" y="2206682"/>
            <a:ext cx="3368964" cy="25267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84247" y="3276157"/>
            <a:ext cx="3539180" cy="265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74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69</TotalTime>
  <Words>196</Words>
  <Application>Microsoft Office PowerPoint</Application>
  <PresentationFormat>Widescreen</PresentationFormat>
  <Paragraphs>52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Arial Rounded MT Bold</vt:lpstr>
      <vt:lpstr>Century Gothic</vt:lpstr>
      <vt:lpstr>Wingdings 2</vt:lpstr>
      <vt:lpstr>Quotable</vt:lpstr>
      <vt:lpstr>Taylor Cory </vt:lpstr>
      <vt:lpstr>School</vt:lpstr>
      <vt:lpstr>Activities </vt:lpstr>
      <vt:lpstr>PowerPoint Presentation</vt:lpstr>
      <vt:lpstr>Martial Arts </vt:lpstr>
      <vt:lpstr>After I Graduated </vt:lpstr>
      <vt:lpstr>PowerPoint Presentation</vt:lpstr>
      <vt:lpstr>Future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Taylor Cory</dc:title>
  <dc:creator>Melissa</dc:creator>
  <cp:lastModifiedBy>Melissa</cp:lastModifiedBy>
  <cp:revision>7</cp:revision>
  <dcterms:created xsi:type="dcterms:W3CDTF">2020-02-23T21:31:19Z</dcterms:created>
  <dcterms:modified xsi:type="dcterms:W3CDTF">2020-02-23T22:41:12Z</dcterms:modified>
</cp:coreProperties>
</file>