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DCBED-81F7-4F8F-B078-A85019DF9C4A}" v="7" dt="2020-07-25T13:19:58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E49AD-8ABD-40E7-8A7B-DC4025DA8AD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5E3F7-D6CF-4BD7-8CE8-76C05ED43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9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 scale</a:t>
            </a:r>
            <a:r>
              <a:rPr lang="en-US" baseline="0" dirty="0"/>
              <a:t> of 1-10, how frustrated are you right now with the job application process…10 being most frustrated.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1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79DE-C25B-4E10-932D-9C9B7046F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2DC66-2A8C-4778-9CE4-ED4A9AD9C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A78A-A61A-494B-A80E-36223F2B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274ED-1842-4A1F-8452-DE75734B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9DAC2-2C45-4724-9DFA-59D29236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5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7D5F-27D4-4689-A7F9-30DDABFB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6E161-0141-4F8B-856C-606FB02D2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0867D-D094-4697-A2F1-A8CAED40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EC4ED-1145-4DF7-A452-AC2D69CE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8314D-BF0D-4733-AE20-3D478080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ECACBD-D473-474B-AE86-AFD57F1E8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A1D28-26ED-42F3-B4DD-6C303CB4A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09DD5-135E-4257-B881-9501B8AB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B2CD1-8F1E-4304-A102-6952E3CE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6090D-36AB-4AC7-BB45-BF1084893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04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8873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0D4A7-318C-43E3-A076-7C7BC35E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3F3E7-598E-4812-AAD2-0ADE55F6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7190-06DC-4197-BC75-EB6AF1BE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B5AC6-0C33-4009-9153-2634968E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3FB2D-8AD3-48A4-9DF4-F507B909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4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D890-3FF7-4470-9C3B-A2159A668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E6182-9CE5-4944-B969-47D62C42A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3939-05D6-4CFF-9ABB-EBAA4726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B5D48-1DE8-4F0C-8E4B-5DABBC45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67AC-18FC-4B71-9499-DD122C7B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89601-73E7-4571-AE07-B4398E51A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E7E9-9F10-4DD3-99E3-28A0B8701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696E4-C549-46F2-973D-A496D5B9C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0F23D-8A44-454E-99DA-7D687A4C9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715D8-11FB-4A05-8092-C4C50955B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6B5DA-9D03-46FE-87E3-36450A6E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1AAFF-53A8-4DF4-AF78-8C98A784E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0F2C3-89BB-41B1-98ED-B9873A6D8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9E93E-90D9-476C-8D74-D62EEAE8B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A0A8C-6504-46C2-B033-A412A989D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36B09-2852-4AEA-AB0D-F99DAF4D8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CB4993-2281-4A79-A773-C9FA376A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63549-A9E8-4479-8159-D7DB824C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D9A55-C09C-4ADD-A8AC-34378154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8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0AD59-C229-4977-AB9B-F1D47737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EAC42-C0BB-446B-81FE-5F7DF606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2DE8B2-47F0-45C8-890F-DA9BDC48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76B71-4DE9-4E15-B857-54A5BD04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2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70FA89-3D7E-45DC-9B38-8C0AD0EB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26B9A-68DA-4915-9DC1-CB3DCA14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EA4F6-4BE2-40B4-BA62-D4C51CE3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9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02CA-7EB3-4BDB-9227-62EAB3A0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ACD7E-68CA-42C3-8839-25C700B3B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E10D0-8E80-4F28-9DB5-C5605552B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B8585-62FD-4F42-8B4D-2AB1B774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BBAFE-7267-4F02-A224-E6F5C313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40CB7-1EC6-4B8B-A98C-0D35F59F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3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090CA-62A6-4A56-AC54-6B789D36C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16F8E8-B38D-4A4F-BEDE-16D06BC5B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E970A-BDF3-4B99-8493-D7CF0518C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40EF2-0100-4A7C-8580-37C3E3F4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4CE64-9B03-4BF8-A3CD-44467C31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FD18E-8E51-4D38-BDF5-56E3BF39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9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6674F-9D5B-47F0-9208-F81B91894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9496C-E374-4C9B-9250-20FB3DABA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793FE-66BD-4D3E-9FC2-EFBD91C5F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3990-A727-4756-AEE7-C5F03E0BD02F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24784-D327-4C03-845A-FFDD5AFE1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8EC18-0049-410B-B904-03DCA15AF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EB96-A323-4D7B-A2F6-2997DF3F4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1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406DFD-AC6E-4911-94FD-FF76966267B2}"/>
              </a:ext>
            </a:extLst>
          </p:cNvPr>
          <p:cNvSpPr txBox="1"/>
          <p:nvPr/>
        </p:nvSpPr>
        <p:spPr>
          <a:xfrm>
            <a:off x="6090573" y="247049"/>
            <a:ext cx="5614875" cy="14540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 fontScale="7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44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Rubin is the leader in online curriculum for business communication skills</a:t>
            </a:r>
            <a:endParaRPr lang="en-US" sz="4400" b="1" kern="1200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Josefin Sans"/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79A07F-5AFD-45A0-9A6F-F172228816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2339450"/>
            <a:ext cx="3661831" cy="21992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78F1CC-34C2-4258-BC8A-5BD1BEF4C14E}"/>
              </a:ext>
            </a:extLst>
          </p:cNvPr>
          <p:cNvSpPr txBox="1"/>
          <p:nvPr/>
        </p:nvSpPr>
        <p:spPr>
          <a:xfrm>
            <a:off x="6090573" y="1725670"/>
            <a:ext cx="5672078" cy="49459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online curriculum from Rubin, the company provides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ebooks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100+ activities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address writing/speaking skills for employability, entrepreneurship, leadership/management and CTSO competition prep.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include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etiquette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 etiquette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conferencing skills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resumes/cover letters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          how to use our words to open doors and build relationships.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Spanish translation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for all activities.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Integrates with Canvas, Schoology, Blackboard, D2L,  Moodle and Google Classroom.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 used by teachers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LAUSD, West Contra Costa, Taft Union, Kern, Elk Grove, Coachella Valley and more.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C5EE7-3F44-4380-B3C8-944C5B00CFAC}"/>
              </a:ext>
            </a:extLst>
          </p:cNvPr>
          <p:cNvSpPr txBox="1"/>
          <p:nvPr/>
        </p:nvSpPr>
        <p:spPr>
          <a:xfrm>
            <a:off x="180645" y="5902198"/>
            <a:ext cx="5672079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RubinEducation.com/Catalog </a:t>
            </a:r>
          </a:p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see all 200+ instructional items we provide!</a:t>
            </a:r>
          </a:p>
        </p:txBody>
      </p:sp>
    </p:spTree>
    <p:extLst>
      <p:ext uri="{BB962C8B-B14F-4D97-AF65-F5344CB8AC3E}">
        <p14:creationId xmlns:p14="http://schemas.microsoft.com/office/powerpoint/2010/main" val="23035373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162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Rubin</dc:creator>
  <cp:lastModifiedBy>Danny Rubin</cp:lastModifiedBy>
  <cp:revision>2</cp:revision>
  <dcterms:created xsi:type="dcterms:W3CDTF">2020-07-25T12:51:40Z</dcterms:created>
  <dcterms:modified xsi:type="dcterms:W3CDTF">2020-07-27T01:11:40Z</dcterms:modified>
</cp:coreProperties>
</file>