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8.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9.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 id="2147483906" r:id="rId2"/>
    <p:sldMasterId id="2147483925" r:id="rId3"/>
    <p:sldMasterId id="2147483943" r:id="rId4"/>
    <p:sldMasterId id="2147483955" r:id="rId5"/>
    <p:sldMasterId id="2147483967" r:id="rId6"/>
    <p:sldMasterId id="2147484025" r:id="rId7"/>
    <p:sldMasterId id="2147484037" r:id="rId8"/>
    <p:sldMasterId id="2147484056" r:id="rId9"/>
    <p:sldMasterId id="2147484070" r:id="rId10"/>
  </p:sldMasterIdLst>
  <p:notesMasterIdLst>
    <p:notesMasterId r:id="rId45"/>
  </p:notesMasterIdLst>
  <p:sldIdLst>
    <p:sldId id="1253" r:id="rId11"/>
    <p:sldId id="521" r:id="rId12"/>
    <p:sldId id="1356" r:id="rId13"/>
    <p:sldId id="695" r:id="rId14"/>
    <p:sldId id="310" r:id="rId15"/>
    <p:sldId id="347" r:id="rId16"/>
    <p:sldId id="1271" r:id="rId17"/>
    <p:sldId id="475" r:id="rId18"/>
    <p:sldId id="1225" r:id="rId19"/>
    <p:sldId id="1258" r:id="rId20"/>
    <p:sldId id="488" r:id="rId21"/>
    <p:sldId id="544" r:id="rId22"/>
    <p:sldId id="555" r:id="rId23"/>
    <p:sldId id="568" r:id="rId24"/>
    <p:sldId id="569" r:id="rId25"/>
    <p:sldId id="288" r:id="rId26"/>
    <p:sldId id="1318" r:id="rId27"/>
    <p:sldId id="1359" r:id="rId28"/>
    <p:sldId id="657" r:id="rId29"/>
    <p:sldId id="658" r:id="rId30"/>
    <p:sldId id="416" r:id="rId31"/>
    <p:sldId id="680" r:id="rId32"/>
    <p:sldId id="287" r:id="rId33"/>
    <p:sldId id="585" r:id="rId34"/>
    <p:sldId id="290" r:id="rId35"/>
    <p:sldId id="1361" r:id="rId36"/>
    <p:sldId id="1362" r:id="rId37"/>
    <p:sldId id="1363" r:id="rId38"/>
    <p:sldId id="1364" r:id="rId39"/>
    <p:sldId id="1365" r:id="rId40"/>
    <p:sldId id="1366" r:id="rId41"/>
    <p:sldId id="1367" r:id="rId42"/>
    <p:sldId id="522" r:id="rId43"/>
    <p:sldId id="133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295CFF"/>
    <a:srgbClr val="D9ECFF"/>
    <a:srgbClr val="FF6600"/>
    <a:srgbClr val="E1F7FF"/>
    <a:srgbClr val="009999"/>
    <a:srgbClr val="DFCFB7"/>
    <a:srgbClr val="DAD9C0"/>
    <a:srgbClr val="F8F0E8"/>
    <a:srgbClr val="D4CD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35" autoAdjust="0"/>
    <p:restoredTop sz="94660"/>
  </p:normalViewPr>
  <p:slideViewPr>
    <p:cSldViewPr snapToGrid="0">
      <p:cViewPr varScale="1">
        <p:scale>
          <a:sx n="86" d="100"/>
          <a:sy n="86" d="100"/>
        </p:scale>
        <p:origin x="114" y="438"/>
      </p:cViewPr>
      <p:guideLst/>
    </p:cSldViewPr>
  </p:slideViewPr>
  <p:notesTextViewPr>
    <p:cViewPr>
      <p:scale>
        <a:sx n="1" d="1"/>
        <a:sy n="1" d="1"/>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heme" Target="theme/theme1.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47E863-39D8-4659-BFDF-0D620B41B63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03721CC-7580-4AE8-A2C0-1BE495FD018F}">
      <dgm:prSet phldrT="[Text]" custT="1"/>
      <dgm:spPr/>
      <dgm:t>
        <a:bodyPr/>
        <a:lstStyle/>
        <a:p>
          <a:r>
            <a:rPr lang="en-US" sz="2000" b="1" dirty="0">
              <a:latin typeface="Arial" pitchFamily="34" charset="0"/>
              <a:cs typeface="Arial" pitchFamily="34" charset="0"/>
            </a:rPr>
            <a:t>Food Service</a:t>
          </a:r>
        </a:p>
      </dgm:t>
    </dgm:pt>
    <dgm:pt modelId="{3AA4E22F-6084-47EE-B90A-3E1E72CAE1ED}" type="parTrans" cxnId="{FA058E55-F4DE-4D4F-9034-B124CD428E12}">
      <dgm:prSet/>
      <dgm:spPr/>
      <dgm:t>
        <a:bodyPr/>
        <a:lstStyle/>
        <a:p>
          <a:endParaRPr lang="en-US"/>
        </a:p>
      </dgm:t>
    </dgm:pt>
    <dgm:pt modelId="{E26D7E20-3F76-460C-B8F2-5471AEB12C42}" type="sibTrans" cxnId="{FA058E55-F4DE-4D4F-9034-B124CD428E12}">
      <dgm:prSet/>
      <dgm:spPr/>
      <dgm:t>
        <a:bodyPr/>
        <a:lstStyle/>
        <a:p>
          <a:endParaRPr lang="en-US"/>
        </a:p>
      </dgm:t>
    </dgm:pt>
    <dgm:pt modelId="{DCBAC994-3007-4DC3-88B1-571F37DB0202}">
      <dgm:prSet phldrT="[Text]" custT="1"/>
      <dgm:spPr/>
      <dgm:t>
        <a:bodyPr/>
        <a:lstStyle/>
        <a:p>
          <a:r>
            <a:rPr lang="en-US" sz="2000" b="1" dirty="0"/>
            <a:t>Clothing &amp; Retail</a:t>
          </a:r>
        </a:p>
      </dgm:t>
    </dgm:pt>
    <dgm:pt modelId="{8904D644-CF99-4644-A789-6A7A7DB73BEC}" type="parTrans" cxnId="{0F1C8F91-D762-49AE-BFC9-E47511D69BCE}">
      <dgm:prSet/>
      <dgm:spPr/>
      <dgm:t>
        <a:bodyPr/>
        <a:lstStyle/>
        <a:p>
          <a:endParaRPr lang="en-US"/>
        </a:p>
      </dgm:t>
    </dgm:pt>
    <dgm:pt modelId="{C6FFAFEF-DCBF-4C1B-A082-387137710769}" type="sibTrans" cxnId="{0F1C8F91-D762-49AE-BFC9-E47511D69BCE}">
      <dgm:prSet/>
      <dgm:spPr/>
      <dgm:t>
        <a:bodyPr/>
        <a:lstStyle/>
        <a:p>
          <a:endParaRPr lang="en-US"/>
        </a:p>
      </dgm:t>
    </dgm:pt>
    <dgm:pt modelId="{96462E70-BFFB-4CC9-B8E5-1D4196210040}">
      <dgm:prSet phldrT="[Text]" custT="1"/>
      <dgm:spPr/>
      <dgm:t>
        <a:bodyPr/>
        <a:lstStyle/>
        <a:p>
          <a:r>
            <a:rPr lang="en-US" sz="2000" b="1" dirty="0">
              <a:latin typeface="Arial" pitchFamily="34" charset="0"/>
              <a:cs typeface="Arial" pitchFamily="34" charset="0"/>
            </a:rPr>
            <a:t>Education, Entertainment &amp; other</a:t>
          </a:r>
        </a:p>
      </dgm:t>
    </dgm:pt>
    <dgm:pt modelId="{E42A991C-E347-44EE-9093-E33E6DC2A9CE}" type="parTrans" cxnId="{87EAC67C-826C-4E37-BFF6-664A85AEE148}">
      <dgm:prSet/>
      <dgm:spPr/>
      <dgm:t>
        <a:bodyPr/>
        <a:lstStyle/>
        <a:p>
          <a:endParaRPr lang="en-US"/>
        </a:p>
      </dgm:t>
    </dgm:pt>
    <dgm:pt modelId="{1D6E83E1-2087-4591-9A9D-E8D851451280}" type="sibTrans" cxnId="{87EAC67C-826C-4E37-BFF6-664A85AEE148}">
      <dgm:prSet/>
      <dgm:spPr/>
      <dgm:t>
        <a:bodyPr/>
        <a:lstStyle/>
        <a:p>
          <a:endParaRPr lang="en-US"/>
        </a:p>
      </dgm:t>
    </dgm:pt>
    <dgm:pt modelId="{9D320261-0485-454C-9BF6-F66DAA63DA31}">
      <dgm:prSet phldrT="[Text]" custT="1"/>
      <dgm:spPr/>
      <dgm:t>
        <a:bodyPr/>
        <a:lstStyle/>
        <a:p>
          <a:r>
            <a:rPr lang="en-US" sz="2000" b="1" dirty="0">
              <a:latin typeface="Arial" pitchFamily="34" charset="0"/>
              <a:cs typeface="Arial" pitchFamily="34" charset="0"/>
            </a:rPr>
            <a:t>McDonalds </a:t>
          </a:r>
          <a:r>
            <a:rPr lang="en-US" sz="2000" b="1" dirty="0">
              <a:solidFill>
                <a:srgbClr val="00B050"/>
              </a:solidFill>
              <a:latin typeface="Arial" pitchFamily="34" charset="0"/>
              <a:cs typeface="Arial" pitchFamily="34" charset="0"/>
            </a:rPr>
            <a:t>$</a:t>
          </a:r>
          <a:endParaRPr lang="en-US" sz="2000" b="1" dirty="0">
            <a:latin typeface="Arial" pitchFamily="34" charset="0"/>
            <a:cs typeface="Arial" pitchFamily="34" charset="0"/>
          </a:endParaRPr>
        </a:p>
      </dgm:t>
    </dgm:pt>
    <dgm:pt modelId="{E7E10B43-C783-414B-BB4A-CD75C57CBDE9}" type="parTrans" cxnId="{3C2EAC5D-C056-4721-836C-900D174FE197}">
      <dgm:prSet/>
      <dgm:spPr/>
      <dgm:t>
        <a:bodyPr/>
        <a:lstStyle/>
        <a:p>
          <a:endParaRPr lang="en-US"/>
        </a:p>
      </dgm:t>
    </dgm:pt>
    <dgm:pt modelId="{B8E081D2-76FC-4BA4-8D26-DCCA8B8B484F}" type="sibTrans" cxnId="{3C2EAC5D-C056-4721-836C-900D174FE197}">
      <dgm:prSet/>
      <dgm:spPr/>
      <dgm:t>
        <a:bodyPr/>
        <a:lstStyle/>
        <a:p>
          <a:endParaRPr lang="en-US"/>
        </a:p>
      </dgm:t>
    </dgm:pt>
    <dgm:pt modelId="{51DD5C08-6334-4F0F-AB76-7929D56D6E00}">
      <dgm:prSet phldrT="[Text]" custT="1"/>
      <dgm:spPr/>
      <dgm:t>
        <a:bodyPr/>
        <a:lstStyle/>
        <a:p>
          <a:r>
            <a:rPr lang="en-US" sz="2000" b="1" dirty="0">
              <a:latin typeface="Arial" pitchFamily="34" charset="0"/>
              <a:cs typeface="Arial" pitchFamily="34" charset="0"/>
            </a:rPr>
            <a:t>Pizza Hut  </a:t>
          </a:r>
          <a:r>
            <a:rPr lang="en-US" sz="2000" b="1" dirty="0">
              <a:solidFill>
                <a:srgbClr val="00B050"/>
              </a:solidFill>
              <a:latin typeface="Arial" pitchFamily="34" charset="0"/>
              <a:cs typeface="Arial" pitchFamily="34" charset="0"/>
            </a:rPr>
            <a:t>$</a:t>
          </a:r>
          <a:endParaRPr lang="en-US" sz="2000" b="1" dirty="0">
            <a:latin typeface="Arial" pitchFamily="34" charset="0"/>
            <a:cs typeface="Arial" pitchFamily="34" charset="0"/>
          </a:endParaRPr>
        </a:p>
      </dgm:t>
    </dgm:pt>
    <dgm:pt modelId="{67342CCE-406A-466C-9F4F-43B30337B14D}" type="parTrans" cxnId="{AAE267BC-7FD1-4306-B3EB-090CDB674AFD}">
      <dgm:prSet/>
      <dgm:spPr/>
      <dgm:t>
        <a:bodyPr/>
        <a:lstStyle/>
        <a:p>
          <a:endParaRPr lang="en-US"/>
        </a:p>
      </dgm:t>
    </dgm:pt>
    <dgm:pt modelId="{7D87E072-A14B-4828-BFC3-1A4528C91BB6}" type="sibTrans" cxnId="{AAE267BC-7FD1-4306-B3EB-090CDB674AFD}">
      <dgm:prSet/>
      <dgm:spPr/>
      <dgm:t>
        <a:bodyPr/>
        <a:lstStyle/>
        <a:p>
          <a:endParaRPr lang="en-US"/>
        </a:p>
      </dgm:t>
    </dgm:pt>
    <dgm:pt modelId="{B1C74DCE-D9CD-4F47-B1B5-AF289A540A8D}">
      <dgm:prSet phldrT="[Text]" custT="1"/>
      <dgm:spPr/>
      <dgm:t>
        <a:bodyPr/>
        <a:lstStyle/>
        <a:p>
          <a:r>
            <a:rPr lang="en-US" sz="2000" b="1" dirty="0">
              <a:latin typeface="Arial" pitchFamily="34" charset="0"/>
              <a:cs typeface="Arial" pitchFamily="34" charset="0"/>
            </a:rPr>
            <a:t>Chili’s </a:t>
          </a:r>
          <a:r>
            <a:rPr lang="en-US" sz="2000" b="1" dirty="0">
              <a:solidFill>
                <a:srgbClr val="00B050"/>
              </a:solidFill>
              <a:latin typeface="Arial" pitchFamily="34" charset="0"/>
              <a:cs typeface="Arial" pitchFamily="34" charset="0"/>
            </a:rPr>
            <a:t>$</a:t>
          </a:r>
          <a:r>
            <a:rPr lang="en-US" sz="2000" b="1" dirty="0">
              <a:latin typeface="Arial" pitchFamily="34" charset="0"/>
              <a:cs typeface="Arial" pitchFamily="34" charset="0"/>
            </a:rPr>
            <a:t> </a:t>
          </a:r>
        </a:p>
      </dgm:t>
    </dgm:pt>
    <dgm:pt modelId="{59852114-8917-4BFE-9B5B-4B80F9EFB7B6}" type="parTrans" cxnId="{5676A544-3DE0-4DD7-802B-B91C65F128A8}">
      <dgm:prSet/>
      <dgm:spPr/>
      <dgm:t>
        <a:bodyPr/>
        <a:lstStyle/>
        <a:p>
          <a:endParaRPr lang="en-US"/>
        </a:p>
      </dgm:t>
    </dgm:pt>
    <dgm:pt modelId="{645403BB-7945-408B-873B-08428455E069}" type="sibTrans" cxnId="{5676A544-3DE0-4DD7-802B-B91C65F128A8}">
      <dgm:prSet/>
      <dgm:spPr/>
      <dgm:t>
        <a:bodyPr/>
        <a:lstStyle/>
        <a:p>
          <a:endParaRPr lang="en-US"/>
        </a:p>
      </dgm:t>
    </dgm:pt>
    <dgm:pt modelId="{3C38BD37-110D-4615-9F0B-7A17C0F457C6}">
      <dgm:prSet phldrT="[Text]" custT="1"/>
      <dgm:spPr/>
      <dgm:t>
        <a:bodyPr/>
        <a:lstStyle/>
        <a:p>
          <a:r>
            <a:rPr lang="en-US" sz="2000" b="1" dirty="0">
              <a:latin typeface="Arial" pitchFamily="34" charset="0"/>
              <a:cs typeface="Arial" pitchFamily="34" charset="0"/>
            </a:rPr>
            <a:t>Red Robin </a:t>
          </a:r>
          <a:r>
            <a:rPr lang="en-US" sz="2000" b="1" dirty="0">
              <a:solidFill>
                <a:srgbClr val="00B050"/>
              </a:solidFill>
              <a:latin typeface="Arial" pitchFamily="34" charset="0"/>
              <a:cs typeface="Arial" pitchFamily="34" charset="0"/>
            </a:rPr>
            <a:t>$</a:t>
          </a:r>
          <a:r>
            <a:rPr lang="en-US" sz="2000" b="1" dirty="0">
              <a:latin typeface="Arial" pitchFamily="34" charset="0"/>
              <a:cs typeface="Arial" pitchFamily="34" charset="0"/>
            </a:rPr>
            <a:t> </a:t>
          </a:r>
        </a:p>
      </dgm:t>
    </dgm:pt>
    <dgm:pt modelId="{41696BFE-3100-49DB-B191-DC9A3A2BBDC2}" type="parTrans" cxnId="{EBD0D17D-D3D0-41A2-A77B-213A24EBB546}">
      <dgm:prSet/>
      <dgm:spPr/>
      <dgm:t>
        <a:bodyPr/>
        <a:lstStyle/>
        <a:p>
          <a:endParaRPr lang="en-US"/>
        </a:p>
      </dgm:t>
    </dgm:pt>
    <dgm:pt modelId="{A0B74C60-6A4A-4DC9-B3C0-C2DDFEDAD441}" type="sibTrans" cxnId="{EBD0D17D-D3D0-41A2-A77B-213A24EBB546}">
      <dgm:prSet/>
      <dgm:spPr/>
      <dgm:t>
        <a:bodyPr/>
        <a:lstStyle/>
        <a:p>
          <a:endParaRPr lang="en-US"/>
        </a:p>
      </dgm:t>
    </dgm:pt>
    <dgm:pt modelId="{489BE46C-1791-428D-9122-C6C9EBECDA97}">
      <dgm:prSet phldrT="[Text]" custT="1"/>
      <dgm:spPr/>
      <dgm:t>
        <a:bodyPr/>
        <a:lstStyle/>
        <a:p>
          <a:r>
            <a:rPr lang="en-US" sz="2000" b="1" dirty="0">
              <a:latin typeface="Arial" pitchFamily="34" charset="0"/>
              <a:cs typeface="Arial" pitchFamily="34" charset="0"/>
            </a:rPr>
            <a:t>Lampost Pizza  </a:t>
          </a:r>
          <a:r>
            <a:rPr lang="en-US" sz="2000" b="1" dirty="0">
              <a:solidFill>
                <a:srgbClr val="00B050"/>
              </a:solidFill>
              <a:latin typeface="Arial" pitchFamily="34" charset="0"/>
              <a:cs typeface="Arial" pitchFamily="34" charset="0"/>
            </a:rPr>
            <a:t>$</a:t>
          </a:r>
          <a:r>
            <a:rPr lang="en-US" sz="2000" b="1" dirty="0">
              <a:latin typeface="Arial" pitchFamily="34" charset="0"/>
              <a:cs typeface="Arial" pitchFamily="34" charset="0"/>
            </a:rPr>
            <a:t> </a:t>
          </a:r>
        </a:p>
      </dgm:t>
    </dgm:pt>
    <dgm:pt modelId="{E46166BF-E8E6-44BA-A0FB-147E4EAC467D}" type="parTrans" cxnId="{8E1E8120-5EFD-45D4-B627-441BB29B6AF9}">
      <dgm:prSet/>
      <dgm:spPr/>
      <dgm:t>
        <a:bodyPr/>
        <a:lstStyle/>
        <a:p>
          <a:endParaRPr lang="en-US"/>
        </a:p>
      </dgm:t>
    </dgm:pt>
    <dgm:pt modelId="{256036F7-0D34-4E37-BA89-26534C1D3570}" type="sibTrans" cxnId="{8E1E8120-5EFD-45D4-B627-441BB29B6AF9}">
      <dgm:prSet/>
      <dgm:spPr/>
      <dgm:t>
        <a:bodyPr/>
        <a:lstStyle/>
        <a:p>
          <a:endParaRPr lang="en-US"/>
        </a:p>
      </dgm:t>
    </dgm:pt>
    <dgm:pt modelId="{D8B5E30E-0A6A-416B-8DF5-F902DA570545}">
      <dgm:prSet phldrT="[Text]" custT="1"/>
      <dgm:spPr/>
      <dgm:t>
        <a:bodyPr/>
        <a:lstStyle/>
        <a:p>
          <a:r>
            <a:rPr lang="en-US" sz="2000" b="1" dirty="0">
              <a:latin typeface="Arial" pitchFamily="34" charset="0"/>
              <a:cs typeface="Arial" pitchFamily="34" charset="0"/>
            </a:rPr>
            <a:t>Pieology  </a:t>
          </a:r>
          <a:r>
            <a:rPr lang="en-US" sz="2000" b="1" dirty="0">
              <a:solidFill>
                <a:srgbClr val="00B050"/>
              </a:solidFill>
              <a:latin typeface="Arial" pitchFamily="34" charset="0"/>
              <a:cs typeface="Arial" pitchFamily="34" charset="0"/>
            </a:rPr>
            <a:t>$</a:t>
          </a:r>
          <a:r>
            <a:rPr lang="en-US" sz="2000" b="1" dirty="0">
              <a:latin typeface="Arial" pitchFamily="34" charset="0"/>
              <a:cs typeface="Arial" pitchFamily="34" charset="0"/>
            </a:rPr>
            <a:t> </a:t>
          </a:r>
        </a:p>
      </dgm:t>
    </dgm:pt>
    <dgm:pt modelId="{AE20D19E-CACD-4DDE-BDB0-BDACA50C0243}" type="parTrans" cxnId="{7C82355C-B4AD-4674-9415-B36F0FB90587}">
      <dgm:prSet/>
      <dgm:spPr/>
      <dgm:t>
        <a:bodyPr/>
        <a:lstStyle/>
        <a:p>
          <a:endParaRPr lang="en-US"/>
        </a:p>
      </dgm:t>
    </dgm:pt>
    <dgm:pt modelId="{1A1651DA-9991-4D81-9663-D0CC6174343F}" type="sibTrans" cxnId="{7C82355C-B4AD-4674-9415-B36F0FB90587}">
      <dgm:prSet/>
      <dgm:spPr/>
      <dgm:t>
        <a:bodyPr/>
        <a:lstStyle/>
        <a:p>
          <a:endParaRPr lang="en-US"/>
        </a:p>
      </dgm:t>
    </dgm:pt>
    <dgm:pt modelId="{B5C2551E-062F-40C2-8B4A-D17B2BD7A7C4}">
      <dgm:prSet phldrT="[Text]" custT="1"/>
      <dgm:spPr/>
      <dgm:t>
        <a:bodyPr/>
        <a:lstStyle/>
        <a:p>
          <a:r>
            <a:rPr lang="en-US" sz="2000" b="1" dirty="0">
              <a:latin typeface="Arial" pitchFamily="34" charset="0"/>
              <a:cs typeface="Arial" pitchFamily="34" charset="0"/>
            </a:rPr>
            <a:t>Darna Restaurant </a:t>
          </a:r>
          <a:r>
            <a:rPr lang="en-US" sz="2000" b="1" dirty="0">
              <a:solidFill>
                <a:srgbClr val="00B050"/>
              </a:solidFill>
              <a:latin typeface="Arial" pitchFamily="34" charset="0"/>
              <a:cs typeface="Arial" pitchFamily="34" charset="0"/>
            </a:rPr>
            <a:t>$</a:t>
          </a:r>
          <a:r>
            <a:rPr lang="en-US" sz="2000" b="1" dirty="0">
              <a:latin typeface="Arial" pitchFamily="34" charset="0"/>
              <a:cs typeface="Arial" pitchFamily="34" charset="0"/>
            </a:rPr>
            <a:t>  </a:t>
          </a:r>
          <a:endParaRPr lang="en-US" sz="2000" b="1" dirty="0">
            <a:solidFill>
              <a:srgbClr val="00B050"/>
            </a:solidFill>
            <a:latin typeface="Arial" pitchFamily="34" charset="0"/>
            <a:cs typeface="Arial" pitchFamily="34" charset="0"/>
          </a:endParaRPr>
        </a:p>
      </dgm:t>
    </dgm:pt>
    <dgm:pt modelId="{BBCAE39C-4364-46A9-BC65-78F53A0F9CF7}" type="parTrans" cxnId="{DB260638-382C-4F0E-9CF8-76D4AE96867D}">
      <dgm:prSet/>
      <dgm:spPr/>
      <dgm:t>
        <a:bodyPr/>
        <a:lstStyle/>
        <a:p>
          <a:endParaRPr lang="en-US"/>
        </a:p>
      </dgm:t>
    </dgm:pt>
    <dgm:pt modelId="{81B74BC2-6879-483A-99DC-09AC907134EF}" type="sibTrans" cxnId="{DB260638-382C-4F0E-9CF8-76D4AE96867D}">
      <dgm:prSet/>
      <dgm:spPr/>
      <dgm:t>
        <a:bodyPr/>
        <a:lstStyle/>
        <a:p>
          <a:endParaRPr lang="en-US"/>
        </a:p>
      </dgm:t>
    </dgm:pt>
    <dgm:pt modelId="{3B79185E-0B5C-4FE7-9A50-66325D7A7066}">
      <dgm:prSet phldrT="[Text]" custT="1"/>
      <dgm:spPr/>
      <dgm:t>
        <a:bodyPr/>
        <a:lstStyle/>
        <a:p>
          <a:r>
            <a:rPr lang="en-US" sz="2000" b="1" dirty="0">
              <a:latin typeface="Arial" pitchFamily="34" charset="0"/>
              <a:cs typeface="Arial" pitchFamily="34" charset="0"/>
            </a:rPr>
            <a:t>Carl’s Jr. </a:t>
          </a:r>
          <a:r>
            <a:rPr lang="en-US" sz="2000" b="1" dirty="0">
              <a:solidFill>
                <a:srgbClr val="00B050"/>
              </a:solidFill>
              <a:latin typeface="Arial" pitchFamily="34" charset="0"/>
              <a:cs typeface="Arial" pitchFamily="34" charset="0"/>
            </a:rPr>
            <a:t> $</a:t>
          </a:r>
        </a:p>
      </dgm:t>
    </dgm:pt>
    <dgm:pt modelId="{416ADFD3-A502-4C0B-8803-2EECD1203714}" type="parTrans" cxnId="{4BDB3772-EA89-4C51-A93A-BB18294A2A1E}">
      <dgm:prSet/>
      <dgm:spPr/>
      <dgm:t>
        <a:bodyPr/>
        <a:lstStyle/>
        <a:p>
          <a:endParaRPr lang="en-US"/>
        </a:p>
      </dgm:t>
    </dgm:pt>
    <dgm:pt modelId="{E7327418-1F88-4F57-A2DD-0FA7DABEA973}" type="sibTrans" cxnId="{4BDB3772-EA89-4C51-A93A-BB18294A2A1E}">
      <dgm:prSet/>
      <dgm:spPr/>
      <dgm:t>
        <a:bodyPr/>
        <a:lstStyle/>
        <a:p>
          <a:endParaRPr lang="en-US"/>
        </a:p>
      </dgm:t>
    </dgm:pt>
    <dgm:pt modelId="{FA56A270-1869-4F9B-B841-922F226F6997}">
      <dgm:prSet phldrT="[Text]" custT="1"/>
      <dgm:spPr/>
      <dgm:t>
        <a:bodyPr/>
        <a:lstStyle/>
        <a:p>
          <a:r>
            <a:rPr lang="en-US" sz="2000" b="1" dirty="0">
              <a:latin typeface="Arial" pitchFamily="34" charset="0"/>
              <a:cs typeface="Arial" pitchFamily="34" charset="0"/>
            </a:rPr>
            <a:t>Del Taco </a:t>
          </a:r>
          <a:r>
            <a:rPr lang="en-US" sz="2000" b="1" dirty="0">
              <a:solidFill>
                <a:srgbClr val="00B050"/>
              </a:solidFill>
              <a:latin typeface="Arial" pitchFamily="34" charset="0"/>
              <a:cs typeface="Arial" pitchFamily="34" charset="0"/>
            </a:rPr>
            <a:t> $</a:t>
          </a:r>
        </a:p>
      </dgm:t>
    </dgm:pt>
    <dgm:pt modelId="{B3FD6F31-42A6-4945-9401-3B143FEF9897}" type="sibTrans" cxnId="{F5D877BC-D089-4463-8BA6-92E6ECBACE41}">
      <dgm:prSet/>
      <dgm:spPr/>
      <dgm:t>
        <a:bodyPr/>
        <a:lstStyle/>
        <a:p>
          <a:endParaRPr lang="en-US"/>
        </a:p>
      </dgm:t>
    </dgm:pt>
    <dgm:pt modelId="{65F6C219-FBC1-46E9-A496-503863237EBD}" type="parTrans" cxnId="{F5D877BC-D089-4463-8BA6-92E6ECBACE41}">
      <dgm:prSet/>
      <dgm:spPr/>
      <dgm:t>
        <a:bodyPr/>
        <a:lstStyle/>
        <a:p>
          <a:endParaRPr lang="en-US"/>
        </a:p>
      </dgm:t>
    </dgm:pt>
    <dgm:pt modelId="{460DF93A-4CBE-4F6E-9F92-03A602E19088}">
      <dgm:prSet phldrT="[Text]" custT="1"/>
      <dgm:spPr/>
      <dgm:t>
        <a:bodyPr/>
        <a:lstStyle/>
        <a:p>
          <a:r>
            <a:rPr lang="en-US" sz="2000" b="1" dirty="0">
              <a:latin typeface="Arial" pitchFamily="34" charset="0"/>
              <a:cs typeface="Arial" pitchFamily="34" charset="0"/>
            </a:rPr>
            <a:t>Burger King </a:t>
          </a:r>
          <a:r>
            <a:rPr lang="en-US" sz="2000" b="1" dirty="0">
              <a:solidFill>
                <a:srgbClr val="00B050"/>
              </a:solidFill>
              <a:latin typeface="Arial" pitchFamily="34" charset="0"/>
              <a:cs typeface="Arial" pitchFamily="34" charset="0"/>
            </a:rPr>
            <a:t>$</a:t>
          </a:r>
        </a:p>
      </dgm:t>
    </dgm:pt>
    <dgm:pt modelId="{94883ABF-58D0-4D37-ABA0-0EEFFE09E28A}" type="parTrans" cxnId="{9F90D6A0-57C2-4BFE-9B14-8BC770BB7C54}">
      <dgm:prSet/>
      <dgm:spPr/>
      <dgm:t>
        <a:bodyPr/>
        <a:lstStyle/>
        <a:p>
          <a:endParaRPr lang="en-US"/>
        </a:p>
      </dgm:t>
    </dgm:pt>
    <dgm:pt modelId="{B86A0834-2328-4154-A10C-47000A6891E6}" type="sibTrans" cxnId="{9F90D6A0-57C2-4BFE-9B14-8BC770BB7C54}">
      <dgm:prSet/>
      <dgm:spPr/>
      <dgm:t>
        <a:bodyPr/>
        <a:lstStyle/>
        <a:p>
          <a:endParaRPr lang="en-US"/>
        </a:p>
      </dgm:t>
    </dgm:pt>
    <dgm:pt modelId="{0A52F659-D59D-4FE9-BD0D-042A74AFDDB2}">
      <dgm:prSet phldrT="[Text]" custT="1"/>
      <dgm:spPr/>
      <dgm:t>
        <a:bodyPr/>
        <a:lstStyle/>
        <a:p>
          <a:r>
            <a:rPr lang="en-US" sz="2000" b="1" dirty="0">
              <a:solidFill>
                <a:schemeClr val="tx1"/>
              </a:solidFill>
              <a:latin typeface="Arial" pitchFamily="34" charset="0"/>
              <a:cs typeface="Arial" pitchFamily="34" charset="0"/>
            </a:rPr>
            <a:t>Coffee Bean </a:t>
          </a:r>
          <a:r>
            <a:rPr lang="en-US" sz="2000" b="1" dirty="0">
              <a:solidFill>
                <a:srgbClr val="00B050"/>
              </a:solidFill>
              <a:latin typeface="Arial" pitchFamily="34" charset="0"/>
              <a:cs typeface="Arial" pitchFamily="34" charset="0"/>
            </a:rPr>
            <a:t>$</a:t>
          </a:r>
        </a:p>
      </dgm:t>
    </dgm:pt>
    <dgm:pt modelId="{B2154793-7554-4858-997E-9BC9B0B9FB04}" type="parTrans" cxnId="{ABD81855-B38B-4304-BEF4-533BC68CAF54}">
      <dgm:prSet/>
      <dgm:spPr/>
      <dgm:t>
        <a:bodyPr/>
        <a:lstStyle/>
        <a:p>
          <a:endParaRPr lang="en-US"/>
        </a:p>
      </dgm:t>
    </dgm:pt>
    <dgm:pt modelId="{9B284F52-DDD6-4C14-8DE3-FF14EE1EB715}" type="sibTrans" cxnId="{ABD81855-B38B-4304-BEF4-533BC68CAF54}">
      <dgm:prSet/>
      <dgm:spPr/>
      <dgm:t>
        <a:bodyPr/>
        <a:lstStyle/>
        <a:p>
          <a:endParaRPr lang="en-US"/>
        </a:p>
      </dgm:t>
    </dgm:pt>
    <dgm:pt modelId="{DEDE5C94-D294-470E-A5D7-ECBFF457010E}">
      <dgm:prSet phldrT="[Text]" custT="1"/>
      <dgm:spPr/>
      <dgm:t>
        <a:bodyPr/>
        <a:lstStyle/>
        <a:p>
          <a:r>
            <a:rPr lang="en-US" sz="2000" b="1" dirty="0">
              <a:solidFill>
                <a:schemeClr val="tx1"/>
              </a:solidFill>
              <a:latin typeface="Arial" pitchFamily="34" charset="0"/>
              <a:cs typeface="Arial" pitchFamily="34" charset="0"/>
            </a:rPr>
            <a:t>Denny’s</a:t>
          </a:r>
          <a:r>
            <a:rPr lang="en-US" sz="2000" b="1" dirty="0">
              <a:solidFill>
                <a:srgbClr val="00B050"/>
              </a:solidFill>
              <a:latin typeface="Arial" pitchFamily="34" charset="0"/>
              <a:cs typeface="Arial" pitchFamily="34" charset="0"/>
            </a:rPr>
            <a:t> $</a:t>
          </a:r>
        </a:p>
      </dgm:t>
    </dgm:pt>
    <dgm:pt modelId="{AE22F46A-B5F3-4C3E-8E1D-C71927ADA582}" type="parTrans" cxnId="{B40CD20F-9AEA-4D15-9DA9-3EDDA8526213}">
      <dgm:prSet/>
      <dgm:spPr/>
      <dgm:t>
        <a:bodyPr/>
        <a:lstStyle/>
        <a:p>
          <a:endParaRPr lang="en-US"/>
        </a:p>
      </dgm:t>
    </dgm:pt>
    <dgm:pt modelId="{A6580070-06DC-4049-B569-6D93C2695705}" type="sibTrans" cxnId="{B40CD20F-9AEA-4D15-9DA9-3EDDA8526213}">
      <dgm:prSet/>
      <dgm:spPr/>
      <dgm:t>
        <a:bodyPr/>
        <a:lstStyle/>
        <a:p>
          <a:endParaRPr lang="en-US"/>
        </a:p>
      </dgm:t>
    </dgm:pt>
    <dgm:pt modelId="{7F1C2E86-D20F-4897-BF96-D26EDED45488}">
      <dgm:prSet phldrT="[Text]" custT="1"/>
      <dgm:spPr/>
      <dgm:t>
        <a:bodyPr/>
        <a:lstStyle/>
        <a:p>
          <a:r>
            <a:rPr lang="en-US" sz="2000" b="1" dirty="0">
              <a:solidFill>
                <a:schemeClr val="tx1"/>
              </a:solidFill>
              <a:latin typeface="Arial" pitchFamily="34" charset="0"/>
              <a:cs typeface="Arial" pitchFamily="34" charset="0"/>
            </a:rPr>
            <a:t>Lucille’s</a:t>
          </a:r>
          <a:r>
            <a:rPr lang="en-US" sz="2000" b="1" dirty="0">
              <a:solidFill>
                <a:srgbClr val="00B050"/>
              </a:solidFill>
              <a:latin typeface="Arial" pitchFamily="34" charset="0"/>
              <a:cs typeface="Arial" pitchFamily="34" charset="0"/>
            </a:rPr>
            <a:t> $</a:t>
          </a:r>
        </a:p>
      </dgm:t>
    </dgm:pt>
    <dgm:pt modelId="{62262F03-CF9D-4E37-9081-2D033552ED97}" type="parTrans" cxnId="{F1B04AC2-D363-49A4-A50B-E3DD5E46B43F}">
      <dgm:prSet/>
      <dgm:spPr/>
      <dgm:t>
        <a:bodyPr/>
        <a:lstStyle/>
        <a:p>
          <a:endParaRPr lang="en-US"/>
        </a:p>
      </dgm:t>
    </dgm:pt>
    <dgm:pt modelId="{4E7B15B4-4E17-4A34-973E-E17EB06E0D19}" type="sibTrans" cxnId="{F1B04AC2-D363-49A4-A50B-E3DD5E46B43F}">
      <dgm:prSet/>
      <dgm:spPr/>
      <dgm:t>
        <a:bodyPr/>
        <a:lstStyle/>
        <a:p>
          <a:endParaRPr lang="en-US"/>
        </a:p>
      </dgm:t>
    </dgm:pt>
    <dgm:pt modelId="{0207DB9B-656C-42F6-AED3-3223B39B6082}">
      <dgm:prSet phldrT="[Text]" custT="1"/>
      <dgm:spPr/>
      <dgm:t>
        <a:bodyPr/>
        <a:lstStyle/>
        <a:p>
          <a:r>
            <a:rPr lang="en-US" sz="2000" b="1" dirty="0">
              <a:solidFill>
                <a:schemeClr val="tx1"/>
              </a:solidFill>
              <a:latin typeface="Arial" pitchFamily="34" charset="0"/>
              <a:cs typeface="Arial" pitchFamily="34" charset="0"/>
            </a:rPr>
            <a:t>Taco Bell</a:t>
          </a:r>
          <a:r>
            <a:rPr lang="en-US" sz="2000" b="1" dirty="0">
              <a:solidFill>
                <a:srgbClr val="00B050"/>
              </a:solidFill>
              <a:latin typeface="Arial" pitchFamily="34" charset="0"/>
              <a:cs typeface="Arial" pitchFamily="34" charset="0"/>
            </a:rPr>
            <a:t> $</a:t>
          </a:r>
        </a:p>
      </dgm:t>
    </dgm:pt>
    <dgm:pt modelId="{E337D51D-F00B-42B9-A84F-BE72B45C4F12}" type="parTrans" cxnId="{FC1BAC67-CA1F-45BD-AF5D-00AE60BB5AD6}">
      <dgm:prSet/>
      <dgm:spPr/>
      <dgm:t>
        <a:bodyPr/>
        <a:lstStyle/>
        <a:p>
          <a:endParaRPr lang="en-US"/>
        </a:p>
      </dgm:t>
    </dgm:pt>
    <dgm:pt modelId="{3A6F3C62-5053-4DBB-8EC8-CF9B6C7C3A50}" type="sibTrans" cxnId="{FC1BAC67-CA1F-45BD-AF5D-00AE60BB5AD6}">
      <dgm:prSet/>
      <dgm:spPr/>
      <dgm:t>
        <a:bodyPr/>
        <a:lstStyle/>
        <a:p>
          <a:endParaRPr lang="en-US"/>
        </a:p>
      </dgm:t>
    </dgm:pt>
    <dgm:pt modelId="{12ADA2D5-9577-4458-B2A0-89CAD82238C4}">
      <dgm:prSet phldrT="[Text]" custT="1"/>
      <dgm:spPr/>
      <dgm:t>
        <a:bodyPr/>
        <a:lstStyle/>
        <a:p>
          <a:r>
            <a:rPr lang="en-US" sz="2000" b="1" dirty="0">
              <a:latin typeface="Arial" pitchFamily="34" charset="0"/>
              <a:cs typeface="Arial" pitchFamily="34" charset="0"/>
            </a:rPr>
            <a:t>CVS </a:t>
          </a:r>
          <a:r>
            <a:rPr lang="en-US" sz="2000" b="1" dirty="0">
              <a:solidFill>
                <a:srgbClr val="008000"/>
              </a:solidFill>
              <a:latin typeface="Arial" pitchFamily="34" charset="0"/>
              <a:cs typeface="Arial" pitchFamily="34" charset="0"/>
            </a:rPr>
            <a:t>$</a:t>
          </a:r>
        </a:p>
      </dgm:t>
    </dgm:pt>
    <dgm:pt modelId="{596E44AB-0857-4F60-96D7-3290C04C4483}" type="sibTrans" cxnId="{8E074AB2-00A3-4B1F-94C4-729ADE07E9B8}">
      <dgm:prSet/>
      <dgm:spPr/>
      <dgm:t>
        <a:bodyPr/>
        <a:lstStyle/>
        <a:p>
          <a:endParaRPr lang="en-US"/>
        </a:p>
      </dgm:t>
    </dgm:pt>
    <dgm:pt modelId="{5C846984-3D84-4DE4-932E-F1B1BA719DFD}" type="parTrans" cxnId="{8E074AB2-00A3-4B1F-94C4-729ADE07E9B8}">
      <dgm:prSet/>
      <dgm:spPr/>
      <dgm:t>
        <a:bodyPr/>
        <a:lstStyle/>
        <a:p>
          <a:endParaRPr lang="en-US"/>
        </a:p>
      </dgm:t>
    </dgm:pt>
    <dgm:pt modelId="{6A050F30-0B68-437E-B69B-6DEAF0BBDD0A}">
      <dgm:prSet phldrT="[Text]" custT="1"/>
      <dgm:spPr/>
      <dgm:t>
        <a:bodyPr/>
        <a:lstStyle/>
        <a:p>
          <a:r>
            <a:rPr lang="en-US" sz="2000" b="1" dirty="0">
              <a:latin typeface="Arial" pitchFamily="34" charset="0"/>
              <a:cs typeface="Arial" pitchFamily="34" charset="0"/>
            </a:rPr>
            <a:t>Marshalls </a:t>
          </a:r>
          <a:r>
            <a:rPr lang="en-US" sz="2000" b="1" dirty="0">
              <a:solidFill>
                <a:srgbClr val="00B050"/>
              </a:solidFill>
              <a:latin typeface="Arial" pitchFamily="34" charset="0"/>
              <a:cs typeface="Arial" pitchFamily="34" charset="0"/>
            </a:rPr>
            <a:t> $</a:t>
          </a:r>
        </a:p>
      </dgm:t>
    </dgm:pt>
    <dgm:pt modelId="{2C7CB5F0-731B-4F40-B7C9-B624AE474D35}" type="sibTrans" cxnId="{B7144DE4-A82F-49D7-8189-A224E454F33D}">
      <dgm:prSet/>
      <dgm:spPr/>
      <dgm:t>
        <a:bodyPr/>
        <a:lstStyle/>
        <a:p>
          <a:endParaRPr lang="en-US"/>
        </a:p>
      </dgm:t>
    </dgm:pt>
    <dgm:pt modelId="{74E43BAB-5088-41C8-BB3C-C4943EE847AA}" type="parTrans" cxnId="{B7144DE4-A82F-49D7-8189-A224E454F33D}">
      <dgm:prSet/>
      <dgm:spPr/>
      <dgm:t>
        <a:bodyPr/>
        <a:lstStyle/>
        <a:p>
          <a:endParaRPr lang="en-US"/>
        </a:p>
      </dgm:t>
    </dgm:pt>
    <dgm:pt modelId="{1B0946DC-758D-472A-94D4-7A40201063C1}">
      <dgm:prSet phldrT="[Text]" custT="1"/>
      <dgm:spPr/>
      <dgm:t>
        <a:bodyPr/>
        <a:lstStyle/>
        <a:p>
          <a:r>
            <a:rPr lang="en-US" sz="2000" b="1" dirty="0">
              <a:latin typeface="Arial" pitchFamily="34" charset="0"/>
              <a:cs typeface="Arial" pitchFamily="34" charset="0"/>
            </a:rPr>
            <a:t>Party City </a:t>
          </a:r>
          <a:r>
            <a:rPr lang="en-US" sz="2000" b="1" dirty="0">
              <a:solidFill>
                <a:srgbClr val="00B050"/>
              </a:solidFill>
              <a:latin typeface="Arial" pitchFamily="34" charset="0"/>
              <a:cs typeface="Arial" pitchFamily="34" charset="0"/>
            </a:rPr>
            <a:t>$</a:t>
          </a:r>
          <a:endParaRPr lang="en-US" sz="2000" b="1" dirty="0">
            <a:latin typeface="Arial" pitchFamily="34" charset="0"/>
            <a:cs typeface="Arial" pitchFamily="34" charset="0"/>
          </a:endParaRPr>
        </a:p>
      </dgm:t>
    </dgm:pt>
    <dgm:pt modelId="{6155362E-E634-48E9-B8DE-F9FF8DF578BC}" type="sibTrans" cxnId="{46EA5976-FCDD-48FB-820B-7584B4DDB1E9}">
      <dgm:prSet/>
      <dgm:spPr/>
      <dgm:t>
        <a:bodyPr/>
        <a:lstStyle/>
        <a:p>
          <a:endParaRPr lang="en-US"/>
        </a:p>
      </dgm:t>
    </dgm:pt>
    <dgm:pt modelId="{6EFC3B75-FA2D-4121-A995-A3B05CA23349}" type="parTrans" cxnId="{46EA5976-FCDD-48FB-820B-7584B4DDB1E9}">
      <dgm:prSet/>
      <dgm:spPr/>
      <dgm:t>
        <a:bodyPr/>
        <a:lstStyle/>
        <a:p>
          <a:endParaRPr lang="en-US"/>
        </a:p>
      </dgm:t>
    </dgm:pt>
    <dgm:pt modelId="{690E6AC8-6434-475C-9281-0BB1610DDDD0}">
      <dgm:prSet phldrT="[Text]" custT="1"/>
      <dgm:spPr/>
      <dgm:t>
        <a:bodyPr/>
        <a:lstStyle/>
        <a:p>
          <a:r>
            <a:rPr lang="en-US" sz="2000" b="1" dirty="0">
              <a:latin typeface="Arial" pitchFamily="34" charset="0"/>
              <a:cs typeface="Arial" pitchFamily="34" charset="0"/>
            </a:rPr>
            <a:t>Office Max </a:t>
          </a:r>
          <a:r>
            <a:rPr lang="en-US" sz="2000" b="1" dirty="0">
              <a:solidFill>
                <a:srgbClr val="00B050"/>
              </a:solidFill>
              <a:latin typeface="Arial" pitchFamily="34" charset="0"/>
              <a:cs typeface="Arial" pitchFamily="34" charset="0"/>
            </a:rPr>
            <a:t>$</a:t>
          </a:r>
          <a:endParaRPr lang="en-US" sz="2000" b="1" dirty="0">
            <a:latin typeface="Arial" pitchFamily="34" charset="0"/>
            <a:cs typeface="Arial" pitchFamily="34" charset="0"/>
          </a:endParaRPr>
        </a:p>
      </dgm:t>
    </dgm:pt>
    <dgm:pt modelId="{C75B2FFB-A2BC-4BCB-A890-438FBC2DF460}" type="sibTrans" cxnId="{78A70D66-5854-419C-B497-A470BF03D7FA}">
      <dgm:prSet/>
      <dgm:spPr/>
      <dgm:t>
        <a:bodyPr/>
        <a:lstStyle/>
        <a:p>
          <a:endParaRPr lang="en-US"/>
        </a:p>
      </dgm:t>
    </dgm:pt>
    <dgm:pt modelId="{3DE5DF59-0D6C-430F-91B6-E472E51BB448}" type="parTrans" cxnId="{78A70D66-5854-419C-B497-A470BF03D7FA}">
      <dgm:prSet/>
      <dgm:spPr/>
      <dgm:t>
        <a:bodyPr/>
        <a:lstStyle/>
        <a:p>
          <a:endParaRPr lang="en-US"/>
        </a:p>
      </dgm:t>
    </dgm:pt>
    <dgm:pt modelId="{E90D414E-2FEB-4E3A-A20E-B82BED877F63}">
      <dgm:prSet phldrT="[Text]" custT="1"/>
      <dgm:spPr/>
      <dgm:t>
        <a:bodyPr/>
        <a:lstStyle/>
        <a:p>
          <a:r>
            <a:rPr lang="en-US" sz="2000" b="1" dirty="0">
              <a:solidFill>
                <a:schemeClr val="tx1"/>
              </a:solidFill>
              <a:latin typeface="Arial" pitchFamily="34" charset="0"/>
              <a:cs typeface="Arial" pitchFamily="34" charset="0"/>
            </a:rPr>
            <a:t>REI</a:t>
          </a:r>
          <a:r>
            <a:rPr lang="en-US" sz="2000" b="1" dirty="0">
              <a:solidFill>
                <a:srgbClr val="00B050"/>
              </a:solidFill>
              <a:latin typeface="Arial" pitchFamily="34" charset="0"/>
              <a:cs typeface="Arial" pitchFamily="34" charset="0"/>
            </a:rPr>
            <a:t>  $</a:t>
          </a:r>
        </a:p>
      </dgm:t>
    </dgm:pt>
    <dgm:pt modelId="{ABE27E65-F4EB-40F0-BB14-9A6F140F89D8}" type="sibTrans" cxnId="{56A23B60-B127-43C8-9B3E-862401771E4A}">
      <dgm:prSet/>
      <dgm:spPr/>
      <dgm:t>
        <a:bodyPr/>
        <a:lstStyle/>
        <a:p>
          <a:endParaRPr lang="en-US"/>
        </a:p>
      </dgm:t>
    </dgm:pt>
    <dgm:pt modelId="{6DC5937F-4F76-49B7-962A-5D60AEFC74CB}" type="parTrans" cxnId="{56A23B60-B127-43C8-9B3E-862401771E4A}">
      <dgm:prSet/>
      <dgm:spPr/>
      <dgm:t>
        <a:bodyPr/>
        <a:lstStyle/>
        <a:p>
          <a:endParaRPr lang="en-US"/>
        </a:p>
      </dgm:t>
    </dgm:pt>
    <dgm:pt modelId="{FF560ACF-EAA0-4BDF-A385-0DFB7716CABA}">
      <dgm:prSet phldrT="[Text]" custT="1"/>
      <dgm:spPr/>
      <dgm:t>
        <a:bodyPr/>
        <a:lstStyle/>
        <a:p>
          <a:r>
            <a:rPr lang="en-US" sz="2000" b="1" dirty="0">
              <a:solidFill>
                <a:schemeClr val="tx1"/>
              </a:solidFill>
              <a:latin typeface="Arial" pitchFamily="34" charset="0"/>
              <a:cs typeface="Arial" pitchFamily="34" charset="0"/>
            </a:rPr>
            <a:t>Macy’s </a:t>
          </a:r>
          <a:r>
            <a:rPr lang="en-US" sz="2000" b="1" dirty="0">
              <a:solidFill>
                <a:srgbClr val="008000"/>
              </a:solidFill>
              <a:latin typeface="Arial" pitchFamily="34" charset="0"/>
              <a:cs typeface="Arial" pitchFamily="34" charset="0"/>
            </a:rPr>
            <a:t>$</a:t>
          </a:r>
        </a:p>
      </dgm:t>
    </dgm:pt>
    <dgm:pt modelId="{B3600D43-F8FC-4391-A50A-DF7BFF03C1D7}" type="sibTrans" cxnId="{048F102F-70DA-478F-B1FA-827E471358CF}">
      <dgm:prSet/>
      <dgm:spPr/>
      <dgm:t>
        <a:bodyPr/>
        <a:lstStyle/>
        <a:p>
          <a:endParaRPr lang="en-US"/>
        </a:p>
      </dgm:t>
    </dgm:pt>
    <dgm:pt modelId="{2B096703-50DB-4560-B417-BAE976BC56CA}" type="parTrans" cxnId="{048F102F-70DA-478F-B1FA-827E471358CF}">
      <dgm:prSet/>
      <dgm:spPr/>
      <dgm:t>
        <a:bodyPr/>
        <a:lstStyle/>
        <a:p>
          <a:endParaRPr lang="en-US"/>
        </a:p>
      </dgm:t>
    </dgm:pt>
    <dgm:pt modelId="{FBEB36B8-B508-4E5E-908F-DA18542B2603}">
      <dgm:prSet phldrT="[Text]" custT="1"/>
      <dgm:spPr/>
      <dgm:t>
        <a:bodyPr/>
        <a:lstStyle/>
        <a:p>
          <a:r>
            <a:rPr lang="en-US" sz="2000" b="1" dirty="0">
              <a:solidFill>
                <a:schemeClr val="tx1"/>
              </a:solidFill>
              <a:latin typeface="Arial" pitchFamily="34" charset="0"/>
              <a:cs typeface="Arial" pitchFamily="34" charset="0"/>
            </a:rPr>
            <a:t>Burlington Coat Factory  </a:t>
          </a:r>
          <a:r>
            <a:rPr lang="en-US" sz="2000" b="1" dirty="0">
              <a:solidFill>
                <a:srgbClr val="00B050"/>
              </a:solidFill>
              <a:latin typeface="Arial" pitchFamily="34" charset="0"/>
              <a:cs typeface="Arial" pitchFamily="34" charset="0"/>
            </a:rPr>
            <a:t>$</a:t>
          </a:r>
          <a:endParaRPr lang="en-US" sz="2000" b="1" dirty="0">
            <a:solidFill>
              <a:schemeClr val="tx1"/>
            </a:solidFill>
            <a:latin typeface="Arial" pitchFamily="34" charset="0"/>
            <a:cs typeface="Arial" pitchFamily="34" charset="0"/>
          </a:endParaRPr>
        </a:p>
      </dgm:t>
    </dgm:pt>
    <dgm:pt modelId="{308607F4-154C-4921-82CC-BD7A704D0396}" type="sibTrans" cxnId="{EEDD6465-A658-42EA-9875-2DF5AFE4DD35}">
      <dgm:prSet/>
      <dgm:spPr/>
      <dgm:t>
        <a:bodyPr/>
        <a:lstStyle/>
        <a:p>
          <a:endParaRPr lang="en-US"/>
        </a:p>
      </dgm:t>
    </dgm:pt>
    <dgm:pt modelId="{58AEC072-6B62-4407-80B1-A136F619F637}" type="parTrans" cxnId="{EEDD6465-A658-42EA-9875-2DF5AFE4DD35}">
      <dgm:prSet/>
      <dgm:spPr/>
      <dgm:t>
        <a:bodyPr/>
        <a:lstStyle/>
        <a:p>
          <a:endParaRPr lang="en-US"/>
        </a:p>
      </dgm:t>
    </dgm:pt>
    <dgm:pt modelId="{4D028D2B-79C7-4756-9C3E-FC910575BEDA}">
      <dgm:prSet phldrT="[Text]" custT="1"/>
      <dgm:spPr/>
      <dgm:t>
        <a:bodyPr/>
        <a:lstStyle/>
        <a:p>
          <a:r>
            <a:rPr lang="en-US" sz="2000" b="1" dirty="0">
              <a:solidFill>
                <a:schemeClr val="tx1"/>
              </a:solidFill>
              <a:latin typeface="Arial" pitchFamily="34" charset="0"/>
              <a:cs typeface="Arial" pitchFamily="34" charset="0"/>
            </a:rPr>
            <a:t>Forever 21 </a:t>
          </a:r>
          <a:r>
            <a:rPr lang="en-US" sz="2000" b="1" dirty="0">
              <a:solidFill>
                <a:srgbClr val="00B050"/>
              </a:solidFill>
              <a:latin typeface="Arial" pitchFamily="34" charset="0"/>
              <a:cs typeface="Arial" pitchFamily="34" charset="0"/>
            </a:rPr>
            <a:t>$</a:t>
          </a:r>
          <a:endParaRPr lang="en-US" sz="2000" b="1" dirty="0">
            <a:solidFill>
              <a:schemeClr val="tx1"/>
            </a:solidFill>
            <a:latin typeface="Arial" pitchFamily="34" charset="0"/>
            <a:cs typeface="Arial" pitchFamily="34" charset="0"/>
          </a:endParaRPr>
        </a:p>
      </dgm:t>
    </dgm:pt>
    <dgm:pt modelId="{A67DD823-80F6-4D41-8704-1450F8C7C26D}" type="sibTrans" cxnId="{3154F1AE-DE7E-4FD9-B203-CF100C152E33}">
      <dgm:prSet/>
      <dgm:spPr/>
      <dgm:t>
        <a:bodyPr/>
        <a:lstStyle/>
        <a:p>
          <a:endParaRPr lang="en-US"/>
        </a:p>
      </dgm:t>
    </dgm:pt>
    <dgm:pt modelId="{F3A9DE21-3C77-4A0D-ACF2-8ED1F5D1253F}" type="parTrans" cxnId="{3154F1AE-DE7E-4FD9-B203-CF100C152E33}">
      <dgm:prSet/>
      <dgm:spPr/>
      <dgm:t>
        <a:bodyPr/>
        <a:lstStyle/>
        <a:p>
          <a:endParaRPr lang="en-US"/>
        </a:p>
      </dgm:t>
    </dgm:pt>
    <dgm:pt modelId="{B1B306E4-6099-4359-9380-BDA3EBD1FC40}">
      <dgm:prSet phldrT="[Text]" custT="1"/>
      <dgm:spPr/>
      <dgm:t>
        <a:bodyPr/>
        <a:lstStyle/>
        <a:p>
          <a:r>
            <a:rPr lang="en-US" sz="2000" b="1" dirty="0">
              <a:solidFill>
                <a:schemeClr val="tx1"/>
              </a:solidFill>
              <a:latin typeface="Arial" pitchFamily="34" charset="0"/>
              <a:cs typeface="Arial" pitchFamily="34" charset="0"/>
            </a:rPr>
            <a:t>Old Navy </a:t>
          </a:r>
          <a:r>
            <a:rPr lang="en-US" sz="2000" b="1" dirty="0">
              <a:solidFill>
                <a:srgbClr val="00B050"/>
              </a:solidFill>
              <a:latin typeface="Arial" pitchFamily="34" charset="0"/>
              <a:cs typeface="Arial" pitchFamily="34" charset="0"/>
            </a:rPr>
            <a:t>$</a:t>
          </a:r>
          <a:endParaRPr lang="en-US" sz="2000" b="1" dirty="0">
            <a:solidFill>
              <a:srgbClr val="008000"/>
            </a:solidFill>
            <a:latin typeface="Arial" pitchFamily="34" charset="0"/>
            <a:cs typeface="Arial" pitchFamily="34" charset="0"/>
          </a:endParaRPr>
        </a:p>
      </dgm:t>
    </dgm:pt>
    <dgm:pt modelId="{507175F8-31D9-4CE6-AF01-7F26E0EA9317}" type="sibTrans" cxnId="{98F00884-3A5B-4036-AA67-C7F0EA59CC4C}">
      <dgm:prSet/>
      <dgm:spPr/>
      <dgm:t>
        <a:bodyPr/>
        <a:lstStyle/>
        <a:p>
          <a:endParaRPr lang="en-US"/>
        </a:p>
      </dgm:t>
    </dgm:pt>
    <dgm:pt modelId="{97DBB999-3C45-418B-B490-B9228DA422AA}" type="parTrans" cxnId="{98F00884-3A5B-4036-AA67-C7F0EA59CC4C}">
      <dgm:prSet/>
      <dgm:spPr/>
      <dgm:t>
        <a:bodyPr/>
        <a:lstStyle/>
        <a:p>
          <a:endParaRPr lang="en-US"/>
        </a:p>
      </dgm:t>
    </dgm:pt>
    <dgm:pt modelId="{99737DDC-E5B9-4DFC-B1DA-F7C984F0A734}">
      <dgm:prSet phldrT="[Text]" custT="1"/>
      <dgm:spPr/>
      <dgm:t>
        <a:bodyPr/>
        <a:lstStyle/>
        <a:p>
          <a:r>
            <a:rPr lang="en-US" sz="2000" b="1" dirty="0">
              <a:solidFill>
                <a:schemeClr val="tx1"/>
              </a:solidFill>
              <a:latin typeface="Arial" pitchFamily="34" charset="0"/>
              <a:cs typeface="Arial" pitchFamily="34" charset="0"/>
            </a:rPr>
            <a:t>Staples </a:t>
          </a:r>
          <a:r>
            <a:rPr lang="en-US" sz="2000" b="1" dirty="0">
              <a:solidFill>
                <a:srgbClr val="00B050"/>
              </a:solidFill>
              <a:latin typeface="Arial" pitchFamily="34" charset="0"/>
              <a:cs typeface="Arial" pitchFamily="34" charset="0"/>
            </a:rPr>
            <a:t>$</a:t>
          </a:r>
          <a:endParaRPr lang="en-US" sz="2000" b="1" dirty="0">
            <a:solidFill>
              <a:srgbClr val="008000"/>
            </a:solidFill>
            <a:latin typeface="Arial" pitchFamily="34" charset="0"/>
            <a:cs typeface="Arial" pitchFamily="34" charset="0"/>
          </a:endParaRPr>
        </a:p>
      </dgm:t>
    </dgm:pt>
    <dgm:pt modelId="{E2F59982-EBE6-4E4A-ABE5-EA7A81324E20}" type="sibTrans" cxnId="{6999A315-4C2E-4365-8A84-6AC39A9C6786}">
      <dgm:prSet/>
      <dgm:spPr/>
      <dgm:t>
        <a:bodyPr/>
        <a:lstStyle/>
        <a:p>
          <a:endParaRPr lang="en-US"/>
        </a:p>
      </dgm:t>
    </dgm:pt>
    <dgm:pt modelId="{055184BC-8D20-494B-B45E-DDD9EC3F1EF4}" type="parTrans" cxnId="{6999A315-4C2E-4365-8A84-6AC39A9C6786}">
      <dgm:prSet/>
      <dgm:spPr/>
      <dgm:t>
        <a:bodyPr/>
        <a:lstStyle/>
        <a:p>
          <a:endParaRPr lang="en-US"/>
        </a:p>
      </dgm:t>
    </dgm:pt>
    <dgm:pt modelId="{D4723C06-38B6-421F-8913-3F2D49C6CA2E}">
      <dgm:prSet custT="1"/>
      <dgm:spPr/>
      <dgm:t>
        <a:bodyPr/>
        <a:lstStyle/>
        <a:p>
          <a:r>
            <a:rPr lang="en-US" sz="2000" b="1" dirty="0">
              <a:solidFill>
                <a:schemeClr val="tx1"/>
              </a:solidFill>
              <a:latin typeface="Arial" pitchFamily="34" charset="0"/>
              <a:cs typeface="Arial" pitchFamily="34" charset="0"/>
            </a:rPr>
            <a:t>Target </a:t>
          </a:r>
          <a:r>
            <a:rPr lang="en-US" sz="2000" b="1" dirty="0">
              <a:solidFill>
                <a:srgbClr val="008000"/>
              </a:solidFill>
              <a:latin typeface="Arial" pitchFamily="34" charset="0"/>
              <a:cs typeface="Arial" pitchFamily="34" charset="0"/>
            </a:rPr>
            <a:t>$ </a:t>
          </a:r>
        </a:p>
      </dgm:t>
    </dgm:pt>
    <dgm:pt modelId="{0C7623E0-3B0F-43CB-A96A-ACB8A4C09ACE}" type="sibTrans" cxnId="{CA98D9AF-72F9-41C7-A754-9C1774731983}">
      <dgm:prSet/>
      <dgm:spPr/>
      <dgm:t>
        <a:bodyPr/>
        <a:lstStyle/>
        <a:p>
          <a:endParaRPr lang="en-US"/>
        </a:p>
      </dgm:t>
    </dgm:pt>
    <dgm:pt modelId="{AD1C2308-7D0A-4AD6-A3BC-3E38892FEA2E}" type="parTrans" cxnId="{CA98D9AF-72F9-41C7-A754-9C1774731983}">
      <dgm:prSet/>
      <dgm:spPr/>
      <dgm:t>
        <a:bodyPr/>
        <a:lstStyle/>
        <a:p>
          <a:endParaRPr lang="en-US"/>
        </a:p>
      </dgm:t>
    </dgm:pt>
    <dgm:pt modelId="{31645CC1-F6F2-482C-B9EB-46783DD757C4}">
      <dgm:prSet custT="1"/>
      <dgm:spPr/>
      <dgm:t>
        <a:bodyPr/>
        <a:lstStyle/>
        <a:p>
          <a:r>
            <a:rPr lang="en-US" sz="2000" b="1" dirty="0">
              <a:latin typeface="Arial" panose="020B0604020202020204" pitchFamily="34" charset="0"/>
              <a:cs typeface="Arial" panose="020B0604020202020204" pitchFamily="34" charset="0"/>
            </a:rPr>
            <a:t>Walgreens </a:t>
          </a:r>
          <a:r>
            <a:rPr lang="en-US" sz="2000" b="1" dirty="0">
              <a:solidFill>
                <a:srgbClr val="00B050"/>
              </a:solidFill>
              <a:latin typeface="Arial Rounded MT Bold" panose="020F0704030504030204" pitchFamily="34" charset="0"/>
              <a:cs typeface="Arial" pitchFamily="34" charset="0"/>
            </a:rPr>
            <a:t>$</a:t>
          </a:r>
          <a:endParaRPr lang="en-US" sz="2000" b="1" dirty="0">
            <a:solidFill>
              <a:srgbClr val="008000"/>
            </a:solidFill>
            <a:latin typeface="Arial" pitchFamily="34" charset="0"/>
            <a:cs typeface="Arial" pitchFamily="34" charset="0"/>
          </a:endParaRPr>
        </a:p>
      </dgm:t>
    </dgm:pt>
    <dgm:pt modelId="{6552E93D-7FBA-42F5-BE55-D70D25955DD2}" type="sibTrans" cxnId="{08D17363-1D42-48B9-9BE2-BE1AAB5EBB56}">
      <dgm:prSet/>
      <dgm:spPr/>
      <dgm:t>
        <a:bodyPr/>
        <a:lstStyle/>
        <a:p>
          <a:endParaRPr lang="en-US"/>
        </a:p>
      </dgm:t>
    </dgm:pt>
    <dgm:pt modelId="{46A1E10E-91FC-41BD-BD58-CBFE86142041}" type="parTrans" cxnId="{08D17363-1D42-48B9-9BE2-BE1AAB5EBB56}">
      <dgm:prSet/>
      <dgm:spPr/>
      <dgm:t>
        <a:bodyPr/>
        <a:lstStyle/>
        <a:p>
          <a:endParaRPr lang="en-US"/>
        </a:p>
      </dgm:t>
    </dgm:pt>
    <dgm:pt modelId="{47907DED-C075-404F-A517-1DB0CD6064AA}">
      <dgm:prSet phldrT="[Text]" custT="1"/>
      <dgm:spPr/>
      <dgm:t>
        <a:bodyPr/>
        <a:lstStyle/>
        <a:p>
          <a:r>
            <a:rPr lang="en-US" sz="2000" b="1" dirty="0">
              <a:solidFill>
                <a:schemeClr val="tx1"/>
              </a:solidFill>
              <a:latin typeface="Arial" pitchFamily="34" charset="0"/>
              <a:cs typeface="Arial" pitchFamily="34" charset="0"/>
            </a:rPr>
            <a:t>Kohls </a:t>
          </a:r>
          <a:r>
            <a:rPr lang="en-US" sz="2000" b="1" dirty="0">
              <a:solidFill>
                <a:srgbClr val="008000"/>
              </a:solidFill>
              <a:latin typeface="Arial" pitchFamily="34" charset="0"/>
              <a:cs typeface="Arial" pitchFamily="34" charset="0"/>
            </a:rPr>
            <a:t>$</a:t>
          </a:r>
        </a:p>
      </dgm:t>
    </dgm:pt>
    <dgm:pt modelId="{56936963-4DC4-4967-AA1C-2FD2DA92D5FE}" type="sibTrans" cxnId="{FAC99C2E-289A-48BE-AFA9-04D9D5097C7F}">
      <dgm:prSet/>
      <dgm:spPr/>
      <dgm:t>
        <a:bodyPr/>
        <a:lstStyle/>
        <a:p>
          <a:endParaRPr lang="en-US"/>
        </a:p>
      </dgm:t>
    </dgm:pt>
    <dgm:pt modelId="{E468ABB7-7692-4073-80F9-FF5387F142A8}" type="parTrans" cxnId="{FAC99C2E-289A-48BE-AFA9-04D9D5097C7F}">
      <dgm:prSet/>
      <dgm:spPr/>
      <dgm:t>
        <a:bodyPr/>
        <a:lstStyle/>
        <a:p>
          <a:endParaRPr lang="en-US"/>
        </a:p>
      </dgm:t>
    </dgm:pt>
    <dgm:pt modelId="{26DE84C2-DA9E-468D-9213-414CA02D69CD}">
      <dgm:prSet phldrT="[Text]" custT="1"/>
      <dgm:spPr/>
      <dgm:t>
        <a:bodyPr/>
        <a:lstStyle/>
        <a:p>
          <a:r>
            <a:rPr lang="en-US" sz="2000" b="1" dirty="0">
              <a:solidFill>
                <a:schemeClr val="tx1"/>
              </a:solidFill>
              <a:latin typeface="Arial" pitchFamily="34" charset="0"/>
              <a:cs typeface="Arial" pitchFamily="34" charset="0"/>
            </a:rPr>
            <a:t>Conroy’s Flowers </a:t>
          </a:r>
          <a:r>
            <a:rPr lang="en-US" sz="2000" b="1" dirty="0">
              <a:solidFill>
                <a:srgbClr val="008000"/>
              </a:solidFill>
              <a:latin typeface="Arial" pitchFamily="34" charset="0"/>
              <a:cs typeface="Arial" pitchFamily="34" charset="0"/>
            </a:rPr>
            <a:t>$</a:t>
          </a:r>
        </a:p>
      </dgm:t>
    </dgm:pt>
    <dgm:pt modelId="{242EDC7A-95FE-4508-8C46-D66E07390F16}" type="sibTrans" cxnId="{C2904A6B-D2AB-4FF7-913B-A531318A3240}">
      <dgm:prSet/>
      <dgm:spPr/>
      <dgm:t>
        <a:bodyPr/>
        <a:lstStyle/>
        <a:p>
          <a:endParaRPr lang="en-US"/>
        </a:p>
      </dgm:t>
    </dgm:pt>
    <dgm:pt modelId="{2E79A7C3-5BC5-4E72-B655-23B3D20F19C9}" type="parTrans" cxnId="{C2904A6B-D2AB-4FF7-913B-A531318A3240}">
      <dgm:prSet/>
      <dgm:spPr/>
      <dgm:t>
        <a:bodyPr/>
        <a:lstStyle/>
        <a:p>
          <a:endParaRPr lang="en-US"/>
        </a:p>
      </dgm:t>
    </dgm:pt>
    <dgm:pt modelId="{98B8EB7B-ED09-4BEC-AA26-BF857A173EC7}">
      <dgm:prSet phldrT="[Text]"/>
      <dgm:spPr/>
      <dgm:t>
        <a:bodyPr/>
        <a:lstStyle/>
        <a:p>
          <a:endParaRPr lang="en-US" sz="1700" b="1" dirty="0">
            <a:solidFill>
              <a:srgbClr val="008000"/>
            </a:solidFill>
            <a:latin typeface="Arial" pitchFamily="34" charset="0"/>
            <a:cs typeface="Arial" pitchFamily="34" charset="0"/>
          </a:endParaRPr>
        </a:p>
      </dgm:t>
    </dgm:pt>
    <dgm:pt modelId="{8E2EF734-051D-4A8B-884E-E9DB3A37A49B}" type="sibTrans" cxnId="{805EEA63-7545-4DEB-A347-905A24EBE9C1}">
      <dgm:prSet/>
      <dgm:spPr/>
      <dgm:t>
        <a:bodyPr/>
        <a:lstStyle/>
        <a:p>
          <a:endParaRPr lang="en-US"/>
        </a:p>
      </dgm:t>
    </dgm:pt>
    <dgm:pt modelId="{B2C72176-36AE-4F17-95E1-B97C2EC75AAF}" type="parTrans" cxnId="{805EEA63-7545-4DEB-A347-905A24EBE9C1}">
      <dgm:prSet/>
      <dgm:spPr/>
      <dgm:t>
        <a:bodyPr/>
        <a:lstStyle/>
        <a:p>
          <a:endParaRPr lang="en-US"/>
        </a:p>
      </dgm:t>
    </dgm:pt>
    <dgm:pt modelId="{0D4416D4-A948-4AD9-B198-F733E9E7EB10}">
      <dgm:prSet phldrT="[Text]"/>
      <dgm:spPr/>
      <dgm:t>
        <a:bodyPr/>
        <a:lstStyle/>
        <a:p>
          <a:endParaRPr lang="en-US" sz="1700" b="1" dirty="0">
            <a:solidFill>
              <a:srgbClr val="008000"/>
            </a:solidFill>
            <a:latin typeface="Arial" pitchFamily="34" charset="0"/>
            <a:cs typeface="Arial" pitchFamily="34" charset="0"/>
          </a:endParaRPr>
        </a:p>
      </dgm:t>
    </dgm:pt>
    <dgm:pt modelId="{EC184A0A-0852-4121-B0E8-5A4F233CA43A}" type="sibTrans" cxnId="{DE9B0ED7-9B19-45EF-B1D1-9F23ECA352B8}">
      <dgm:prSet/>
      <dgm:spPr/>
      <dgm:t>
        <a:bodyPr/>
        <a:lstStyle/>
        <a:p>
          <a:endParaRPr lang="en-US"/>
        </a:p>
      </dgm:t>
    </dgm:pt>
    <dgm:pt modelId="{48409FDF-9F91-4300-906C-FBBB9CB2C290}" type="parTrans" cxnId="{DE9B0ED7-9B19-45EF-B1D1-9F23ECA352B8}">
      <dgm:prSet/>
      <dgm:spPr/>
      <dgm:t>
        <a:bodyPr/>
        <a:lstStyle/>
        <a:p>
          <a:endParaRPr lang="en-US"/>
        </a:p>
      </dgm:t>
    </dgm:pt>
    <dgm:pt modelId="{8B8268DB-030B-4BCB-8748-6A6FEB88A64E}">
      <dgm:prSet phldrT="[Text]"/>
      <dgm:spPr/>
      <dgm:t>
        <a:bodyPr/>
        <a:lstStyle/>
        <a:p>
          <a:endParaRPr lang="en-US" sz="1700" b="1" dirty="0">
            <a:latin typeface="Arial" pitchFamily="34" charset="0"/>
            <a:cs typeface="Arial" pitchFamily="34" charset="0"/>
          </a:endParaRPr>
        </a:p>
      </dgm:t>
    </dgm:pt>
    <dgm:pt modelId="{BD7CA5A2-DD76-4DDC-ADF9-11509EEF34E8}" type="sibTrans" cxnId="{F830F89B-A63C-4FCE-B2FE-E680347C736E}">
      <dgm:prSet/>
      <dgm:spPr/>
      <dgm:t>
        <a:bodyPr/>
        <a:lstStyle/>
        <a:p>
          <a:endParaRPr lang="en-US"/>
        </a:p>
      </dgm:t>
    </dgm:pt>
    <dgm:pt modelId="{CC920FB8-4BF2-48F6-840F-76F741C36C81}" type="parTrans" cxnId="{F830F89B-A63C-4FCE-B2FE-E680347C736E}">
      <dgm:prSet/>
      <dgm:spPr/>
      <dgm:t>
        <a:bodyPr/>
        <a:lstStyle/>
        <a:p>
          <a:endParaRPr lang="en-US"/>
        </a:p>
      </dgm:t>
    </dgm:pt>
    <dgm:pt modelId="{8BDB23A3-8AA6-42BA-96C1-E320839569C2}">
      <dgm:prSet phldrT="[Text]"/>
      <dgm:spPr/>
      <dgm:t>
        <a:bodyPr/>
        <a:lstStyle/>
        <a:p>
          <a:endParaRPr lang="en-US" sz="500" b="1" dirty="0">
            <a:latin typeface="Arial" pitchFamily="34" charset="0"/>
            <a:cs typeface="Arial" pitchFamily="34" charset="0"/>
          </a:endParaRPr>
        </a:p>
      </dgm:t>
    </dgm:pt>
    <dgm:pt modelId="{C6F99F14-07ED-4E72-A6C9-6B6B289DA8E9}" type="sibTrans" cxnId="{3E3D0EE5-5664-4F83-A3F7-1184F16EA0A1}">
      <dgm:prSet/>
      <dgm:spPr/>
      <dgm:t>
        <a:bodyPr/>
        <a:lstStyle/>
        <a:p>
          <a:endParaRPr lang="en-US"/>
        </a:p>
      </dgm:t>
    </dgm:pt>
    <dgm:pt modelId="{12EA9FD3-71DB-451C-9B49-9348BEBAD815}" type="parTrans" cxnId="{3E3D0EE5-5664-4F83-A3F7-1184F16EA0A1}">
      <dgm:prSet/>
      <dgm:spPr/>
      <dgm:t>
        <a:bodyPr/>
        <a:lstStyle/>
        <a:p>
          <a:endParaRPr lang="en-US"/>
        </a:p>
      </dgm:t>
    </dgm:pt>
    <dgm:pt modelId="{3ACF3D7B-2305-43BA-BFF5-DFDAE537A6E9}">
      <dgm:prSet phldrT="[Text]" custT="1"/>
      <dgm:spPr/>
      <dgm:t>
        <a:bodyPr/>
        <a:lstStyle/>
        <a:p>
          <a:r>
            <a:rPr lang="en-US" sz="2000" b="1" i="1" dirty="0">
              <a:latin typeface="Arial" pitchFamily="34" charset="0"/>
              <a:cs typeface="Arial" pitchFamily="34" charset="0"/>
            </a:rPr>
            <a:t>Irvine Valley College</a:t>
          </a:r>
        </a:p>
      </dgm:t>
    </dgm:pt>
    <dgm:pt modelId="{8277EB1B-D037-47FC-84AA-DCA9907AF431}" type="sibTrans" cxnId="{BE1D2CD3-C902-4C04-8605-BA9996929527}">
      <dgm:prSet/>
      <dgm:spPr/>
      <dgm:t>
        <a:bodyPr/>
        <a:lstStyle/>
        <a:p>
          <a:endParaRPr lang="en-US"/>
        </a:p>
      </dgm:t>
    </dgm:pt>
    <dgm:pt modelId="{7152F635-639D-4019-80B2-CBEDC1FA426B}" type="parTrans" cxnId="{BE1D2CD3-C902-4C04-8605-BA9996929527}">
      <dgm:prSet/>
      <dgm:spPr/>
      <dgm:t>
        <a:bodyPr/>
        <a:lstStyle/>
        <a:p>
          <a:endParaRPr lang="en-US"/>
        </a:p>
      </dgm:t>
    </dgm:pt>
    <dgm:pt modelId="{940B138D-5357-45A2-A082-11A094D8144F}">
      <dgm:prSet phldrT="[Text]" custT="1"/>
      <dgm:spPr/>
      <dgm:t>
        <a:bodyPr/>
        <a:lstStyle/>
        <a:p>
          <a:r>
            <a:rPr lang="en-US" sz="2000" b="1" i="1" dirty="0">
              <a:latin typeface="Arial" pitchFamily="34" charset="0"/>
              <a:cs typeface="Arial" pitchFamily="34" charset="0"/>
            </a:rPr>
            <a:t>IUSD, ECLC </a:t>
          </a:r>
        </a:p>
      </dgm:t>
    </dgm:pt>
    <dgm:pt modelId="{83C352E5-B5D4-4626-9F9A-2A08876B0E1F}" type="sibTrans" cxnId="{29569823-711D-44ED-8BFF-BCF2B494C822}">
      <dgm:prSet/>
      <dgm:spPr/>
      <dgm:t>
        <a:bodyPr/>
        <a:lstStyle/>
        <a:p>
          <a:endParaRPr lang="en-US"/>
        </a:p>
      </dgm:t>
    </dgm:pt>
    <dgm:pt modelId="{1ABC23A8-4D41-4DAD-932E-CED53AD50B6F}" type="parTrans" cxnId="{29569823-711D-44ED-8BFF-BCF2B494C822}">
      <dgm:prSet/>
      <dgm:spPr/>
      <dgm:t>
        <a:bodyPr/>
        <a:lstStyle/>
        <a:p>
          <a:endParaRPr lang="en-US"/>
        </a:p>
      </dgm:t>
    </dgm:pt>
    <dgm:pt modelId="{4456FA0B-E506-4F15-9EFB-0026EF7AFA11}">
      <dgm:prSet phldrT="[Text]" custT="1"/>
      <dgm:spPr/>
      <dgm:t>
        <a:bodyPr/>
        <a:lstStyle/>
        <a:p>
          <a:r>
            <a:rPr lang="en-US" sz="2000" b="1" i="1" dirty="0">
              <a:latin typeface="Arial" pitchFamily="34" charset="0"/>
              <a:cs typeface="Arial" pitchFamily="34" charset="0"/>
            </a:rPr>
            <a:t>Heritage Park Library</a:t>
          </a:r>
        </a:p>
      </dgm:t>
    </dgm:pt>
    <dgm:pt modelId="{701736CC-87F8-4719-A065-C1BF290E02A9}" type="sibTrans" cxnId="{B5902B27-61F8-47BA-AC2A-8FF5C6AE6F23}">
      <dgm:prSet/>
      <dgm:spPr/>
      <dgm:t>
        <a:bodyPr/>
        <a:lstStyle/>
        <a:p>
          <a:endParaRPr lang="en-US"/>
        </a:p>
      </dgm:t>
    </dgm:pt>
    <dgm:pt modelId="{C6BD9267-E86C-4D1C-B317-4EE1307CFF0B}" type="parTrans" cxnId="{B5902B27-61F8-47BA-AC2A-8FF5C6AE6F23}">
      <dgm:prSet/>
      <dgm:spPr/>
      <dgm:t>
        <a:bodyPr/>
        <a:lstStyle/>
        <a:p>
          <a:endParaRPr lang="en-US"/>
        </a:p>
      </dgm:t>
    </dgm:pt>
    <dgm:pt modelId="{BC25ADAD-9FAF-4261-97CB-545B32182E90}">
      <dgm:prSet phldrT="[Text]" custT="1"/>
      <dgm:spPr/>
      <dgm:t>
        <a:bodyPr/>
        <a:lstStyle/>
        <a:p>
          <a:r>
            <a:rPr lang="en-US" sz="2000" b="1" i="1" dirty="0">
              <a:latin typeface="Arial" pitchFamily="34" charset="0"/>
              <a:cs typeface="Arial" pitchFamily="34" charset="0"/>
            </a:rPr>
            <a:t>Pretend City </a:t>
          </a:r>
          <a:r>
            <a:rPr lang="en-US" sz="2000" b="1" i="1" dirty="0">
              <a:solidFill>
                <a:srgbClr val="008000"/>
              </a:solidFill>
              <a:latin typeface="Arial" pitchFamily="34" charset="0"/>
              <a:cs typeface="Arial" pitchFamily="34" charset="0"/>
            </a:rPr>
            <a:t>$</a:t>
          </a:r>
        </a:p>
      </dgm:t>
    </dgm:pt>
    <dgm:pt modelId="{1BE85965-74AC-4685-A84F-8CC71466FB7B}" type="sibTrans" cxnId="{D587A944-6FDA-4EB3-9545-479E038E8AE4}">
      <dgm:prSet/>
      <dgm:spPr/>
      <dgm:t>
        <a:bodyPr/>
        <a:lstStyle/>
        <a:p>
          <a:endParaRPr lang="en-US"/>
        </a:p>
      </dgm:t>
    </dgm:pt>
    <dgm:pt modelId="{4092A16F-698B-4A6B-ABA6-049B6A3DC6EC}" type="parTrans" cxnId="{D587A944-6FDA-4EB3-9545-479E038E8AE4}">
      <dgm:prSet/>
      <dgm:spPr/>
      <dgm:t>
        <a:bodyPr/>
        <a:lstStyle/>
        <a:p>
          <a:endParaRPr lang="en-US"/>
        </a:p>
      </dgm:t>
    </dgm:pt>
    <dgm:pt modelId="{EB5478D0-DF60-4E69-82EB-400EB331F3DD}">
      <dgm:prSet phldrT="[Text]" custT="1"/>
      <dgm:spPr/>
      <dgm:t>
        <a:bodyPr/>
        <a:lstStyle/>
        <a:p>
          <a:r>
            <a:rPr lang="en-US" sz="2000" b="1" i="1" dirty="0">
              <a:latin typeface="Arial" pitchFamily="34" charset="0"/>
              <a:cs typeface="Arial" pitchFamily="34" charset="0"/>
            </a:rPr>
            <a:t>Incredible Edible Garden</a:t>
          </a:r>
        </a:p>
      </dgm:t>
    </dgm:pt>
    <dgm:pt modelId="{B2A127F5-D6D4-4405-81DF-EA719406C48F}" type="sibTrans" cxnId="{1844DC6F-531D-41C2-8FA0-A1C73B37E192}">
      <dgm:prSet/>
      <dgm:spPr/>
      <dgm:t>
        <a:bodyPr/>
        <a:lstStyle/>
        <a:p>
          <a:endParaRPr lang="en-US"/>
        </a:p>
      </dgm:t>
    </dgm:pt>
    <dgm:pt modelId="{990EC8F0-CCB9-46C2-9FFB-6389A24F5849}" type="parTrans" cxnId="{1844DC6F-531D-41C2-8FA0-A1C73B37E192}">
      <dgm:prSet/>
      <dgm:spPr/>
      <dgm:t>
        <a:bodyPr/>
        <a:lstStyle/>
        <a:p>
          <a:endParaRPr lang="en-US"/>
        </a:p>
      </dgm:t>
    </dgm:pt>
    <dgm:pt modelId="{EFA916FA-C395-46DE-8653-82830D8E6772}">
      <dgm:prSet phldrT="[Text]" custT="1"/>
      <dgm:spPr/>
      <dgm:t>
        <a:bodyPr/>
        <a:lstStyle/>
        <a:p>
          <a:r>
            <a:rPr lang="en-US" sz="2000" b="1" i="1" dirty="0">
              <a:latin typeface="Arial" pitchFamily="34" charset="0"/>
              <a:cs typeface="Arial" pitchFamily="34" charset="0"/>
            </a:rPr>
            <a:t>Families Forward</a:t>
          </a:r>
        </a:p>
      </dgm:t>
    </dgm:pt>
    <dgm:pt modelId="{249389E6-91A6-4EE3-B5F0-27E9D22A439E}" type="sibTrans" cxnId="{D3B7033C-E6D8-4EB3-A2C3-EAAD8ED34613}">
      <dgm:prSet/>
      <dgm:spPr/>
      <dgm:t>
        <a:bodyPr/>
        <a:lstStyle/>
        <a:p>
          <a:endParaRPr lang="en-US"/>
        </a:p>
      </dgm:t>
    </dgm:pt>
    <dgm:pt modelId="{F8FCC33E-A4F0-48FE-B884-59F71736CE16}" type="parTrans" cxnId="{D3B7033C-E6D8-4EB3-A2C3-EAAD8ED34613}">
      <dgm:prSet/>
      <dgm:spPr/>
      <dgm:t>
        <a:bodyPr/>
        <a:lstStyle/>
        <a:p>
          <a:endParaRPr lang="en-US"/>
        </a:p>
      </dgm:t>
    </dgm:pt>
    <dgm:pt modelId="{0E669E9C-42CC-45C0-B402-4228C4E44A82}">
      <dgm:prSet phldrT="[Text]" custT="1"/>
      <dgm:spPr/>
      <dgm:t>
        <a:bodyPr/>
        <a:lstStyle/>
        <a:p>
          <a:r>
            <a:rPr lang="en-US" sz="2000" b="1" i="1" dirty="0">
              <a:latin typeface="Arial" pitchFamily="34" charset="0"/>
              <a:cs typeface="Arial" pitchFamily="34" charset="0"/>
            </a:rPr>
            <a:t>Aramark Sports Entertainment </a:t>
          </a:r>
          <a:r>
            <a:rPr lang="en-US" sz="2000" b="1" i="1" dirty="0">
              <a:solidFill>
                <a:srgbClr val="00B050"/>
              </a:solidFill>
              <a:latin typeface="Arial" pitchFamily="34" charset="0"/>
              <a:cs typeface="Arial" pitchFamily="34" charset="0"/>
            </a:rPr>
            <a:t> $</a:t>
          </a:r>
        </a:p>
      </dgm:t>
    </dgm:pt>
    <dgm:pt modelId="{E5458A5D-50DD-4B50-AE1E-72851CE64CD3}" type="sibTrans" cxnId="{B9F8A92A-0388-4D71-94F9-A31212388079}">
      <dgm:prSet/>
      <dgm:spPr/>
      <dgm:t>
        <a:bodyPr/>
        <a:lstStyle/>
        <a:p>
          <a:endParaRPr lang="en-US"/>
        </a:p>
      </dgm:t>
    </dgm:pt>
    <dgm:pt modelId="{E91C5304-D48C-4D3C-BC44-AC5B0CAE9985}" type="parTrans" cxnId="{B9F8A92A-0388-4D71-94F9-A31212388079}">
      <dgm:prSet/>
      <dgm:spPr/>
      <dgm:t>
        <a:bodyPr/>
        <a:lstStyle/>
        <a:p>
          <a:endParaRPr lang="en-US"/>
        </a:p>
      </dgm:t>
    </dgm:pt>
    <dgm:pt modelId="{57CA7693-83DF-4600-A3B7-CD2E8AFAE38F}">
      <dgm:prSet phldrT="[Text]" custT="1"/>
      <dgm:spPr/>
      <dgm:t>
        <a:bodyPr/>
        <a:lstStyle/>
        <a:p>
          <a:r>
            <a:rPr lang="en-US" sz="2000" b="1" i="1" dirty="0">
              <a:solidFill>
                <a:schemeClr val="tx1"/>
              </a:solidFill>
              <a:latin typeface="Arial" pitchFamily="34" charset="0"/>
              <a:cs typeface="Arial" pitchFamily="34" charset="0"/>
            </a:rPr>
            <a:t>AMC Theaters </a:t>
          </a:r>
          <a:r>
            <a:rPr lang="en-US" sz="2000" b="1" i="1" dirty="0">
              <a:solidFill>
                <a:srgbClr val="00B050"/>
              </a:solidFill>
              <a:latin typeface="Arial" pitchFamily="34" charset="0"/>
              <a:cs typeface="Arial" pitchFamily="34" charset="0"/>
            </a:rPr>
            <a:t> $</a:t>
          </a:r>
        </a:p>
      </dgm:t>
    </dgm:pt>
    <dgm:pt modelId="{E358AB65-DA92-4B25-A1BF-0D58465C5A60}" type="sibTrans" cxnId="{35A1288E-0B05-438F-96D4-2C96E743DCD3}">
      <dgm:prSet/>
      <dgm:spPr/>
      <dgm:t>
        <a:bodyPr/>
        <a:lstStyle/>
        <a:p>
          <a:endParaRPr lang="en-US"/>
        </a:p>
      </dgm:t>
    </dgm:pt>
    <dgm:pt modelId="{33759727-8D4A-47D2-980E-E93EBF2BE1A4}" type="parTrans" cxnId="{35A1288E-0B05-438F-96D4-2C96E743DCD3}">
      <dgm:prSet/>
      <dgm:spPr/>
      <dgm:t>
        <a:bodyPr/>
        <a:lstStyle/>
        <a:p>
          <a:endParaRPr lang="en-US"/>
        </a:p>
      </dgm:t>
    </dgm:pt>
    <dgm:pt modelId="{69E9A564-B84D-4A3B-AC4A-7D91930C15F0}">
      <dgm:prSet phldrT="[Text]" custT="1"/>
      <dgm:spPr/>
      <dgm:t>
        <a:bodyPr/>
        <a:lstStyle/>
        <a:p>
          <a:r>
            <a:rPr lang="en-US" sz="2000" b="1" i="1" dirty="0">
              <a:solidFill>
                <a:schemeClr val="tx1"/>
              </a:solidFill>
              <a:latin typeface="Arial" pitchFamily="34" charset="0"/>
              <a:cs typeface="Arial" pitchFamily="34" charset="0"/>
            </a:rPr>
            <a:t>Regal Cinema   </a:t>
          </a:r>
          <a:r>
            <a:rPr lang="en-US" sz="2000" b="1" i="1" dirty="0">
              <a:solidFill>
                <a:srgbClr val="00B050"/>
              </a:solidFill>
              <a:latin typeface="Arial" pitchFamily="34" charset="0"/>
              <a:cs typeface="Arial" pitchFamily="34" charset="0"/>
            </a:rPr>
            <a:t>$</a:t>
          </a:r>
        </a:p>
      </dgm:t>
    </dgm:pt>
    <dgm:pt modelId="{339D2419-752D-45DA-951B-A52670FAD866}" type="sibTrans" cxnId="{D1B2B778-5968-4A1C-B5F0-94B90DDF97AF}">
      <dgm:prSet/>
      <dgm:spPr/>
      <dgm:t>
        <a:bodyPr/>
        <a:lstStyle/>
        <a:p>
          <a:endParaRPr lang="en-US"/>
        </a:p>
      </dgm:t>
    </dgm:pt>
    <dgm:pt modelId="{193C0DC7-B4B4-44AB-872E-FEE9DAF52B4E}" type="parTrans" cxnId="{D1B2B778-5968-4A1C-B5F0-94B90DDF97AF}">
      <dgm:prSet/>
      <dgm:spPr/>
      <dgm:t>
        <a:bodyPr/>
        <a:lstStyle/>
        <a:p>
          <a:endParaRPr lang="en-US"/>
        </a:p>
      </dgm:t>
    </dgm:pt>
    <dgm:pt modelId="{5ED9D32B-3ABB-4B6A-87E7-0085B11A9320}">
      <dgm:prSet phldrT="[Text]" custT="1"/>
      <dgm:spPr/>
      <dgm:t>
        <a:bodyPr/>
        <a:lstStyle/>
        <a:p>
          <a:r>
            <a:rPr lang="en-US" sz="2000" b="1" i="1" dirty="0">
              <a:solidFill>
                <a:schemeClr val="tx1"/>
              </a:solidFill>
              <a:latin typeface="Arial" pitchFamily="34" charset="0"/>
              <a:cs typeface="Arial" pitchFamily="34" charset="0"/>
            </a:rPr>
            <a:t>Discovery Science Center </a:t>
          </a:r>
          <a:r>
            <a:rPr lang="en-US" sz="2000" b="1" i="1" dirty="0">
              <a:solidFill>
                <a:srgbClr val="00B050"/>
              </a:solidFill>
              <a:latin typeface="Arial" pitchFamily="34" charset="0"/>
              <a:cs typeface="Arial" pitchFamily="34" charset="0"/>
            </a:rPr>
            <a:t>$</a:t>
          </a:r>
          <a:endParaRPr lang="en-US" sz="2000" b="1" i="1" dirty="0">
            <a:solidFill>
              <a:schemeClr val="tx1"/>
            </a:solidFill>
            <a:latin typeface="Arial" pitchFamily="34" charset="0"/>
            <a:cs typeface="Arial" pitchFamily="34" charset="0"/>
          </a:endParaRPr>
        </a:p>
      </dgm:t>
    </dgm:pt>
    <dgm:pt modelId="{5C562771-D490-4E67-BB4E-FA29B0936F11}" type="sibTrans" cxnId="{C112FE57-58B7-429A-8A57-7D55C6692E7E}">
      <dgm:prSet/>
      <dgm:spPr/>
      <dgm:t>
        <a:bodyPr/>
        <a:lstStyle/>
        <a:p>
          <a:endParaRPr lang="en-US"/>
        </a:p>
      </dgm:t>
    </dgm:pt>
    <dgm:pt modelId="{72C03F29-901B-48B1-84DC-1B6E01598D9E}" type="parTrans" cxnId="{C112FE57-58B7-429A-8A57-7D55C6692E7E}">
      <dgm:prSet/>
      <dgm:spPr/>
      <dgm:t>
        <a:bodyPr/>
        <a:lstStyle/>
        <a:p>
          <a:endParaRPr lang="en-US"/>
        </a:p>
      </dgm:t>
    </dgm:pt>
    <dgm:pt modelId="{55E72E43-8D52-40C0-AFC1-6DA9E8D16DF0}">
      <dgm:prSet phldrT="[Text]" custT="1"/>
      <dgm:spPr/>
      <dgm:t>
        <a:bodyPr/>
        <a:lstStyle/>
        <a:p>
          <a:r>
            <a:rPr lang="en-US" sz="2000" b="1" i="1" dirty="0">
              <a:solidFill>
                <a:schemeClr val="tx1"/>
              </a:solidFill>
              <a:latin typeface="Arial" pitchFamily="34" charset="0"/>
              <a:cs typeface="Arial" pitchFamily="34" charset="0"/>
            </a:rPr>
            <a:t>Irvine Chamber of Commerce  </a:t>
          </a:r>
          <a:r>
            <a:rPr lang="en-US" sz="2000" b="1" i="1" dirty="0">
              <a:solidFill>
                <a:srgbClr val="00B050"/>
              </a:solidFill>
              <a:latin typeface="Arial" pitchFamily="34" charset="0"/>
              <a:cs typeface="Arial" pitchFamily="34" charset="0"/>
            </a:rPr>
            <a:t>$</a:t>
          </a:r>
          <a:endParaRPr lang="en-US" sz="2000" b="1" i="1" dirty="0">
            <a:solidFill>
              <a:schemeClr val="tx1"/>
            </a:solidFill>
            <a:latin typeface="Arial" pitchFamily="34" charset="0"/>
            <a:cs typeface="Arial" pitchFamily="34" charset="0"/>
          </a:endParaRPr>
        </a:p>
      </dgm:t>
    </dgm:pt>
    <dgm:pt modelId="{7066EE0D-2AB8-45D4-8981-61F0DE521203}" type="sibTrans" cxnId="{BE66C5FC-9488-4C67-8A50-6C4736972E73}">
      <dgm:prSet/>
      <dgm:spPr/>
      <dgm:t>
        <a:bodyPr/>
        <a:lstStyle/>
        <a:p>
          <a:endParaRPr lang="en-US"/>
        </a:p>
      </dgm:t>
    </dgm:pt>
    <dgm:pt modelId="{FFA66E92-D57D-4039-8718-CD7EAA6EB9C5}" type="parTrans" cxnId="{BE66C5FC-9488-4C67-8A50-6C4736972E73}">
      <dgm:prSet/>
      <dgm:spPr/>
      <dgm:t>
        <a:bodyPr/>
        <a:lstStyle/>
        <a:p>
          <a:endParaRPr lang="en-US"/>
        </a:p>
      </dgm:t>
    </dgm:pt>
    <dgm:pt modelId="{7801C84D-01C0-481B-9768-2BFDF16011DB}" type="pres">
      <dgm:prSet presAssocID="{B947E863-39D8-4659-BFDF-0D620B41B637}" presName="Name0" presStyleCnt="0">
        <dgm:presLayoutVars>
          <dgm:dir/>
          <dgm:animLvl val="lvl"/>
          <dgm:resizeHandles val="exact"/>
        </dgm:presLayoutVars>
      </dgm:prSet>
      <dgm:spPr/>
    </dgm:pt>
    <dgm:pt modelId="{3F3198E4-0083-4ADC-A7CF-0147975221CF}" type="pres">
      <dgm:prSet presAssocID="{B03721CC-7580-4AE8-A2C0-1BE495FD018F}" presName="composite" presStyleCnt="0"/>
      <dgm:spPr/>
    </dgm:pt>
    <dgm:pt modelId="{BE00BE13-AF0C-4FEF-81BC-05E8AFCA6473}" type="pres">
      <dgm:prSet presAssocID="{B03721CC-7580-4AE8-A2C0-1BE495FD018F}" presName="parTx" presStyleLbl="alignNode1" presStyleIdx="0" presStyleCnt="3" custScaleY="100000" custLinFactY="-2842298" custLinFactNeighborX="3219" custLinFactNeighborY="-2900000">
        <dgm:presLayoutVars>
          <dgm:chMax val="0"/>
          <dgm:chPref val="0"/>
          <dgm:bulletEnabled val="1"/>
        </dgm:presLayoutVars>
      </dgm:prSet>
      <dgm:spPr/>
    </dgm:pt>
    <dgm:pt modelId="{041E91B4-653B-406C-B3CE-AE32844AA636}" type="pres">
      <dgm:prSet presAssocID="{B03721CC-7580-4AE8-A2C0-1BE495FD018F}" presName="desTx" presStyleLbl="alignAccFollowNode1" presStyleIdx="0" presStyleCnt="3" custScaleY="44516" custLinFactY="-5100000" custLinFactNeighborX="3627" custLinFactNeighborY="-5144773">
        <dgm:presLayoutVars>
          <dgm:bulletEnabled val="1"/>
        </dgm:presLayoutVars>
      </dgm:prSet>
      <dgm:spPr/>
    </dgm:pt>
    <dgm:pt modelId="{F14472B8-AD1C-4C5A-921C-999801E09FDD}" type="pres">
      <dgm:prSet presAssocID="{E26D7E20-3F76-460C-B8F2-5471AEB12C42}" presName="space" presStyleCnt="0"/>
      <dgm:spPr/>
    </dgm:pt>
    <dgm:pt modelId="{BC32BA32-A412-4480-B876-3D9B444D9731}" type="pres">
      <dgm:prSet presAssocID="{DCBAC994-3007-4DC3-88B1-571F37DB0202}" presName="composite" presStyleCnt="0"/>
      <dgm:spPr/>
    </dgm:pt>
    <dgm:pt modelId="{33B07BF0-CCE6-479D-913C-F0225D69C4DA}" type="pres">
      <dgm:prSet presAssocID="{DCBAC994-3007-4DC3-88B1-571F37DB0202}" presName="parTx" presStyleLbl="alignNode1" presStyleIdx="1" presStyleCnt="3" custAng="10800000" custFlipVert="1" custScaleY="107113" custLinFactY="-200000" custLinFactNeighborX="170" custLinFactNeighborY="-293876">
        <dgm:presLayoutVars>
          <dgm:chMax val="0"/>
          <dgm:chPref val="0"/>
          <dgm:bulletEnabled val="1"/>
        </dgm:presLayoutVars>
      </dgm:prSet>
      <dgm:spPr/>
    </dgm:pt>
    <dgm:pt modelId="{6B4C7E52-13B3-46D2-B77C-52941833B180}" type="pres">
      <dgm:prSet presAssocID="{DCBAC994-3007-4DC3-88B1-571F37DB0202}" presName="desTx" presStyleLbl="alignAccFollowNode1" presStyleIdx="1" presStyleCnt="3" custLinFactY="-4900000" custLinFactNeighborX="0" custLinFactNeighborY="-4934115">
        <dgm:presLayoutVars>
          <dgm:bulletEnabled val="1"/>
        </dgm:presLayoutVars>
      </dgm:prSet>
      <dgm:spPr/>
    </dgm:pt>
    <dgm:pt modelId="{3E4BE244-3059-4664-8C3E-0BE329646B15}" type="pres">
      <dgm:prSet presAssocID="{C6FFAFEF-DCBF-4C1B-A082-387137710769}" presName="space" presStyleCnt="0"/>
      <dgm:spPr/>
    </dgm:pt>
    <dgm:pt modelId="{608351DA-FC17-42AF-8FA4-F05C009FF23F}" type="pres">
      <dgm:prSet presAssocID="{96462E70-BFFB-4CC9-B8E5-1D4196210040}" presName="composite" presStyleCnt="0"/>
      <dgm:spPr/>
    </dgm:pt>
    <dgm:pt modelId="{5F04A9F1-8D88-4227-83BA-1978A52FB725}" type="pres">
      <dgm:prSet presAssocID="{96462E70-BFFB-4CC9-B8E5-1D4196210040}" presName="parTx" presStyleLbl="alignNode1" presStyleIdx="2" presStyleCnt="3" custScaleY="100000" custLinFactY="-2684658" custLinFactNeighborX="-3680" custLinFactNeighborY="-2700000">
        <dgm:presLayoutVars>
          <dgm:chMax val="0"/>
          <dgm:chPref val="0"/>
          <dgm:bulletEnabled val="1"/>
        </dgm:presLayoutVars>
      </dgm:prSet>
      <dgm:spPr/>
    </dgm:pt>
    <dgm:pt modelId="{A4C70DD7-1DA0-45F7-A1AA-030A89A301BC}" type="pres">
      <dgm:prSet presAssocID="{96462E70-BFFB-4CC9-B8E5-1D4196210040}" presName="desTx" presStyleLbl="alignAccFollowNode1" presStyleIdx="2" presStyleCnt="3" custLinFactY="-5300000" custLinFactNeighborX="-450" custLinFactNeighborY="-5370928">
        <dgm:presLayoutVars>
          <dgm:bulletEnabled val="1"/>
        </dgm:presLayoutVars>
      </dgm:prSet>
      <dgm:spPr/>
    </dgm:pt>
  </dgm:ptLst>
  <dgm:cxnLst>
    <dgm:cxn modelId="{CD14B508-327E-4499-BEE8-58C89C57E80F}" type="presOf" srcId="{BC25ADAD-9FAF-4261-97CB-545B32182E90}" destId="{A4C70DD7-1DA0-45F7-A1AA-030A89A301BC}" srcOrd="0" destOrd="4" presId="urn:microsoft.com/office/officeart/2005/8/layout/hList1"/>
    <dgm:cxn modelId="{C370D308-B646-42B4-BF28-A9BF7BEE57C7}" type="presOf" srcId="{FBEB36B8-B508-4E5E-908F-DA18542B2603}" destId="{6B4C7E52-13B3-46D2-B77C-52941833B180}" srcOrd="0" destOrd="6" presId="urn:microsoft.com/office/officeart/2005/8/layout/hList1"/>
    <dgm:cxn modelId="{F217240C-2A7E-41F4-9610-D10680D4A4AC}" type="presOf" srcId="{1B0946DC-758D-472A-94D4-7A40201063C1}" destId="{6B4C7E52-13B3-46D2-B77C-52941833B180}" srcOrd="0" destOrd="2" presId="urn:microsoft.com/office/officeart/2005/8/layout/hList1"/>
    <dgm:cxn modelId="{B40CD20F-9AEA-4D15-9DA9-3EDDA8526213}" srcId="{B03721CC-7580-4AE8-A2C0-1BE495FD018F}" destId="{DEDE5C94-D294-470E-A5D7-ECBFF457010E}" srcOrd="11" destOrd="0" parTransId="{AE22F46A-B5F3-4C3E-8E1D-C71927ADA582}" sibTransId="{A6580070-06DC-4049-B569-6D93C2695705}"/>
    <dgm:cxn modelId="{6999A315-4C2E-4365-8A84-6AC39A9C6786}" srcId="{DCBAC994-3007-4DC3-88B1-571F37DB0202}" destId="{99737DDC-E5B9-4DFC-B1DA-F7C984F0A734}" srcOrd="9" destOrd="0" parTransId="{055184BC-8D20-494B-B45E-DDD9EC3F1EF4}" sibTransId="{E2F59982-EBE6-4E4A-ABE5-EA7A81324E20}"/>
    <dgm:cxn modelId="{E4411D1A-D7BB-40CE-A113-667389EAFAE4}" type="presOf" srcId="{E90D414E-2FEB-4E3A-A20E-B82BED877F63}" destId="{6B4C7E52-13B3-46D2-B77C-52941833B180}" srcOrd="0" destOrd="4" presId="urn:microsoft.com/office/officeart/2005/8/layout/hList1"/>
    <dgm:cxn modelId="{6F06EA1F-AD01-45BE-B4A5-1B2062EEB076}" type="presOf" srcId="{47907DED-C075-404F-A517-1DB0CD6064AA}" destId="{6B4C7E52-13B3-46D2-B77C-52941833B180}" srcOrd="0" destOrd="12" presId="urn:microsoft.com/office/officeart/2005/8/layout/hList1"/>
    <dgm:cxn modelId="{8E1E8120-5EFD-45D4-B627-441BB29B6AF9}" srcId="{B03721CC-7580-4AE8-A2C0-1BE495FD018F}" destId="{489BE46C-1791-428D-9122-C6C9EBECDA97}" srcOrd="6" destOrd="0" parTransId="{E46166BF-E8E6-44BA-A0FB-147E4EAC467D}" sibTransId="{256036F7-0D34-4E37-BA89-26534C1D3570}"/>
    <dgm:cxn modelId="{29569823-711D-44ED-8BFF-BCF2B494C822}" srcId="{96462E70-BFFB-4CC9-B8E5-1D4196210040}" destId="{940B138D-5357-45A2-A082-11A094D8144F}" srcOrd="2" destOrd="0" parTransId="{1ABC23A8-4D41-4DAD-932E-CED53AD50B6F}" sibTransId="{83C352E5-B5D4-4626-9F9A-2A08876B0E1F}"/>
    <dgm:cxn modelId="{B5902B27-61F8-47BA-AC2A-8FF5C6AE6F23}" srcId="{96462E70-BFFB-4CC9-B8E5-1D4196210040}" destId="{4456FA0B-E506-4F15-9EFB-0026EF7AFA11}" srcOrd="3" destOrd="0" parTransId="{C6BD9267-E86C-4D1C-B317-4EE1307CFF0B}" sibTransId="{701736CC-87F8-4719-A065-C1BF290E02A9}"/>
    <dgm:cxn modelId="{667E3827-190C-4FDC-9E47-899B6D25BF63}" type="presOf" srcId="{3C38BD37-110D-4615-9F0B-7A17C0F457C6}" destId="{041E91B4-653B-406C-B3CE-AE32844AA636}" srcOrd="0" destOrd="4" presId="urn:microsoft.com/office/officeart/2005/8/layout/hList1"/>
    <dgm:cxn modelId="{B9F8A92A-0388-4D71-94F9-A31212388079}" srcId="{96462E70-BFFB-4CC9-B8E5-1D4196210040}" destId="{0E669E9C-42CC-45C0-B402-4228C4E44A82}" srcOrd="7" destOrd="0" parTransId="{E91C5304-D48C-4D3C-BC44-AC5B0CAE9985}" sibTransId="{E5458A5D-50DD-4B50-AE1E-72851CE64CD3}"/>
    <dgm:cxn modelId="{FAC99C2E-289A-48BE-AFA9-04D9D5097C7F}" srcId="{DCBAC994-3007-4DC3-88B1-571F37DB0202}" destId="{47907DED-C075-404F-A517-1DB0CD6064AA}" srcOrd="12" destOrd="0" parTransId="{E468ABB7-7692-4073-80F9-FF5387F142A8}" sibTransId="{56936963-4DC4-4967-AA1C-2FD2DA92D5FE}"/>
    <dgm:cxn modelId="{048F102F-70DA-478F-B1FA-827E471358CF}" srcId="{DCBAC994-3007-4DC3-88B1-571F37DB0202}" destId="{FF560ACF-EAA0-4BDF-A385-0DFB7716CABA}" srcOrd="5" destOrd="0" parTransId="{2B096703-50DB-4560-B417-BAE976BC56CA}" sibTransId="{B3600D43-F8FC-4391-A50A-DF7BFF03C1D7}"/>
    <dgm:cxn modelId="{3EF9FE31-99D3-48E6-A152-1A5A3F8CF9A4}" type="presOf" srcId="{0E669E9C-42CC-45C0-B402-4228C4E44A82}" destId="{A4C70DD7-1DA0-45F7-A1AA-030A89A301BC}" srcOrd="0" destOrd="7" presId="urn:microsoft.com/office/officeart/2005/8/layout/hList1"/>
    <dgm:cxn modelId="{27B3DB35-EB00-41C6-B433-6DCA1DEF916B}" type="presOf" srcId="{3B79185E-0B5C-4FE7-9A50-66325D7A7066}" destId="{041E91B4-653B-406C-B3CE-AE32844AA636}" srcOrd="0" destOrd="2" presId="urn:microsoft.com/office/officeart/2005/8/layout/hList1"/>
    <dgm:cxn modelId="{E763EC36-1E52-49F7-9189-859183F320F7}" type="presOf" srcId="{0A52F659-D59D-4FE9-BD0D-042A74AFDDB2}" destId="{041E91B4-653B-406C-B3CE-AE32844AA636}" srcOrd="0" destOrd="10" presId="urn:microsoft.com/office/officeart/2005/8/layout/hList1"/>
    <dgm:cxn modelId="{DB260638-382C-4F0E-9CF8-76D4AE96867D}" srcId="{B03721CC-7580-4AE8-A2C0-1BE495FD018F}" destId="{B5C2551E-062F-40C2-8B4A-D17B2BD7A7C4}" srcOrd="8" destOrd="0" parTransId="{BBCAE39C-4364-46A9-BC65-78F53A0F9CF7}" sibTransId="{81B74BC2-6879-483A-99DC-09AC907134EF}"/>
    <dgm:cxn modelId="{260F153A-27D0-4588-9C39-A77A07CD1B1A}" type="presOf" srcId="{55E72E43-8D52-40C0-AFC1-6DA9E8D16DF0}" destId="{A4C70DD7-1DA0-45F7-A1AA-030A89A301BC}" srcOrd="0" destOrd="11" presId="urn:microsoft.com/office/officeart/2005/8/layout/hList1"/>
    <dgm:cxn modelId="{D3B7033C-E6D8-4EB3-A2C3-EAAD8ED34613}" srcId="{96462E70-BFFB-4CC9-B8E5-1D4196210040}" destId="{EFA916FA-C395-46DE-8653-82830D8E6772}" srcOrd="6" destOrd="0" parTransId="{F8FCC33E-A4F0-48FE-B884-59F71736CE16}" sibTransId="{249389E6-91A6-4EE3-B5F0-27E9D22A439E}"/>
    <dgm:cxn modelId="{7C82355C-B4AD-4674-9415-B36F0FB90587}" srcId="{B03721CC-7580-4AE8-A2C0-1BE495FD018F}" destId="{D8B5E30E-0A6A-416B-8DF5-F902DA570545}" srcOrd="7" destOrd="0" parTransId="{AE20D19E-CACD-4DDE-BDB0-BDACA50C0243}" sibTransId="{1A1651DA-9991-4D81-9663-D0CC6174343F}"/>
    <dgm:cxn modelId="{3C2EAC5D-C056-4721-836C-900D174FE197}" srcId="{B03721CC-7580-4AE8-A2C0-1BE495FD018F}" destId="{9D320261-0485-454C-9BF6-F66DAA63DA31}" srcOrd="3" destOrd="0" parTransId="{E7E10B43-C783-414B-BB4A-CD75C57CBDE9}" sibTransId="{B8E081D2-76FC-4BA4-8D26-DCCA8B8B484F}"/>
    <dgm:cxn modelId="{56A23B60-B127-43C8-9B3E-862401771E4A}" srcId="{DCBAC994-3007-4DC3-88B1-571F37DB0202}" destId="{E90D414E-2FEB-4E3A-A20E-B82BED877F63}" srcOrd="4" destOrd="0" parTransId="{6DC5937F-4F76-49B7-962A-5D60AEFC74CB}" sibTransId="{ABE27E65-F4EB-40F0-BB14-9A6F140F89D8}"/>
    <dgm:cxn modelId="{DEC3AB41-5D9F-43D4-8DF5-1CEB87E9DFE2}" type="presOf" srcId="{690E6AC8-6434-475C-9281-0BB1610DDDD0}" destId="{6B4C7E52-13B3-46D2-B77C-52941833B180}" srcOrd="0" destOrd="3" presId="urn:microsoft.com/office/officeart/2005/8/layout/hList1"/>
    <dgm:cxn modelId="{08D17363-1D42-48B9-9BE2-BE1AAB5EBB56}" srcId="{DCBAC994-3007-4DC3-88B1-571F37DB0202}" destId="{31645CC1-F6F2-482C-B9EB-46783DD757C4}" srcOrd="11" destOrd="0" parTransId="{46A1E10E-91FC-41BD-BD58-CBFE86142041}" sibTransId="{6552E93D-7FBA-42F5-BE55-D70D25955DD2}"/>
    <dgm:cxn modelId="{91F6D063-9160-4E85-8B06-862C3F7EB867}" type="presOf" srcId="{FA56A270-1869-4F9B-B841-922F226F6997}" destId="{041E91B4-653B-406C-B3CE-AE32844AA636}" srcOrd="0" destOrd="1" presId="urn:microsoft.com/office/officeart/2005/8/layout/hList1"/>
    <dgm:cxn modelId="{805EEA63-7545-4DEB-A347-905A24EBE9C1}" srcId="{DCBAC994-3007-4DC3-88B1-571F37DB0202}" destId="{98B8EB7B-ED09-4BEC-AA26-BF857A173EC7}" srcOrd="14" destOrd="0" parTransId="{B2C72176-36AE-4F17-95E1-B97C2EC75AAF}" sibTransId="{8E2EF734-051D-4A8B-884E-E9DB3A37A49B}"/>
    <dgm:cxn modelId="{5676A544-3DE0-4DD7-802B-B91C65F128A8}" srcId="{B03721CC-7580-4AE8-A2C0-1BE495FD018F}" destId="{B1C74DCE-D9CD-4F47-B1B5-AF289A540A8D}" srcOrd="0" destOrd="0" parTransId="{59852114-8917-4BFE-9B5B-4B80F9EFB7B6}" sibTransId="{645403BB-7945-408B-873B-08428455E069}"/>
    <dgm:cxn modelId="{D587A944-6FDA-4EB3-9545-479E038E8AE4}" srcId="{96462E70-BFFB-4CC9-B8E5-1D4196210040}" destId="{BC25ADAD-9FAF-4261-97CB-545B32182E90}" srcOrd="4" destOrd="0" parTransId="{4092A16F-698B-4A6B-ABA6-049B6A3DC6EC}" sibTransId="{1BE85965-74AC-4685-A84F-8CC71466FB7B}"/>
    <dgm:cxn modelId="{EEDD6465-A658-42EA-9875-2DF5AFE4DD35}" srcId="{DCBAC994-3007-4DC3-88B1-571F37DB0202}" destId="{FBEB36B8-B508-4E5E-908F-DA18542B2603}" srcOrd="6" destOrd="0" parTransId="{58AEC072-6B62-4407-80B1-A136F619F637}" sibTransId="{308607F4-154C-4921-82CC-BD7A704D0396}"/>
    <dgm:cxn modelId="{78A70D66-5854-419C-B497-A470BF03D7FA}" srcId="{DCBAC994-3007-4DC3-88B1-571F37DB0202}" destId="{690E6AC8-6434-475C-9281-0BB1610DDDD0}" srcOrd="3" destOrd="0" parTransId="{3DE5DF59-0D6C-430F-91B6-E472E51BB448}" sibTransId="{C75B2FFB-A2BC-4BCB-A890-438FBC2DF460}"/>
    <dgm:cxn modelId="{D5309546-E4FA-4420-B87F-CF72BAC8B2B5}" type="presOf" srcId="{9D320261-0485-454C-9BF6-F66DAA63DA31}" destId="{041E91B4-653B-406C-B3CE-AE32844AA636}" srcOrd="0" destOrd="3" presId="urn:microsoft.com/office/officeart/2005/8/layout/hList1"/>
    <dgm:cxn modelId="{FC1BAC67-CA1F-45BD-AF5D-00AE60BB5AD6}" srcId="{B03721CC-7580-4AE8-A2C0-1BE495FD018F}" destId="{0207DB9B-656C-42F6-AED3-3223B39B6082}" srcOrd="13" destOrd="0" parTransId="{E337D51D-F00B-42B9-A84F-BE72B45C4F12}" sibTransId="{3A6F3C62-5053-4DBB-8EC8-CF9B6C7C3A50}"/>
    <dgm:cxn modelId="{6F290068-E812-4219-A5A3-CA25E3E95830}" type="presOf" srcId="{99737DDC-E5B9-4DFC-B1DA-F7C984F0A734}" destId="{6B4C7E52-13B3-46D2-B77C-52941833B180}" srcOrd="0" destOrd="9" presId="urn:microsoft.com/office/officeart/2005/8/layout/hList1"/>
    <dgm:cxn modelId="{8827CD69-9D4F-42A4-9882-11ACD46E1958}" type="presOf" srcId="{B1C74DCE-D9CD-4F47-B1B5-AF289A540A8D}" destId="{041E91B4-653B-406C-B3CE-AE32844AA636}" srcOrd="0" destOrd="0" presId="urn:microsoft.com/office/officeart/2005/8/layout/hList1"/>
    <dgm:cxn modelId="{C2904A6B-D2AB-4FF7-913B-A531318A3240}" srcId="{DCBAC994-3007-4DC3-88B1-571F37DB0202}" destId="{26DE84C2-DA9E-468D-9213-414CA02D69CD}" srcOrd="13" destOrd="0" parTransId="{2E79A7C3-5BC5-4E72-B655-23B3D20F19C9}" sibTransId="{242EDC7A-95FE-4508-8C46-D66E07390F16}"/>
    <dgm:cxn modelId="{C848886C-783E-4E32-8D80-BF9267502212}" type="presOf" srcId="{EB5478D0-DF60-4E69-82EB-400EB331F3DD}" destId="{A4C70DD7-1DA0-45F7-A1AA-030A89A301BC}" srcOrd="0" destOrd="5" presId="urn:microsoft.com/office/officeart/2005/8/layout/hList1"/>
    <dgm:cxn modelId="{1844DC6F-531D-41C2-8FA0-A1C73B37E192}" srcId="{96462E70-BFFB-4CC9-B8E5-1D4196210040}" destId="{EB5478D0-DF60-4E69-82EB-400EB331F3DD}" srcOrd="5" destOrd="0" parTransId="{990EC8F0-CCB9-46C2-9FFB-6389A24F5849}" sibTransId="{B2A127F5-D6D4-4405-81DF-EA719406C48F}"/>
    <dgm:cxn modelId="{4BDB3772-EA89-4C51-A93A-BB18294A2A1E}" srcId="{B03721CC-7580-4AE8-A2C0-1BE495FD018F}" destId="{3B79185E-0B5C-4FE7-9A50-66325D7A7066}" srcOrd="2" destOrd="0" parTransId="{416ADFD3-A502-4C0B-8803-2EECD1203714}" sibTransId="{E7327418-1F88-4F57-A2DD-0FA7DABEA973}"/>
    <dgm:cxn modelId="{ABD81855-B38B-4304-BEF4-533BC68CAF54}" srcId="{B03721CC-7580-4AE8-A2C0-1BE495FD018F}" destId="{0A52F659-D59D-4FE9-BD0D-042A74AFDDB2}" srcOrd="10" destOrd="0" parTransId="{B2154793-7554-4858-997E-9BC9B0B9FB04}" sibTransId="{9B284F52-DDD6-4C14-8DE3-FF14EE1EB715}"/>
    <dgm:cxn modelId="{D7673475-E76F-421F-A387-AE1A788CC568}" type="presOf" srcId="{DEDE5C94-D294-470E-A5D7-ECBFF457010E}" destId="{041E91B4-653B-406C-B3CE-AE32844AA636}" srcOrd="0" destOrd="11" presId="urn:microsoft.com/office/officeart/2005/8/layout/hList1"/>
    <dgm:cxn modelId="{FA058E55-F4DE-4D4F-9034-B124CD428E12}" srcId="{B947E863-39D8-4659-BFDF-0D620B41B637}" destId="{B03721CC-7580-4AE8-A2C0-1BE495FD018F}" srcOrd="0" destOrd="0" parTransId="{3AA4E22F-6084-47EE-B90A-3E1E72CAE1ED}" sibTransId="{E26D7E20-3F76-460C-B8F2-5471AEB12C42}"/>
    <dgm:cxn modelId="{46EA5976-FCDD-48FB-820B-7584B4DDB1E9}" srcId="{DCBAC994-3007-4DC3-88B1-571F37DB0202}" destId="{1B0946DC-758D-472A-94D4-7A40201063C1}" srcOrd="2" destOrd="0" parTransId="{6EFC3B75-FA2D-4121-A995-A3B05CA23349}" sibTransId="{6155362E-E634-48E9-B8DE-F9FF8DF578BC}"/>
    <dgm:cxn modelId="{55AA4A77-0E07-4A1C-A492-7DA66C2CDE54}" type="presOf" srcId="{96462E70-BFFB-4CC9-B8E5-1D4196210040}" destId="{5F04A9F1-8D88-4227-83BA-1978A52FB725}" srcOrd="0" destOrd="0" presId="urn:microsoft.com/office/officeart/2005/8/layout/hList1"/>
    <dgm:cxn modelId="{C112FE57-58B7-429A-8A57-7D55C6692E7E}" srcId="{96462E70-BFFB-4CC9-B8E5-1D4196210040}" destId="{5ED9D32B-3ABB-4B6A-87E7-0085B11A9320}" srcOrd="10" destOrd="0" parTransId="{72C03F29-901B-48B1-84DC-1B6E01598D9E}" sibTransId="{5C562771-D490-4E67-BB4E-FA29B0936F11}"/>
    <dgm:cxn modelId="{F1064A78-6CA0-413F-B562-D2212E8E9FCC}" type="presOf" srcId="{0207DB9B-656C-42F6-AED3-3223B39B6082}" destId="{041E91B4-653B-406C-B3CE-AE32844AA636}" srcOrd="0" destOrd="13" presId="urn:microsoft.com/office/officeart/2005/8/layout/hList1"/>
    <dgm:cxn modelId="{11025358-9EAE-4A92-9A3A-FC645626A2B5}" type="presOf" srcId="{460DF93A-4CBE-4F6E-9F92-03A602E19088}" destId="{041E91B4-653B-406C-B3CE-AE32844AA636}" srcOrd="0" destOrd="9" presId="urn:microsoft.com/office/officeart/2005/8/layout/hList1"/>
    <dgm:cxn modelId="{D1B2B778-5968-4A1C-B5F0-94B90DDF97AF}" srcId="{96462E70-BFFB-4CC9-B8E5-1D4196210040}" destId="{69E9A564-B84D-4A3B-AC4A-7D91930C15F0}" srcOrd="9" destOrd="0" parTransId="{193C0DC7-B4B4-44AB-872E-FEE9DAF52B4E}" sibTransId="{339D2419-752D-45DA-951B-A52670FAD866}"/>
    <dgm:cxn modelId="{87EAC67C-826C-4E37-BFF6-664A85AEE148}" srcId="{B947E863-39D8-4659-BFDF-0D620B41B637}" destId="{96462E70-BFFB-4CC9-B8E5-1D4196210040}" srcOrd="2" destOrd="0" parTransId="{E42A991C-E347-44EE-9093-E33E6DC2A9CE}" sibTransId="{1D6E83E1-2087-4591-9A9D-E8D851451280}"/>
    <dgm:cxn modelId="{2B4AF67C-9A15-4837-969A-3EC2F0668C33}" type="presOf" srcId="{51DD5C08-6334-4F0F-AB76-7929D56D6E00}" destId="{041E91B4-653B-406C-B3CE-AE32844AA636}" srcOrd="0" destOrd="5" presId="urn:microsoft.com/office/officeart/2005/8/layout/hList1"/>
    <dgm:cxn modelId="{EBD0D17D-D3D0-41A2-A77B-213A24EBB546}" srcId="{B03721CC-7580-4AE8-A2C0-1BE495FD018F}" destId="{3C38BD37-110D-4615-9F0B-7A17C0F457C6}" srcOrd="4" destOrd="0" parTransId="{41696BFE-3100-49DB-B191-DC9A3A2BBDC2}" sibTransId="{A0B74C60-6A4A-4DC9-B3C0-C2DDFEDAD441}"/>
    <dgm:cxn modelId="{40D85A81-0480-4D7D-AC6E-28CF23013110}" type="presOf" srcId="{EFA916FA-C395-46DE-8653-82830D8E6772}" destId="{A4C70DD7-1DA0-45F7-A1AA-030A89A301BC}" srcOrd="0" destOrd="6" presId="urn:microsoft.com/office/officeart/2005/8/layout/hList1"/>
    <dgm:cxn modelId="{98F00884-3A5B-4036-AA67-C7F0EA59CC4C}" srcId="{DCBAC994-3007-4DC3-88B1-571F37DB0202}" destId="{B1B306E4-6099-4359-9380-BDA3EBD1FC40}" srcOrd="8" destOrd="0" parTransId="{97DBB999-3C45-418B-B490-B9228DA422AA}" sibTransId="{507175F8-31D9-4CE6-AF01-7F26E0EA9317}"/>
    <dgm:cxn modelId="{2C5ACA87-840E-481E-A768-CC2785950B5C}" type="presOf" srcId="{D4723C06-38B6-421F-8913-3F2D49C6CA2E}" destId="{6B4C7E52-13B3-46D2-B77C-52941833B180}" srcOrd="0" destOrd="10" presId="urn:microsoft.com/office/officeart/2005/8/layout/hList1"/>
    <dgm:cxn modelId="{0772D58A-BAB2-4886-A160-1A1D293C75D9}" type="presOf" srcId="{DCBAC994-3007-4DC3-88B1-571F37DB0202}" destId="{33B07BF0-CCE6-479D-913C-F0225D69C4DA}" srcOrd="0" destOrd="0" presId="urn:microsoft.com/office/officeart/2005/8/layout/hList1"/>
    <dgm:cxn modelId="{35A1288E-0B05-438F-96D4-2C96E743DCD3}" srcId="{96462E70-BFFB-4CC9-B8E5-1D4196210040}" destId="{57CA7693-83DF-4600-A3B7-CD2E8AFAE38F}" srcOrd="8" destOrd="0" parTransId="{33759727-8D4A-47D2-980E-E93EBF2BE1A4}" sibTransId="{E358AB65-DA92-4B25-A1BF-0D58465C5A60}"/>
    <dgm:cxn modelId="{BE96808F-57B2-41BA-8DBD-6692B5B2C145}" type="presOf" srcId="{8BDB23A3-8AA6-42BA-96C1-E320839569C2}" destId="{A4C70DD7-1DA0-45F7-A1AA-030A89A301BC}" srcOrd="0" destOrd="0" presId="urn:microsoft.com/office/officeart/2005/8/layout/hList1"/>
    <dgm:cxn modelId="{0FED8991-F0E1-4CB5-AF77-2E5E013A64EA}" type="presOf" srcId="{6A050F30-0B68-437E-B69B-6DEAF0BBDD0A}" destId="{6B4C7E52-13B3-46D2-B77C-52941833B180}" srcOrd="0" destOrd="1" presId="urn:microsoft.com/office/officeart/2005/8/layout/hList1"/>
    <dgm:cxn modelId="{0F1C8F91-D762-49AE-BFC9-E47511D69BCE}" srcId="{B947E863-39D8-4659-BFDF-0D620B41B637}" destId="{DCBAC994-3007-4DC3-88B1-571F37DB0202}" srcOrd="1" destOrd="0" parTransId="{8904D644-CF99-4644-A789-6A7A7DB73BEC}" sibTransId="{C6FFAFEF-DCBF-4C1B-A082-387137710769}"/>
    <dgm:cxn modelId="{B51DED96-8640-4B7B-A678-9C40D2412FFA}" type="presOf" srcId="{98B8EB7B-ED09-4BEC-AA26-BF857A173EC7}" destId="{6B4C7E52-13B3-46D2-B77C-52941833B180}" srcOrd="0" destOrd="14" presId="urn:microsoft.com/office/officeart/2005/8/layout/hList1"/>
    <dgm:cxn modelId="{93605B97-FFFB-41BD-9456-18BBAC9B9378}" type="presOf" srcId="{B1B306E4-6099-4359-9380-BDA3EBD1FC40}" destId="{6B4C7E52-13B3-46D2-B77C-52941833B180}" srcOrd="0" destOrd="8" presId="urn:microsoft.com/office/officeart/2005/8/layout/hList1"/>
    <dgm:cxn modelId="{DAF04C97-A728-4972-84ED-B313F34C369B}" type="presOf" srcId="{FF560ACF-EAA0-4BDF-A385-0DFB7716CABA}" destId="{6B4C7E52-13B3-46D2-B77C-52941833B180}" srcOrd="0" destOrd="5" presId="urn:microsoft.com/office/officeart/2005/8/layout/hList1"/>
    <dgm:cxn modelId="{F6CCA498-522C-463B-9A24-0240AA4B31B8}" type="presOf" srcId="{8B8268DB-030B-4BCB-8748-6A6FEB88A64E}" destId="{6B4C7E52-13B3-46D2-B77C-52941833B180}" srcOrd="0" destOrd="16" presId="urn:microsoft.com/office/officeart/2005/8/layout/hList1"/>
    <dgm:cxn modelId="{DF826F9A-2DBA-45DC-BD16-7656DDAA76A8}" type="presOf" srcId="{4456FA0B-E506-4F15-9EFB-0026EF7AFA11}" destId="{A4C70DD7-1DA0-45F7-A1AA-030A89A301BC}" srcOrd="0" destOrd="3" presId="urn:microsoft.com/office/officeart/2005/8/layout/hList1"/>
    <dgm:cxn modelId="{8A8E2B9B-5C52-4E5E-9FC8-66B9A9174163}" type="presOf" srcId="{D8B5E30E-0A6A-416B-8DF5-F902DA570545}" destId="{041E91B4-653B-406C-B3CE-AE32844AA636}" srcOrd="0" destOrd="7" presId="urn:microsoft.com/office/officeart/2005/8/layout/hList1"/>
    <dgm:cxn modelId="{F830F89B-A63C-4FCE-B2FE-E680347C736E}" srcId="{DCBAC994-3007-4DC3-88B1-571F37DB0202}" destId="{8B8268DB-030B-4BCB-8748-6A6FEB88A64E}" srcOrd="16" destOrd="0" parTransId="{CC920FB8-4BF2-48F6-840F-76F741C36C81}" sibTransId="{BD7CA5A2-DD76-4DDC-ADF9-11509EEF34E8}"/>
    <dgm:cxn modelId="{9CC0C4A0-7418-4B28-8F51-BC02F72FA9C9}" type="presOf" srcId="{7F1C2E86-D20F-4897-BF96-D26EDED45488}" destId="{041E91B4-653B-406C-B3CE-AE32844AA636}" srcOrd="0" destOrd="12" presId="urn:microsoft.com/office/officeart/2005/8/layout/hList1"/>
    <dgm:cxn modelId="{9F90D6A0-57C2-4BFE-9B14-8BC770BB7C54}" srcId="{B03721CC-7580-4AE8-A2C0-1BE495FD018F}" destId="{460DF93A-4CBE-4F6E-9F92-03A602E19088}" srcOrd="9" destOrd="0" parTransId="{94883ABF-58D0-4D37-ABA0-0EEFFE09E28A}" sibTransId="{B86A0834-2328-4154-A10C-47000A6891E6}"/>
    <dgm:cxn modelId="{21A457A4-E527-4E28-B044-AC0F61444341}" type="presOf" srcId="{12ADA2D5-9577-4458-B2A0-89CAD82238C4}" destId="{6B4C7E52-13B3-46D2-B77C-52941833B180}" srcOrd="0" destOrd="0" presId="urn:microsoft.com/office/officeart/2005/8/layout/hList1"/>
    <dgm:cxn modelId="{F6F260A6-37FC-42EA-9B68-D2AF85A2B303}" type="presOf" srcId="{B03721CC-7580-4AE8-A2C0-1BE495FD018F}" destId="{BE00BE13-AF0C-4FEF-81BC-05E8AFCA6473}" srcOrd="0" destOrd="0" presId="urn:microsoft.com/office/officeart/2005/8/layout/hList1"/>
    <dgm:cxn modelId="{F6FF42A7-6C9B-4419-88E5-2ED3437B54CE}" type="presOf" srcId="{5ED9D32B-3ABB-4B6A-87E7-0085B11A9320}" destId="{A4C70DD7-1DA0-45F7-A1AA-030A89A301BC}" srcOrd="0" destOrd="10" presId="urn:microsoft.com/office/officeart/2005/8/layout/hList1"/>
    <dgm:cxn modelId="{51AEC7AD-CB8A-4A76-A2AE-453A22779152}" type="presOf" srcId="{0D4416D4-A948-4AD9-B198-F733E9E7EB10}" destId="{6B4C7E52-13B3-46D2-B77C-52941833B180}" srcOrd="0" destOrd="15" presId="urn:microsoft.com/office/officeart/2005/8/layout/hList1"/>
    <dgm:cxn modelId="{3154F1AE-DE7E-4FD9-B203-CF100C152E33}" srcId="{DCBAC994-3007-4DC3-88B1-571F37DB0202}" destId="{4D028D2B-79C7-4756-9C3E-FC910575BEDA}" srcOrd="7" destOrd="0" parTransId="{F3A9DE21-3C77-4A0D-ACF2-8ED1F5D1253F}" sibTransId="{A67DD823-80F6-4D41-8704-1450F8C7C26D}"/>
    <dgm:cxn modelId="{CA98D9AF-72F9-41C7-A754-9C1774731983}" srcId="{DCBAC994-3007-4DC3-88B1-571F37DB0202}" destId="{D4723C06-38B6-421F-8913-3F2D49C6CA2E}" srcOrd="10" destOrd="0" parTransId="{AD1C2308-7D0A-4AD6-A3BC-3E38892FEA2E}" sibTransId="{0C7623E0-3B0F-43CB-A96A-ACB8A4C09ACE}"/>
    <dgm:cxn modelId="{8E074AB2-00A3-4B1F-94C4-729ADE07E9B8}" srcId="{DCBAC994-3007-4DC3-88B1-571F37DB0202}" destId="{12ADA2D5-9577-4458-B2A0-89CAD82238C4}" srcOrd="0" destOrd="0" parTransId="{5C846984-3D84-4DE4-932E-F1B1BA719DFD}" sibTransId="{596E44AB-0857-4F60-96D7-3290C04C4483}"/>
    <dgm:cxn modelId="{7237F4B7-EBFB-4F37-AD24-8C713062A9E8}" type="presOf" srcId="{B947E863-39D8-4659-BFDF-0D620B41B637}" destId="{7801C84D-01C0-481B-9768-2BFDF16011DB}" srcOrd="0" destOrd="0" presId="urn:microsoft.com/office/officeart/2005/8/layout/hList1"/>
    <dgm:cxn modelId="{4DEF35B9-72D8-4FB5-B7F1-3A698A234F0F}" type="presOf" srcId="{940B138D-5357-45A2-A082-11A094D8144F}" destId="{A4C70DD7-1DA0-45F7-A1AA-030A89A301BC}" srcOrd="0" destOrd="2" presId="urn:microsoft.com/office/officeart/2005/8/layout/hList1"/>
    <dgm:cxn modelId="{AAE267BC-7FD1-4306-B3EB-090CDB674AFD}" srcId="{B03721CC-7580-4AE8-A2C0-1BE495FD018F}" destId="{51DD5C08-6334-4F0F-AB76-7929D56D6E00}" srcOrd="5" destOrd="0" parTransId="{67342CCE-406A-466C-9F4F-43B30337B14D}" sibTransId="{7D87E072-A14B-4828-BFC3-1A4528C91BB6}"/>
    <dgm:cxn modelId="{F5D877BC-D089-4463-8BA6-92E6ECBACE41}" srcId="{B03721CC-7580-4AE8-A2C0-1BE495FD018F}" destId="{FA56A270-1869-4F9B-B841-922F226F6997}" srcOrd="1" destOrd="0" parTransId="{65F6C219-FBC1-46E9-A496-503863237EBD}" sibTransId="{B3FD6F31-42A6-4945-9401-3B143FEF9897}"/>
    <dgm:cxn modelId="{F1B04AC2-D363-49A4-A50B-E3DD5E46B43F}" srcId="{B03721CC-7580-4AE8-A2C0-1BE495FD018F}" destId="{7F1C2E86-D20F-4897-BF96-D26EDED45488}" srcOrd="12" destOrd="0" parTransId="{62262F03-CF9D-4E37-9081-2D033552ED97}" sibTransId="{4E7B15B4-4E17-4A34-973E-E17EB06E0D19}"/>
    <dgm:cxn modelId="{5241A0C9-13AE-440F-8F94-0D588DB349B4}" type="presOf" srcId="{31645CC1-F6F2-482C-B9EB-46783DD757C4}" destId="{6B4C7E52-13B3-46D2-B77C-52941833B180}" srcOrd="0" destOrd="11" presId="urn:microsoft.com/office/officeart/2005/8/layout/hList1"/>
    <dgm:cxn modelId="{834B32CA-D1FE-4ACD-B0E7-CDD7021E650F}" type="presOf" srcId="{B5C2551E-062F-40C2-8B4A-D17B2BD7A7C4}" destId="{041E91B4-653B-406C-B3CE-AE32844AA636}" srcOrd="0" destOrd="8" presId="urn:microsoft.com/office/officeart/2005/8/layout/hList1"/>
    <dgm:cxn modelId="{BE1D2CD3-C902-4C04-8605-BA9996929527}" srcId="{96462E70-BFFB-4CC9-B8E5-1D4196210040}" destId="{3ACF3D7B-2305-43BA-BFF5-DFDAE537A6E9}" srcOrd="1" destOrd="0" parTransId="{7152F635-639D-4019-80B2-CBEDC1FA426B}" sibTransId="{8277EB1B-D037-47FC-84AA-DCA9907AF431}"/>
    <dgm:cxn modelId="{DE9B0ED7-9B19-45EF-B1D1-9F23ECA352B8}" srcId="{DCBAC994-3007-4DC3-88B1-571F37DB0202}" destId="{0D4416D4-A948-4AD9-B198-F733E9E7EB10}" srcOrd="15" destOrd="0" parTransId="{48409FDF-9F91-4300-906C-FBBB9CB2C290}" sibTransId="{EC184A0A-0852-4121-B0E8-5A4F233CA43A}"/>
    <dgm:cxn modelId="{CE8C9AD8-2637-47F9-B883-2FAE2ED31DDE}" type="presOf" srcId="{3ACF3D7B-2305-43BA-BFF5-DFDAE537A6E9}" destId="{A4C70DD7-1DA0-45F7-A1AA-030A89A301BC}" srcOrd="0" destOrd="1" presId="urn:microsoft.com/office/officeart/2005/8/layout/hList1"/>
    <dgm:cxn modelId="{FD83F2DD-09D7-4CEC-9C9B-DB478621A446}" type="presOf" srcId="{26DE84C2-DA9E-468D-9213-414CA02D69CD}" destId="{6B4C7E52-13B3-46D2-B77C-52941833B180}" srcOrd="0" destOrd="13" presId="urn:microsoft.com/office/officeart/2005/8/layout/hList1"/>
    <dgm:cxn modelId="{B7144DE4-A82F-49D7-8189-A224E454F33D}" srcId="{DCBAC994-3007-4DC3-88B1-571F37DB0202}" destId="{6A050F30-0B68-437E-B69B-6DEAF0BBDD0A}" srcOrd="1" destOrd="0" parTransId="{74E43BAB-5088-41C8-BB3C-C4943EE847AA}" sibTransId="{2C7CB5F0-731B-4F40-B7C9-B624AE474D35}"/>
    <dgm:cxn modelId="{3E3D0EE5-5664-4F83-A3F7-1184F16EA0A1}" srcId="{96462E70-BFFB-4CC9-B8E5-1D4196210040}" destId="{8BDB23A3-8AA6-42BA-96C1-E320839569C2}" srcOrd="0" destOrd="0" parTransId="{12EA9FD3-71DB-451C-9B49-9348BEBAD815}" sibTransId="{C6F99F14-07ED-4E72-A6C9-6B6B289DA8E9}"/>
    <dgm:cxn modelId="{DC319BFB-304D-4FAD-8038-629BCD45DF64}" type="presOf" srcId="{69E9A564-B84D-4A3B-AC4A-7D91930C15F0}" destId="{A4C70DD7-1DA0-45F7-A1AA-030A89A301BC}" srcOrd="0" destOrd="9" presId="urn:microsoft.com/office/officeart/2005/8/layout/hList1"/>
    <dgm:cxn modelId="{5A77B6FC-4E0A-4870-B575-FEDA6321EB50}" type="presOf" srcId="{57CA7693-83DF-4600-A3B7-CD2E8AFAE38F}" destId="{A4C70DD7-1DA0-45F7-A1AA-030A89A301BC}" srcOrd="0" destOrd="8" presId="urn:microsoft.com/office/officeart/2005/8/layout/hList1"/>
    <dgm:cxn modelId="{BE66C5FC-9488-4C67-8A50-6C4736972E73}" srcId="{96462E70-BFFB-4CC9-B8E5-1D4196210040}" destId="{55E72E43-8D52-40C0-AFC1-6DA9E8D16DF0}" srcOrd="11" destOrd="0" parTransId="{FFA66E92-D57D-4039-8718-CD7EAA6EB9C5}" sibTransId="{7066EE0D-2AB8-45D4-8981-61F0DE521203}"/>
    <dgm:cxn modelId="{16F6FAFE-871A-4507-8A47-4004A823BE33}" type="presOf" srcId="{4D028D2B-79C7-4756-9C3E-FC910575BEDA}" destId="{6B4C7E52-13B3-46D2-B77C-52941833B180}" srcOrd="0" destOrd="7" presId="urn:microsoft.com/office/officeart/2005/8/layout/hList1"/>
    <dgm:cxn modelId="{81CF27FF-2102-4447-AAA4-9BF8028C7448}" type="presOf" srcId="{489BE46C-1791-428D-9122-C6C9EBECDA97}" destId="{041E91B4-653B-406C-B3CE-AE32844AA636}" srcOrd="0" destOrd="6" presId="urn:microsoft.com/office/officeart/2005/8/layout/hList1"/>
    <dgm:cxn modelId="{42207A76-33DA-4F86-97A3-7B23C971E1BD}" type="presParOf" srcId="{7801C84D-01C0-481B-9768-2BFDF16011DB}" destId="{3F3198E4-0083-4ADC-A7CF-0147975221CF}" srcOrd="0" destOrd="0" presId="urn:microsoft.com/office/officeart/2005/8/layout/hList1"/>
    <dgm:cxn modelId="{7BB82C80-4CE0-4CCC-80A3-58D4B75B4E6F}" type="presParOf" srcId="{3F3198E4-0083-4ADC-A7CF-0147975221CF}" destId="{BE00BE13-AF0C-4FEF-81BC-05E8AFCA6473}" srcOrd="0" destOrd="0" presId="urn:microsoft.com/office/officeart/2005/8/layout/hList1"/>
    <dgm:cxn modelId="{695C13DE-E279-4B15-BAD2-AC7DCE87214A}" type="presParOf" srcId="{3F3198E4-0083-4ADC-A7CF-0147975221CF}" destId="{041E91B4-653B-406C-B3CE-AE32844AA636}" srcOrd="1" destOrd="0" presId="urn:microsoft.com/office/officeart/2005/8/layout/hList1"/>
    <dgm:cxn modelId="{3107251F-1BCE-40B0-891F-B877B037E0FC}" type="presParOf" srcId="{7801C84D-01C0-481B-9768-2BFDF16011DB}" destId="{F14472B8-AD1C-4C5A-921C-999801E09FDD}" srcOrd="1" destOrd="0" presId="urn:microsoft.com/office/officeart/2005/8/layout/hList1"/>
    <dgm:cxn modelId="{5BF1472B-D02D-4511-ACBF-27537ACEAAF4}" type="presParOf" srcId="{7801C84D-01C0-481B-9768-2BFDF16011DB}" destId="{BC32BA32-A412-4480-B876-3D9B444D9731}" srcOrd="2" destOrd="0" presId="urn:microsoft.com/office/officeart/2005/8/layout/hList1"/>
    <dgm:cxn modelId="{250A651F-3814-4BF0-A93E-9B5F3F1D6008}" type="presParOf" srcId="{BC32BA32-A412-4480-B876-3D9B444D9731}" destId="{33B07BF0-CCE6-479D-913C-F0225D69C4DA}" srcOrd="0" destOrd="0" presId="urn:microsoft.com/office/officeart/2005/8/layout/hList1"/>
    <dgm:cxn modelId="{98E94E54-263E-4DE0-8E82-05EF8BE69FC5}" type="presParOf" srcId="{BC32BA32-A412-4480-B876-3D9B444D9731}" destId="{6B4C7E52-13B3-46D2-B77C-52941833B180}" srcOrd="1" destOrd="0" presId="urn:microsoft.com/office/officeart/2005/8/layout/hList1"/>
    <dgm:cxn modelId="{A7741520-ED1A-4B47-AC63-F8F65FEA6BD1}" type="presParOf" srcId="{7801C84D-01C0-481B-9768-2BFDF16011DB}" destId="{3E4BE244-3059-4664-8C3E-0BE329646B15}" srcOrd="3" destOrd="0" presId="urn:microsoft.com/office/officeart/2005/8/layout/hList1"/>
    <dgm:cxn modelId="{68BAB169-2563-4D7B-9F0D-D9BB2C9A8CD0}" type="presParOf" srcId="{7801C84D-01C0-481B-9768-2BFDF16011DB}" destId="{608351DA-FC17-42AF-8FA4-F05C009FF23F}" srcOrd="4" destOrd="0" presId="urn:microsoft.com/office/officeart/2005/8/layout/hList1"/>
    <dgm:cxn modelId="{40B4B340-2368-49A8-9284-22DDB40C6737}" type="presParOf" srcId="{608351DA-FC17-42AF-8FA4-F05C009FF23F}" destId="{5F04A9F1-8D88-4227-83BA-1978A52FB725}" srcOrd="0" destOrd="0" presId="urn:microsoft.com/office/officeart/2005/8/layout/hList1"/>
    <dgm:cxn modelId="{D8F5923B-A9F0-40C7-9180-AF50779389C8}" type="presParOf" srcId="{608351DA-FC17-42AF-8FA4-F05C009FF23F}" destId="{A4C70DD7-1DA0-45F7-A1AA-030A89A301B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47E863-39D8-4659-BFDF-0D620B41B63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03721CC-7580-4AE8-A2C0-1BE495FD018F}">
      <dgm:prSet phldrT="[Text]" custT="1"/>
      <dgm:spPr/>
      <dgm:t>
        <a:bodyPr/>
        <a:lstStyle/>
        <a:p>
          <a:r>
            <a:rPr lang="en-US" sz="2000" b="1" dirty="0">
              <a:latin typeface="Calibri" pitchFamily="34" charset="0"/>
              <a:cs typeface="Calibri" pitchFamily="34" charset="0"/>
            </a:rPr>
            <a:t>Technology</a:t>
          </a:r>
          <a:r>
            <a:rPr lang="en-US" sz="1800" b="1" dirty="0">
              <a:latin typeface="Calibri" pitchFamily="34" charset="0"/>
              <a:cs typeface="Calibri" pitchFamily="34" charset="0"/>
            </a:rPr>
            <a:t>:</a:t>
          </a:r>
        </a:p>
      </dgm:t>
    </dgm:pt>
    <dgm:pt modelId="{3AA4E22F-6084-47EE-B90A-3E1E72CAE1ED}" type="parTrans" cxnId="{FA058E55-F4DE-4D4F-9034-B124CD428E12}">
      <dgm:prSet/>
      <dgm:spPr/>
      <dgm:t>
        <a:bodyPr/>
        <a:lstStyle/>
        <a:p>
          <a:endParaRPr lang="en-US"/>
        </a:p>
      </dgm:t>
    </dgm:pt>
    <dgm:pt modelId="{E26D7E20-3F76-460C-B8F2-5471AEB12C42}" type="sibTrans" cxnId="{FA058E55-F4DE-4D4F-9034-B124CD428E12}">
      <dgm:prSet/>
      <dgm:spPr/>
      <dgm:t>
        <a:bodyPr/>
        <a:lstStyle/>
        <a:p>
          <a:endParaRPr lang="en-US"/>
        </a:p>
      </dgm:t>
    </dgm:pt>
    <dgm:pt modelId="{7487669B-65BE-4E74-9F5C-AAA3D5B767C3}">
      <dgm:prSet phldrT="[Text]" custT="1"/>
      <dgm:spPr/>
      <dgm:t>
        <a:bodyPr/>
        <a:lstStyle/>
        <a:p>
          <a:r>
            <a:rPr lang="en-US" sz="1800" b="1" dirty="0">
              <a:latin typeface="Arial Rounded MT Bold" panose="020F0704030504030204" pitchFamily="34" charset="0"/>
              <a:cs typeface="Arial" pitchFamily="34" charset="0"/>
            </a:rPr>
            <a:t>Best Buy </a:t>
          </a:r>
          <a:r>
            <a:rPr lang="en-US" b="1" dirty="0">
              <a:solidFill>
                <a:srgbClr val="00B050"/>
              </a:solidFill>
              <a:latin typeface="Arial Rounded MT Bold" panose="020F0704030504030204" pitchFamily="34" charset="0"/>
              <a:cs typeface="Arial" pitchFamily="34" charset="0"/>
            </a:rPr>
            <a:t>$</a:t>
          </a:r>
          <a:endParaRPr lang="en-US" sz="1800" b="1" dirty="0">
            <a:latin typeface="Arial Rounded MT Bold" panose="020F0704030504030204" pitchFamily="34" charset="0"/>
            <a:cs typeface="Arial" pitchFamily="34" charset="0"/>
          </a:endParaRPr>
        </a:p>
      </dgm:t>
    </dgm:pt>
    <dgm:pt modelId="{820842F0-23AE-4D03-9CC8-216BF5677E99}" type="parTrans" cxnId="{9CA3EE0C-E937-4952-8F91-54AB7755C56E}">
      <dgm:prSet/>
      <dgm:spPr/>
      <dgm:t>
        <a:bodyPr/>
        <a:lstStyle/>
        <a:p>
          <a:endParaRPr lang="en-US"/>
        </a:p>
      </dgm:t>
    </dgm:pt>
    <dgm:pt modelId="{0B66294E-93EC-4F16-B052-9FDD84A1EB8F}" type="sibTrans" cxnId="{9CA3EE0C-E937-4952-8F91-54AB7755C56E}">
      <dgm:prSet/>
      <dgm:spPr/>
      <dgm:t>
        <a:bodyPr/>
        <a:lstStyle/>
        <a:p>
          <a:endParaRPr lang="en-US"/>
        </a:p>
      </dgm:t>
    </dgm:pt>
    <dgm:pt modelId="{DCBAC994-3007-4DC3-88B1-571F37DB0202}">
      <dgm:prSet phldrT="[Text]" custT="1"/>
      <dgm:spPr/>
      <dgm:t>
        <a:bodyPr/>
        <a:lstStyle/>
        <a:p>
          <a:r>
            <a:rPr lang="en-US" sz="2000" b="1" dirty="0">
              <a:latin typeface="Calibri" pitchFamily="34" charset="0"/>
              <a:cs typeface="Calibri" pitchFamily="34" charset="0"/>
            </a:rPr>
            <a:t>Hardware, Specialized Trades: </a:t>
          </a:r>
        </a:p>
      </dgm:t>
    </dgm:pt>
    <dgm:pt modelId="{8904D644-CF99-4644-A789-6A7A7DB73BEC}" type="parTrans" cxnId="{0F1C8F91-D762-49AE-BFC9-E47511D69BCE}">
      <dgm:prSet/>
      <dgm:spPr/>
      <dgm:t>
        <a:bodyPr/>
        <a:lstStyle/>
        <a:p>
          <a:endParaRPr lang="en-US"/>
        </a:p>
      </dgm:t>
    </dgm:pt>
    <dgm:pt modelId="{C6FFAFEF-DCBF-4C1B-A082-387137710769}" type="sibTrans" cxnId="{0F1C8F91-D762-49AE-BFC9-E47511D69BCE}">
      <dgm:prSet/>
      <dgm:spPr/>
      <dgm:t>
        <a:bodyPr/>
        <a:lstStyle/>
        <a:p>
          <a:endParaRPr lang="en-US"/>
        </a:p>
      </dgm:t>
    </dgm:pt>
    <dgm:pt modelId="{12ADA2D5-9577-4458-B2A0-89CAD82238C4}">
      <dgm:prSet phldrT="[Text]" custT="1"/>
      <dgm:spPr/>
      <dgm:t>
        <a:bodyPr/>
        <a:lstStyle/>
        <a:p>
          <a:r>
            <a:rPr lang="en-US" sz="1800" b="1" dirty="0">
              <a:latin typeface="Arial Rounded MT Bold" panose="020F0704030504030204" pitchFamily="34" charset="0"/>
              <a:cs typeface="Arial" pitchFamily="34" charset="0"/>
            </a:rPr>
            <a:t>Armstrong Garden Nursery</a:t>
          </a:r>
        </a:p>
      </dgm:t>
    </dgm:pt>
    <dgm:pt modelId="{5C846984-3D84-4DE4-932E-F1B1BA719DFD}" type="parTrans" cxnId="{8E074AB2-00A3-4B1F-94C4-729ADE07E9B8}">
      <dgm:prSet/>
      <dgm:spPr/>
      <dgm:t>
        <a:bodyPr/>
        <a:lstStyle/>
        <a:p>
          <a:endParaRPr lang="en-US"/>
        </a:p>
      </dgm:t>
    </dgm:pt>
    <dgm:pt modelId="{596E44AB-0857-4F60-96D7-3290C04C4483}" type="sibTrans" cxnId="{8E074AB2-00A3-4B1F-94C4-729ADE07E9B8}">
      <dgm:prSet/>
      <dgm:spPr/>
      <dgm:t>
        <a:bodyPr/>
        <a:lstStyle/>
        <a:p>
          <a:endParaRPr lang="en-US"/>
        </a:p>
      </dgm:t>
    </dgm:pt>
    <dgm:pt modelId="{96462E70-BFFB-4CC9-B8E5-1D4196210040}">
      <dgm:prSet phldrT="[Text]" custT="1"/>
      <dgm:spPr/>
      <dgm:t>
        <a:bodyPr/>
        <a:lstStyle/>
        <a:p>
          <a:r>
            <a:rPr lang="en-US" sz="2000" b="1" dirty="0">
              <a:latin typeface="Calibri" pitchFamily="34" charset="0"/>
              <a:cs typeface="Calibri" pitchFamily="34" charset="0"/>
            </a:rPr>
            <a:t>Grocery:</a:t>
          </a:r>
        </a:p>
      </dgm:t>
    </dgm:pt>
    <dgm:pt modelId="{E42A991C-E347-44EE-9093-E33E6DC2A9CE}" type="parTrans" cxnId="{87EAC67C-826C-4E37-BFF6-664A85AEE148}">
      <dgm:prSet/>
      <dgm:spPr/>
      <dgm:t>
        <a:bodyPr/>
        <a:lstStyle/>
        <a:p>
          <a:endParaRPr lang="en-US"/>
        </a:p>
      </dgm:t>
    </dgm:pt>
    <dgm:pt modelId="{1D6E83E1-2087-4591-9A9D-E8D851451280}" type="sibTrans" cxnId="{87EAC67C-826C-4E37-BFF6-664A85AEE148}">
      <dgm:prSet/>
      <dgm:spPr/>
      <dgm:t>
        <a:bodyPr/>
        <a:lstStyle/>
        <a:p>
          <a:endParaRPr lang="en-US"/>
        </a:p>
      </dgm:t>
    </dgm:pt>
    <dgm:pt modelId="{8BDB23A3-8AA6-42BA-96C1-E320839569C2}">
      <dgm:prSet phldrT="[Text]" custT="1"/>
      <dgm:spPr/>
      <dgm:t>
        <a:bodyPr/>
        <a:lstStyle/>
        <a:p>
          <a:r>
            <a:rPr lang="en-US" sz="1600" b="1" dirty="0">
              <a:latin typeface="Arial Rounded MT Bold" panose="020F0704030504030204" pitchFamily="34" charset="0"/>
              <a:cs typeface="Arial" pitchFamily="34" charset="0"/>
            </a:rPr>
            <a:t>Walmart </a:t>
          </a:r>
          <a:r>
            <a:rPr lang="en-US" sz="1600" b="1" dirty="0">
              <a:solidFill>
                <a:srgbClr val="00B050"/>
              </a:solidFill>
              <a:latin typeface="Arial Rounded MT Bold" panose="020F0704030504030204" pitchFamily="34" charset="0"/>
              <a:cs typeface="Arial" pitchFamily="34" charset="0"/>
            </a:rPr>
            <a:t>$</a:t>
          </a:r>
          <a:endParaRPr lang="en-US" sz="1600" b="1" dirty="0">
            <a:latin typeface="Arial Rounded MT Bold" panose="020F0704030504030204" pitchFamily="34" charset="0"/>
            <a:cs typeface="Arial" pitchFamily="34" charset="0"/>
          </a:endParaRPr>
        </a:p>
      </dgm:t>
    </dgm:pt>
    <dgm:pt modelId="{12EA9FD3-71DB-451C-9B49-9348BEBAD815}" type="parTrans" cxnId="{3E3D0EE5-5664-4F83-A3F7-1184F16EA0A1}">
      <dgm:prSet/>
      <dgm:spPr/>
      <dgm:t>
        <a:bodyPr/>
        <a:lstStyle/>
        <a:p>
          <a:endParaRPr lang="en-US"/>
        </a:p>
      </dgm:t>
    </dgm:pt>
    <dgm:pt modelId="{C6F99F14-07ED-4E72-A6C9-6B6B289DA8E9}" type="sibTrans" cxnId="{3E3D0EE5-5664-4F83-A3F7-1184F16EA0A1}">
      <dgm:prSet/>
      <dgm:spPr/>
      <dgm:t>
        <a:bodyPr/>
        <a:lstStyle/>
        <a:p>
          <a:endParaRPr lang="en-US"/>
        </a:p>
      </dgm:t>
    </dgm:pt>
    <dgm:pt modelId="{C2634C98-C7FE-45C4-A602-255F8A10AC1E}">
      <dgm:prSet phldrT="[Text]" custT="1"/>
      <dgm:spPr/>
      <dgm:t>
        <a:bodyPr/>
        <a:lstStyle/>
        <a:p>
          <a:r>
            <a:rPr lang="en-US" sz="1800" b="1" dirty="0">
              <a:latin typeface="Arial Rounded MT Bold" panose="020F0704030504030204" pitchFamily="34" charset="0"/>
              <a:cs typeface="Arial" pitchFamily="34" charset="0"/>
            </a:rPr>
            <a:t>Office Depot </a:t>
          </a:r>
          <a:r>
            <a:rPr lang="en-US" sz="1800" b="1" dirty="0">
              <a:solidFill>
                <a:srgbClr val="00B050"/>
              </a:solidFill>
              <a:latin typeface="Arial Rounded MT Bold" panose="020F0704030504030204" pitchFamily="34" charset="0"/>
              <a:cs typeface="Arial" pitchFamily="34" charset="0"/>
            </a:rPr>
            <a:t>$</a:t>
          </a:r>
          <a:endParaRPr lang="en-US" sz="1800" b="1" dirty="0">
            <a:latin typeface="Arial Rounded MT Bold" panose="020F0704030504030204" pitchFamily="34" charset="0"/>
            <a:cs typeface="Arial" pitchFamily="34" charset="0"/>
          </a:endParaRPr>
        </a:p>
      </dgm:t>
    </dgm:pt>
    <dgm:pt modelId="{5E64DE8A-6C8F-4889-9C8A-0F5AD2CF1867}" type="parTrans" cxnId="{BBA75838-3E86-40E0-A302-DA8D758F53A3}">
      <dgm:prSet/>
      <dgm:spPr/>
      <dgm:t>
        <a:bodyPr/>
        <a:lstStyle/>
        <a:p>
          <a:endParaRPr lang="en-US"/>
        </a:p>
      </dgm:t>
    </dgm:pt>
    <dgm:pt modelId="{67D4DCD8-F16A-4C9F-9F20-35E5905B959A}" type="sibTrans" cxnId="{BBA75838-3E86-40E0-A302-DA8D758F53A3}">
      <dgm:prSet/>
      <dgm:spPr/>
      <dgm:t>
        <a:bodyPr/>
        <a:lstStyle/>
        <a:p>
          <a:endParaRPr lang="en-US"/>
        </a:p>
      </dgm:t>
    </dgm:pt>
    <dgm:pt modelId="{29E6CE07-2760-4E1B-9753-ECEE9CEC5641}">
      <dgm:prSet phldrT="[Text]" custT="1"/>
      <dgm:spPr/>
      <dgm:t>
        <a:bodyPr/>
        <a:lstStyle/>
        <a:p>
          <a:r>
            <a:rPr lang="en-US" sz="1600" b="1" dirty="0">
              <a:latin typeface="Arial Rounded MT Bold" panose="020F0704030504030204" pitchFamily="34" charset="0"/>
              <a:cs typeface="Arial" pitchFamily="34" charset="0"/>
            </a:rPr>
            <a:t>Sprouts Market</a:t>
          </a:r>
          <a:r>
            <a:rPr lang="en-US" sz="1600" b="1" dirty="0">
              <a:solidFill>
                <a:srgbClr val="00B050"/>
              </a:solidFill>
              <a:latin typeface="Arial Rounded MT Bold" panose="020F0704030504030204" pitchFamily="34" charset="0"/>
              <a:cs typeface="Arial" pitchFamily="34" charset="0"/>
            </a:rPr>
            <a:t> $</a:t>
          </a:r>
        </a:p>
      </dgm:t>
    </dgm:pt>
    <dgm:pt modelId="{2E7CB174-33AC-4A64-A728-6F0E7723DFE5}" type="parTrans" cxnId="{52DBD03C-F7E1-43C6-A7E4-6DB0CA393ECB}">
      <dgm:prSet/>
      <dgm:spPr/>
      <dgm:t>
        <a:bodyPr/>
        <a:lstStyle/>
        <a:p>
          <a:endParaRPr lang="en-US"/>
        </a:p>
      </dgm:t>
    </dgm:pt>
    <dgm:pt modelId="{37A1562C-2BD5-4A24-A7DC-4F83751F098D}" type="sibTrans" cxnId="{52DBD03C-F7E1-43C6-A7E4-6DB0CA393ECB}">
      <dgm:prSet/>
      <dgm:spPr/>
      <dgm:t>
        <a:bodyPr/>
        <a:lstStyle/>
        <a:p>
          <a:endParaRPr lang="en-US"/>
        </a:p>
      </dgm:t>
    </dgm:pt>
    <dgm:pt modelId="{5F024BE2-8DB2-4AF7-B853-7ECA622EE982}">
      <dgm:prSet phldrT="[Text]" custT="1"/>
      <dgm:spPr/>
      <dgm:t>
        <a:bodyPr/>
        <a:lstStyle/>
        <a:p>
          <a:r>
            <a:rPr lang="en-US" sz="1600" b="1" dirty="0">
              <a:latin typeface="Arial Rounded MT Bold" panose="020F0704030504030204" pitchFamily="34" charset="0"/>
              <a:cs typeface="Arial" pitchFamily="34" charset="0"/>
            </a:rPr>
            <a:t>Sam’s Club  </a:t>
          </a:r>
          <a:r>
            <a:rPr lang="en-US" sz="1600" b="1" dirty="0">
              <a:solidFill>
                <a:srgbClr val="00B050"/>
              </a:solidFill>
              <a:latin typeface="Arial Rounded MT Bold" panose="020F0704030504030204" pitchFamily="34" charset="0"/>
              <a:cs typeface="Arial" pitchFamily="34" charset="0"/>
            </a:rPr>
            <a:t>$</a:t>
          </a:r>
        </a:p>
      </dgm:t>
    </dgm:pt>
    <dgm:pt modelId="{1F1F78BB-F2A6-4D2A-A24C-E7FDF4F4F3CC}" type="parTrans" cxnId="{F83A26F0-6533-430A-81C6-9F0EE2A121BF}">
      <dgm:prSet/>
      <dgm:spPr/>
      <dgm:t>
        <a:bodyPr/>
        <a:lstStyle/>
        <a:p>
          <a:endParaRPr lang="en-US"/>
        </a:p>
      </dgm:t>
    </dgm:pt>
    <dgm:pt modelId="{084A8B60-D64F-49AB-B3FD-206674EB4861}" type="sibTrans" cxnId="{F83A26F0-6533-430A-81C6-9F0EE2A121BF}">
      <dgm:prSet/>
      <dgm:spPr/>
      <dgm:t>
        <a:bodyPr/>
        <a:lstStyle/>
        <a:p>
          <a:endParaRPr lang="en-US"/>
        </a:p>
      </dgm:t>
    </dgm:pt>
    <dgm:pt modelId="{214DAF66-4FE8-4FE5-A876-6A62C662F739}">
      <dgm:prSet phldrT="[Text]" custT="1"/>
      <dgm:spPr/>
      <dgm:t>
        <a:bodyPr/>
        <a:lstStyle/>
        <a:p>
          <a:r>
            <a:rPr lang="en-US" sz="1600" b="1" dirty="0">
              <a:latin typeface="Arial Rounded MT Bold" panose="020F0704030504030204" pitchFamily="34" charset="0"/>
              <a:cs typeface="Arial" pitchFamily="34" charset="0"/>
            </a:rPr>
            <a:t>Trader Joes</a:t>
          </a:r>
          <a:r>
            <a:rPr lang="en-US" sz="1600" b="1" dirty="0">
              <a:solidFill>
                <a:srgbClr val="00B050"/>
              </a:solidFill>
              <a:latin typeface="Arial Rounded MT Bold" panose="020F0704030504030204" pitchFamily="34" charset="0"/>
              <a:cs typeface="Arial" pitchFamily="34" charset="0"/>
            </a:rPr>
            <a:t>$</a:t>
          </a:r>
          <a:endParaRPr lang="en-US" sz="1600" b="1" dirty="0">
            <a:latin typeface="Arial Rounded MT Bold" panose="020F0704030504030204" pitchFamily="34" charset="0"/>
            <a:cs typeface="Arial" pitchFamily="34" charset="0"/>
          </a:endParaRPr>
        </a:p>
      </dgm:t>
    </dgm:pt>
    <dgm:pt modelId="{84585D30-6B67-4BA8-8F92-20B67F72F762}" type="parTrans" cxnId="{5966A6FB-3154-4287-B29D-295BB793948D}">
      <dgm:prSet/>
      <dgm:spPr/>
      <dgm:t>
        <a:bodyPr/>
        <a:lstStyle/>
        <a:p>
          <a:endParaRPr lang="en-US"/>
        </a:p>
      </dgm:t>
    </dgm:pt>
    <dgm:pt modelId="{251B0FA2-FDC9-4461-805F-486FDD283253}" type="sibTrans" cxnId="{5966A6FB-3154-4287-B29D-295BB793948D}">
      <dgm:prSet/>
      <dgm:spPr/>
      <dgm:t>
        <a:bodyPr/>
        <a:lstStyle/>
        <a:p>
          <a:endParaRPr lang="en-US"/>
        </a:p>
      </dgm:t>
    </dgm:pt>
    <dgm:pt modelId="{DF708D99-1968-4FC5-ABCC-B3DFF8BA080F}">
      <dgm:prSet phldrT="[Text]" custT="1"/>
      <dgm:spPr/>
      <dgm:t>
        <a:bodyPr/>
        <a:lstStyle/>
        <a:p>
          <a:r>
            <a:rPr lang="en-US" sz="1600" b="1" dirty="0">
              <a:latin typeface="Arial Rounded MT Bold" panose="020F0704030504030204" pitchFamily="34" charset="0"/>
              <a:cs typeface="Arial" pitchFamily="34" charset="0"/>
            </a:rPr>
            <a:t>H Mart</a:t>
          </a:r>
        </a:p>
      </dgm:t>
    </dgm:pt>
    <dgm:pt modelId="{534FE197-61D8-4701-9033-5EBA6CFA458A}" type="parTrans" cxnId="{A604190D-6EBB-4452-A7FB-BBFC325ADD73}">
      <dgm:prSet/>
      <dgm:spPr/>
      <dgm:t>
        <a:bodyPr/>
        <a:lstStyle/>
        <a:p>
          <a:endParaRPr lang="en-US"/>
        </a:p>
      </dgm:t>
    </dgm:pt>
    <dgm:pt modelId="{635F82C9-98BD-473A-99E1-D181D44848FC}" type="sibTrans" cxnId="{A604190D-6EBB-4452-A7FB-BBFC325ADD73}">
      <dgm:prSet/>
      <dgm:spPr/>
      <dgm:t>
        <a:bodyPr/>
        <a:lstStyle/>
        <a:p>
          <a:endParaRPr lang="en-US"/>
        </a:p>
      </dgm:t>
    </dgm:pt>
    <dgm:pt modelId="{37E94EDC-6B5D-45F2-A834-AF18E3EFE4B9}">
      <dgm:prSet phldrT="[Text]" custT="1"/>
      <dgm:spPr/>
      <dgm:t>
        <a:bodyPr/>
        <a:lstStyle/>
        <a:p>
          <a:r>
            <a:rPr lang="en-US" sz="1600" b="1" dirty="0">
              <a:latin typeface="Arial Rounded MT Bold" panose="020F0704030504030204" pitchFamily="34" charset="0"/>
              <a:cs typeface="Arial" pitchFamily="34" charset="0"/>
            </a:rPr>
            <a:t>Smart &amp; Final</a:t>
          </a:r>
          <a:r>
            <a:rPr lang="en-US" sz="1600" b="1" dirty="0">
              <a:solidFill>
                <a:srgbClr val="00B050"/>
              </a:solidFill>
              <a:latin typeface="Arial Rounded MT Bold" panose="020F0704030504030204" pitchFamily="34" charset="0"/>
              <a:cs typeface="Arial" pitchFamily="34" charset="0"/>
            </a:rPr>
            <a:t>$</a:t>
          </a:r>
          <a:endParaRPr lang="en-US" sz="1600" b="1" dirty="0">
            <a:latin typeface="Arial Rounded MT Bold" panose="020F0704030504030204" pitchFamily="34" charset="0"/>
            <a:cs typeface="Arial" pitchFamily="34" charset="0"/>
          </a:endParaRPr>
        </a:p>
      </dgm:t>
    </dgm:pt>
    <dgm:pt modelId="{F9AA6929-82B2-4300-A89B-D8E8FA02C7AD}" type="parTrans" cxnId="{D8CE80AE-9165-42BC-A765-DDA3E04F85F6}">
      <dgm:prSet/>
      <dgm:spPr/>
      <dgm:t>
        <a:bodyPr/>
        <a:lstStyle/>
        <a:p>
          <a:endParaRPr lang="en-US"/>
        </a:p>
      </dgm:t>
    </dgm:pt>
    <dgm:pt modelId="{104902BD-D75A-4A04-91A1-109C3653FDDE}" type="sibTrans" cxnId="{D8CE80AE-9165-42BC-A765-DDA3E04F85F6}">
      <dgm:prSet/>
      <dgm:spPr/>
      <dgm:t>
        <a:bodyPr/>
        <a:lstStyle/>
        <a:p>
          <a:endParaRPr lang="en-US"/>
        </a:p>
      </dgm:t>
    </dgm:pt>
    <dgm:pt modelId="{ACB3D778-79D3-479B-A25A-77BD8F9BEB7A}">
      <dgm:prSet phldrT="[Text]" custT="1"/>
      <dgm:spPr/>
      <dgm:t>
        <a:bodyPr/>
        <a:lstStyle/>
        <a:p>
          <a:r>
            <a:rPr lang="en-US" sz="1600" b="1" dirty="0">
              <a:solidFill>
                <a:schemeClr val="tx1"/>
              </a:solidFill>
              <a:latin typeface="Arial Rounded MT Bold" panose="020F0704030504030204" pitchFamily="34" charset="0"/>
              <a:cs typeface="Arial" pitchFamily="34" charset="0"/>
            </a:rPr>
            <a:t>Ralphs </a:t>
          </a:r>
          <a:r>
            <a:rPr lang="en-US" sz="1600" b="1" dirty="0">
              <a:solidFill>
                <a:srgbClr val="00B050"/>
              </a:solidFill>
              <a:latin typeface="Arial Rounded MT Bold" panose="020F0704030504030204" pitchFamily="34" charset="0"/>
              <a:cs typeface="Arial" pitchFamily="34" charset="0"/>
            </a:rPr>
            <a:t> $</a:t>
          </a:r>
        </a:p>
      </dgm:t>
    </dgm:pt>
    <dgm:pt modelId="{D0380B40-8DC8-41FE-B6E8-98DFDF925606}" type="parTrans" cxnId="{83BE4695-9E2E-4E64-83EF-7956155BCBC2}">
      <dgm:prSet/>
      <dgm:spPr/>
      <dgm:t>
        <a:bodyPr/>
        <a:lstStyle/>
        <a:p>
          <a:endParaRPr lang="en-US"/>
        </a:p>
      </dgm:t>
    </dgm:pt>
    <dgm:pt modelId="{EE23D8B1-191B-40DC-92F5-34232E14FF6A}" type="sibTrans" cxnId="{83BE4695-9E2E-4E64-83EF-7956155BCBC2}">
      <dgm:prSet/>
      <dgm:spPr/>
      <dgm:t>
        <a:bodyPr/>
        <a:lstStyle/>
        <a:p>
          <a:endParaRPr lang="en-US"/>
        </a:p>
      </dgm:t>
    </dgm:pt>
    <dgm:pt modelId="{91C3BAF3-89F1-40A2-88DD-10F086F3124B}">
      <dgm:prSet phldrT="[Text]" custT="1"/>
      <dgm:spPr/>
      <dgm:t>
        <a:bodyPr/>
        <a:lstStyle/>
        <a:p>
          <a:r>
            <a:rPr lang="en-US" sz="1800" b="1" dirty="0">
              <a:latin typeface="Arial Rounded MT Bold" panose="020F0704030504030204" pitchFamily="34" charset="0"/>
              <a:cs typeface="Arial" pitchFamily="34" charset="0"/>
            </a:rPr>
            <a:t>Medtronic </a:t>
          </a:r>
          <a:r>
            <a:rPr lang="en-US" sz="1800" b="1" dirty="0">
              <a:solidFill>
                <a:srgbClr val="008000"/>
              </a:solidFill>
              <a:latin typeface="Arial Rounded MT Bold" panose="020F0704030504030204" pitchFamily="34" charset="0"/>
              <a:cs typeface="Arial" pitchFamily="34" charset="0"/>
            </a:rPr>
            <a:t>$ </a:t>
          </a:r>
        </a:p>
      </dgm:t>
    </dgm:pt>
    <dgm:pt modelId="{9B3F48F5-B8B7-40D7-9E3C-147428FC0D16}" type="parTrans" cxnId="{ACBD3332-1B3D-4250-9D66-756C4FD3831F}">
      <dgm:prSet/>
      <dgm:spPr/>
      <dgm:t>
        <a:bodyPr/>
        <a:lstStyle/>
        <a:p>
          <a:endParaRPr lang="en-US"/>
        </a:p>
      </dgm:t>
    </dgm:pt>
    <dgm:pt modelId="{34F1CA0E-E76E-4B9F-A789-A4CDC7776A20}" type="sibTrans" cxnId="{ACBD3332-1B3D-4250-9D66-756C4FD3831F}">
      <dgm:prSet/>
      <dgm:spPr/>
      <dgm:t>
        <a:bodyPr/>
        <a:lstStyle/>
        <a:p>
          <a:endParaRPr lang="en-US"/>
        </a:p>
      </dgm:t>
    </dgm:pt>
    <dgm:pt modelId="{AE8A0D59-C607-4E25-9B4D-6CF2E34EFAA2}">
      <dgm:prSet phldrT="[Text]" custT="1"/>
      <dgm:spPr/>
      <dgm:t>
        <a:bodyPr/>
        <a:lstStyle/>
        <a:p>
          <a:r>
            <a:rPr lang="en-US" sz="1800" b="1" dirty="0">
              <a:solidFill>
                <a:schemeClr val="tx1"/>
              </a:solidFill>
              <a:latin typeface="Arial Rounded MT Bold" panose="020F0704030504030204" pitchFamily="34" charset="0"/>
              <a:cs typeface="Arial" pitchFamily="34" charset="0"/>
            </a:rPr>
            <a:t>Big O Tires</a:t>
          </a:r>
        </a:p>
      </dgm:t>
    </dgm:pt>
    <dgm:pt modelId="{BA020843-8C72-4831-A4EE-3446B1E785BC}" type="parTrans" cxnId="{46422D90-304B-44D8-BAB8-E48FB75615C2}">
      <dgm:prSet/>
      <dgm:spPr/>
      <dgm:t>
        <a:bodyPr/>
        <a:lstStyle/>
        <a:p>
          <a:endParaRPr lang="en-US"/>
        </a:p>
      </dgm:t>
    </dgm:pt>
    <dgm:pt modelId="{3D14004A-2D71-45A0-BF38-14AF02ADC5D0}" type="sibTrans" cxnId="{46422D90-304B-44D8-BAB8-E48FB75615C2}">
      <dgm:prSet/>
      <dgm:spPr/>
      <dgm:t>
        <a:bodyPr/>
        <a:lstStyle/>
        <a:p>
          <a:endParaRPr lang="en-US"/>
        </a:p>
      </dgm:t>
    </dgm:pt>
    <dgm:pt modelId="{5FBBEF56-7ACC-4824-ABBB-07C7D3F12A24}">
      <dgm:prSet phldrT="[Text]" custT="1"/>
      <dgm:spPr/>
      <dgm:t>
        <a:bodyPr/>
        <a:lstStyle/>
        <a:p>
          <a:r>
            <a:rPr lang="en-US" sz="1800" b="1" dirty="0">
              <a:latin typeface="Arial Rounded MT Bold" panose="020F0704030504030204" pitchFamily="34" charset="0"/>
              <a:cs typeface="Arial" pitchFamily="34" charset="0"/>
            </a:rPr>
            <a:t> </a:t>
          </a:r>
          <a:r>
            <a:rPr lang="en-US" sz="1800" b="1" dirty="0">
              <a:solidFill>
                <a:schemeClr val="tx1"/>
              </a:solidFill>
              <a:latin typeface="Arial" pitchFamily="34" charset="0"/>
              <a:cs typeface="Arial" pitchFamily="34" charset="0"/>
            </a:rPr>
            <a:t>Microsoft </a:t>
          </a:r>
          <a:r>
            <a:rPr lang="en-US" sz="1800" b="1" dirty="0">
              <a:solidFill>
                <a:srgbClr val="008000"/>
              </a:solidFill>
              <a:latin typeface="Arial" pitchFamily="34" charset="0"/>
              <a:cs typeface="Arial" pitchFamily="34" charset="0"/>
            </a:rPr>
            <a:t>$</a:t>
          </a:r>
          <a:endParaRPr lang="en-US" sz="1800" b="1" dirty="0">
            <a:latin typeface="Arial Rounded MT Bold" panose="020F0704030504030204" pitchFamily="34" charset="0"/>
            <a:cs typeface="Arial" pitchFamily="34" charset="0"/>
          </a:endParaRPr>
        </a:p>
      </dgm:t>
    </dgm:pt>
    <dgm:pt modelId="{9ABDC7EC-36D4-4340-B623-F72F7A9578C6}" type="parTrans" cxnId="{016A947D-06CE-438A-89A5-B36233556794}">
      <dgm:prSet/>
      <dgm:spPr/>
      <dgm:t>
        <a:bodyPr/>
        <a:lstStyle/>
        <a:p>
          <a:endParaRPr lang="en-US"/>
        </a:p>
      </dgm:t>
    </dgm:pt>
    <dgm:pt modelId="{53CEF0CA-A9FC-41D1-91DA-E6C1E80F3143}" type="sibTrans" cxnId="{016A947D-06CE-438A-89A5-B36233556794}">
      <dgm:prSet/>
      <dgm:spPr/>
      <dgm:t>
        <a:bodyPr/>
        <a:lstStyle/>
        <a:p>
          <a:endParaRPr lang="en-US"/>
        </a:p>
      </dgm:t>
    </dgm:pt>
    <dgm:pt modelId="{964A2464-9798-4FD3-8281-0CFF32567AD9}">
      <dgm:prSet phldrT="[Text]" custT="1"/>
      <dgm:spPr/>
      <dgm:t>
        <a:bodyPr/>
        <a:lstStyle/>
        <a:p>
          <a:r>
            <a:rPr lang="en-US" sz="1800" b="1" dirty="0">
              <a:solidFill>
                <a:schemeClr val="tx1"/>
              </a:solidFill>
              <a:latin typeface="Arial" pitchFamily="34" charset="0"/>
              <a:cs typeface="Arial" pitchFamily="34" charset="0"/>
            </a:rPr>
            <a:t>Game Stop </a:t>
          </a:r>
          <a:r>
            <a:rPr lang="en-US" sz="1800" b="1" dirty="0">
              <a:solidFill>
                <a:srgbClr val="00B050"/>
              </a:solidFill>
              <a:latin typeface="Arial" pitchFamily="34" charset="0"/>
              <a:cs typeface="Arial" pitchFamily="34" charset="0"/>
            </a:rPr>
            <a:t>$</a:t>
          </a:r>
          <a:endParaRPr lang="en-US" sz="1800" b="1" dirty="0">
            <a:latin typeface="Arial Rounded MT Bold" panose="020F0704030504030204" pitchFamily="34" charset="0"/>
            <a:cs typeface="Arial" pitchFamily="34" charset="0"/>
          </a:endParaRPr>
        </a:p>
      </dgm:t>
    </dgm:pt>
    <dgm:pt modelId="{796431D1-C376-4A28-96C9-DE4267C6ED7B}" type="parTrans" cxnId="{01E1FE92-9BE1-4D6A-B3C4-3C572F706DCD}">
      <dgm:prSet/>
      <dgm:spPr/>
      <dgm:t>
        <a:bodyPr/>
        <a:lstStyle/>
        <a:p>
          <a:endParaRPr lang="en-US"/>
        </a:p>
      </dgm:t>
    </dgm:pt>
    <dgm:pt modelId="{9D70C1AF-D943-446B-B301-7643B5F706A6}" type="sibTrans" cxnId="{01E1FE92-9BE1-4D6A-B3C4-3C572F706DCD}">
      <dgm:prSet/>
      <dgm:spPr/>
      <dgm:t>
        <a:bodyPr/>
        <a:lstStyle/>
        <a:p>
          <a:endParaRPr lang="en-US"/>
        </a:p>
      </dgm:t>
    </dgm:pt>
    <dgm:pt modelId="{6DEB6925-2A0B-4C53-AB3C-9080B1E9EAB9}">
      <dgm:prSet phldrT="[Text]" custT="1"/>
      <dgm:spPr/>
      <dgm:t>
        <a:bodyPr/>
        <a:lstStyle/>
        <a:p>
          <a:r>
            <a:rPr lang="en-US" sz="1800" b="1" dirty="0">
              <a:solidFill>
                <a:schemeClr val="tx1"/>
              </a:solidFill>
              <a:latin typeface="Arial Rounded MT Bold" panose="020F0704030504030204" pitchFamily="34" charset="0"/>
              <a:cs typeface="Arial" pitchFamily="34" charset="0"/>
            </a:rPr>
            <a:t>Micro Center  </a:t>
          </a:r>
          <a:r>
            <a:rPr lang="en-US" sz="1800" b="1" dirty="0">
              <a:solidFill>
                <a:srgbClr val="008000"/>
              </a:solidFill>
              <a:latin typeface="Arial Rounded MT Bold" panose="020F0704030504030204" pitchFamily="34" charset="0"/>
              <a:cs typeface="Arial" pitchFamily="34" charset="0"/>
            </a:rPr>
            <a:t>$</a:t>
          </a:r>
        </a:p>
      </dgm:t>
    </dgm:pt>
    <dgm:pt modelId="{F65492AA-0395-4580-B4AF-53130D5AE3F2}" type="parTrans" cxnId="{FA63D438-CBBD-440C-BA9A-1E2C9DC1D199}">
      <dgm:prSet/>
      <dgm:spPr/>
      <dgm:t>
        <a:bodyPr/>
        <a:lstStyle/>
        <a:p>
          <a:endParaRPr lang="en-US"/>
        </a:p>
      </dgm:t>
    </dgm:pt>
    <dgm:pt modelId="{6532210B-269C-4037-96BF-546A673FB075}" type="sibTrans" cxnId="{FA63D438-CBBD-440C-BA9A-1E2C9DC1D199}">
      <dgm:prSet/>
      <dgm:spPr/>
      <dgm:t>
        <a:bodyPr/>
        <a:lstStyle/>
        <a:p>
          <a:endParaRPr lang="en-US"/>
        </a:p>
      </dgm:t>
    </dgm:pt>
    <dgm:pt modelId="{EBDC5990-EF51-461D-B2BD-EB3E4E79E60B}">
      <dgm:prSet phldrT="[Text]" custT="1"/>
      <dgm:spPr/>
      <dgm:t>
        <a:bodyPr/>
        <a:lstStyle/>
        <a:p>
          <a:r>
            <a:rPr lang="en-US" sz="1800" b="1" dirty="0">
              <a:solidFill>
                <a:schemeClr val="tx1"/>
              </a:solidFill>
              <a:latin typeface="Arial Rounded MT Bold" panose="020F0704030504030204" pitchFamily="34" charset="0"/>
              <a:cs typeface="Arial" pitchFamily="34" charset="0"/>
            </a:rPr>
            <a:t>Leisure World Auto Repair  </a:t>
          </a:r>
          <a:r>
            <a:rPr lang="en-US" sz="1800" b="1" dirty="0">
              <a:solidFill>
                <a:srgbClr val="008000"/>
              </a:solidFill>
              <a:latin typeface="Arial Rounded MT Bold" panose="020F0704030504030204" pitchFamily="34" charset="0"/>
              <a:cs typeface="Arial" pitchFamily="34" charset="0"/>
            </a:rPr>
            <a:t>$</a:t>
          </a:r>
        </a:p>
      </dgm:t>
    </dgm:pt>
    <dgm:pt modelId="{24E950C3-8A27-442A-B4B1-FAE1AC84866E}" type="parTrans" cxnId="{263D87FD-4A27-4AE0-AE4D-6230A747BCAC}">
      <dgm:prSet/>
      <dgm:spPr/>
      <dgm:t>
        <a:bodyPr/>
        <a:lstStyle/>
        <a:p>
          <a:endParaRPr lang="en-US"/>
        </a:p>
      </dgm:t>
    </dgm:pt>
    <dgm:pt modelId="{4BA79007-A3CD-4E63-8D1E-CFEEC298ABE2}" type="sibTrans" cxnId="{263D87FD-4A27-4AE0-AE4D-6230A747BCAC}">
      <dgm:prSet/>
      <dgm:spPr/>
      <dgm:t>
        <a:bodyPr/>
        <a:lstStyle/>
        <a:p>
          <a:endParaRPr lang="en-US"/>
        </a:p>
      </dgm:t>
    </dgm:pt>
    <dgm:pt modelId="{57B78D50-1D0F-45F5-8361-3263CDC0ECF6}">
      <dgm:prSet phldrT="[Text]" custT="1"/>
      <dgm:spPr/>
      <dgm:t>
        <a:bodyPr/>
        <a:lstStyle/>
        <a:p>
          <a:r>
            <a:rPr lang="en-US" sz="1800" b="1" dirty="0">
              <a:solidFill>
                <a:schemeClr val="tx1"/>
              </a:solidFill>
              <a:latin typeface="Arial Rounded MT Bold" panose="020F0704030504030204" pitchFamily="34" charset="0"/>
              <a:cs typeface="Arial" pitchFamily="34" charset="0"/>
            </a:rPr>
            <a:t>Micro Center  </a:t>
          </a:r>
          <a:r>
            <a:rPr lang="en-US" sz="1800" b="1" dirty="0">
              <a:solidFill>
                <a:srgbClr val="008000"/>
              </a:solidFill>
              <a:latin typeface="Arial Rounded MT Bold" panose="020F0704030504030204" pitchFamily="34" charset="0"/>
              <a:cs typeface="Arial" pitchFamily="34" charset="0"/>
            </a:rPr>
            <a:t>$</a:t>
          </a:r>
          <a:endParaRPr lang="en-US" sz="1800" b="1" dirty="0">
            <a:latin typeface="Arial Rounded MT Bold" panose="020F0704030504030204" pitchFamily="34" charset="0"/>
            <a:cs typeface="Arial" pitchFamily="34" charset="0"/>
          </a:endParaRPr>
        </a:p>
      </dgm:t>
    </dgm:pt>
    <dgm:pt modelId="{9026DF2D-B567-428D-BCFA-9DEE25A29C36}" type="parTrans" cxnId="{E0D3805C-A522-4334-B842-6FCD3F8C9E86}">
      <dgm:prSet/>
      <dgm:spPr/>
      <dgm:t>
        <a:bodyPr/>
        <a:lstStyle/>
        <a:p>
          <a:endParaRPr lang="en-US"/>
        </a:p>
      </dgm:t>
    </dgm:pt>
    <dgm:pt modelId="{6CF5092F-F434-4A0F-BB0D-593DFCE132F3}" type="sibTrans" cxnId="{E0D3805C-A522-4334-B842-6FCD3F8C9E86}">
      <dgm:prSet/>
      <dgm:spPr/>
      <dgm:t>
        <a:bodyPr/>
        <a:lstStyle/>
        <a:p>
          <a:endParaRPr lang="en-US"/>
        </a:p>
      </dgm:t>
    </dgm:pt>
    <dgm:pt modelId="{7801C84D-01C0-481B-9768-2BFDF16011DB}" type="pres">
      <dgm:prSet presAssocID="{B947E863-39D8-4659-BFDF-0D620B41B637}" presName="Name0" presStyleCnt="0">
        <dgm:presLayoutVars>
          <dgm:dir/>
          <dgm:animLvl val="lvl"/>
          <dgm:resizeHandles val="exact"/>
        </dgm:presLayoutVars>
      </dgm:prSet>
      <dgm:spPr/>
    </dgm:pt>
    <dgm:pt modelId="{3F3198E4-0083-4ADC-A7CF-0147975221CF}" type="pres">
      <dgm:prSet presAssocID="{B03721CC-7580-4AE8-A2C0-1BE495FD018F}" presName="composite" presStyleCnt="0"/>
      <dgm:spPr/>
    </dgm:pt>
    <dgm:pt modelId="{BE00BE13-AF0C-4FEF-81BC-05E8AFCA6473}" type="pres">
      <dgm:prSet presAssocID="{B03721CC-7580-4AE8-A2C0-1BE495FD018F}" presName="parTx" presStyleLbl="alignNode1" presStyleIdx="0" presStyleCnt="3" custLinFactNeighborX="6596" custLinFactNeighborY="-2374">
        <dgm:presLayoutVars>
          <dgm:chMax val="0"/>
          <dgm:chPref val="0"/>
          <dgm:bulletEnabled val="1"/>
        </dgm:presLayoutVars>
      </dgm:prSet>
      <dgm:spPr/>
    </dgm:pt>
    <dgm:pt modelId="{041E91B4-653B-406C-B3CE-AE32844AA636}" type="pres">
      <dgm:prSet presAssocID="{B03721CC-7580-4AE8-A2C0-1BE495FD018F}" presName="desTx" presStyleLbl="alignAccFollowNode1" presStyleIdx="0" presStyleCnt="3" custLinFactNeighborX="6595" custLinFactNeighborY="-511">
        <dgm:presLayoutVars>
          <dgm:bulletEnabled val="1"/>
        </dgm:presLayoutVars>
      </dgm:prSet>
      <dgm:spPr/>
    </dgm:pt>
    <dgm:pt modelId="{F14472B8-AD1C-4C5A-921C-999801E09FDD}" type="pres">
      <dgm:prSet presAssocID="{E26D7E20-3F76-460C-B8F2-5471AEB12C42}" presName="space" presStyleCnt="0"/>
      <dgm:spPr/>
    </dgm:pt>
    <dgm:pt modelId="{BC32BA32-A412-4480-B876-3D9B444D9731}" type="pres">
      <dgm:prSet presAssocID="{DCBAC994-3007-4DC3-88B1-571F37DB0202}" presName="composite" presStyleCnt="0"/>
      <dgm:spPr/>
    </dgm:pt>
    <dgm:pt modelId="{33B07BF0-CCE6-479D-913C-F0225D69C4DA}" type="pres">
      <dgm:prSet presAssocID="{DCBAC994-3007-4DC3-88B1-571F37DB0202}" presName="parTx" presStyleLbl="alignNode1" presStyleIdx="1" presStyleCnt="3" custLinFactNeighborX="-543" custLinFactNeighborY="879">
        <dgm:presLayoutVars>
          <dgm:chMax val="0"/>
          <dgm:chPref val="0"/>
          <dgm:bulletEnabled val="1"/>
        </dgm:presLayoutVars>
      </dgm:prSet>
      <dgm:spPr/>
    </dgm:pt>
    <dgm:pt modelId="{6B4C7E52-13B3-46D2-B77C-52941833B180}" type="pres">
      <dgm:prSet presAssocID="{DCBAC994-3007-4DC3-88B1-571F37DB0202}" presName="desTx" presStyleLbl="alignAccFollowNode1" presStyleIdx="1" presStyleCnt="3" custLinFactNeighborX="86" custLinFactNeighborY="2930">
        <dgm:presLayoutVars>
          <dgm:bulletEnabled val="1"/>
        </dgm:presLayoutVars>
      </dgm:prSet>
      <dgm:spPr/>
    </dgm:pt>
    <dgm:pt modelId="{3E4BE244-3059-4664-8C3E-0BE329646B15}" type="pres">
      <dgm:prSet presAssocID="{C6FFAFEF-DCBF-4C1B-A082-387137710769}" presName="space" presStyleCnt="0"/>
      <dgm:spPr/>
    </dgm:pt>
    <dgm:pt modelId="{608351DA-FC17-42AF-8FA4-F05C009FF23F}" type="pres">
      <dgm:prSet presAssocID="{96462E70-BFFB-4CC9-B8E5-1D4196210040}" presName="composite" presStyleCnt="0"/>
      <dgm:spPr/>
    </dgm:pt>
    <dgm:pt modelId="{5F04A9F1-8D88-4227-83BA-1978A52FB725}" type="pres">
      <dgm:prSet presAssocID="{96462E70-BFFB-4CC9-B8E5-1D4196210040}" presName="parTx" presStyleLbl="alignNode1" presStyleIdx="2" presStyleCnt="3" custLinFactNeighborX="-4602" custLinFactNeighborY="-2374">
        <dgm:presLayoutVars>
          <dgm:chMax val="0"/>
          <dgm:chPref val="0"/>
          <dgm:bulletEnabled val="1"/>
        </dgm:presLayoutVars>
      </dgm:prSet>
      <dgm:spPr/>
    </dgm:pt>
    <dgm:pt modelId="{A4C70DD7-1DA0-45F7-A1AA-030A89A301BC}" type="pres">
      <dgm:prSet presAssocID="{96462E70-BFFB-4CC9-B8E5-1D4196210040}" presName="desTx" presStyleLbl="alignAccFollowNode1" presStyleIdx="2" presStyleCnt="3" custLinFactNeighborX="-2784" custLinFactNeighborY="-662">
        <dgm:presLayoutVars>
          <dgm:bulletEnabled val="1"/>
        </dgm:presLayoutVars>
      </dgm:prSet>
      <dgm:spPr/>
    </dgm:pt>
  </dgm:ptLst>
  <dgm:cxnLst>
    <dgm:cxn modelId="{9CA3EE0C-E937-4952-8F91-54AB7755C56E}" srcId="{B03721CC-7580-4AE8-A2C0-1BE495FD018F}" destId="{7487669B-65BE-4E74-9F5C-AAA3D5B767C3}" srcOrd="0" destOrd="0" parTransId="{820842F0-23AE-4D03-9CC8-216BF5677E99}" sibTransId="{0B66294E-93EC-4F16-B052-9FDD84A1EB8F}"/>
    <dgm:cxn modelId="{A604190D-6EBB-4452-A7FB-BBFC325ADD73}" srcId="{96462E70-BFFB-4CC9-B8E5-1D4196210040}" destId="{DF708D99-1968-4FC5-ABCC-B3DFF8BA080F}" srcOrd="5" destOrd="0" parTransId="{534FE197-61D8-4701-9033-5EBA6CFA458A}" sibTransId="{635F82C9-98BD-473A-99E1-D181D44848FC}"/>
    <dgm:cxn modelId="{ACBD3332-1B3D-4250-9D66-756C4FD3831F}" srcId="{DCBAC994-3007-4DC3-88B1-571F37DB0202}" destId="{91C3BAF3-89F1-40A2-88DD-10F086F3124B}" srcOrd="1" destOrd="0" parTransId="{9B3F48F5-B8B7-40D7-9E3C-147428FC0D16}" sibTransId="{34F1CA0E-E76E-4B9F-A789-A4CDC7776A20}"/>
    <dgm:cxn modelId="{3647EA36-4D98-48A6-9FC4-2B508B792132}" type="presOf" srcId="{EBDC5990-EF51-461D-B2BD-EB3E4E79E60B}" destId="{6B4C7E52-13B3-46D2-B77C-52941833B180}" srcOrd="0" destOrd="4" presId="urn:microsoft.com/office/officeart/2005/8/layout/hList1"/>
    <dgm:cxn modelId="{BBA75838-3E86-40E0-A302-DA8D758F53A3}" srcId="{B03721CC-7580-4AE8-A2C0-1BE495FD018F}" destId="{C2634C98-C7FE-45C4-A602-255F8A10AC1E}" srcOrd="1" destOrd="0" parTransId="{5E64DE8A-6C8F-4889-9C8A-0F5AD2CF1867}" sibTransId="{67D4DCD8-F16A-4C9F-9F20-35E5905B959A}"/>
    <dgm:cxn modelId="{FA63D438-CBBD-440C-BA9A-1E2C9DC1D199}" srcId="{DCBAC994-3007-4DC3-88B1-571F37DB0202}" destId="{6DEB6925-2A0B-4C53-AB3C-9080B1E9EAB9}" srcOrd="3" destOrd="0" parTransId="{F65492AA-0395-4580-B4AF-53130D5AE3F2}" sibTransId="{6532210B-269C-4037-96BF-546A673FB075}"/>
    <dgm:cxn modelId="{52DBD03C-F7E1-43C6-A7E4-6DB0CA393ECB}" srcId="{96462E70-BFFB-4CC9-B8E5-1D4196210040}" destId="{29E6CE07-2760-4E1B-9753-ECEE9CEC5641}" srcOrd="1" destOrd="0" parTransId="{2E7CB174-33AC-4A64-A728-6F0E7723DFE5}" sibTransId="{37A1562C-2BD5-4A24-A7DC-4F83751F098D}"/>
    <dgm:cxn modelId="{73836C3F-557A-4748-8D24-F85D84B3E1EF}" type="presOf" srcId="{8BDB23A3-8AA6-42BA-96C1-E320839569C2}" destId="{A4C70DD7-1DA0-45F7-A1AA-030A89A301BC}" srcOrd="0" destOrd="0" presId="urn:microsoft.com/office/officeart/2005/8/layout/hList1"/>
    <dgm:cxn modelId="{E0D3805C-A522-4334-B842-6FCD3F8C9E86}" srcId="{B03721CC-7580-4AE8-A2C0-1BE495FD018F}" destId="{57B78D50-1D0F-45F5-8361-3263CDC0ECF6}" srcOrd="4" destOrd="0" parTransId="{9026DF2D-B567-428D-BCFA-9DEE25A29C36}" sibTransId="{6CF5092F-F434-4A0F-BB0D-593DFCE132F3}"/>
    <dgm:cxn modelId="{8347EB5E-DAED-4660-A3CC-6ADF3B1C7AAC}" type="presOf" srcId="{57B78D50-1D0F-45F5-8361-3263CDC0ECF6}" destId="{041E91B4-653B-406C-B3CE-AE32844AA636}" srcOrd="0" destOrd="4" presId="urn:microsoft.com/office/officeart/2005/8/layout/hList1"/>
    <dgm:cxn modelId="{E60DFC41-F112-4B22-8B2A-4D752608E0F2}" type="presOf" srcId="{B03721CC-7580-4AE8-A2C0-1BE495FD018F}" destId="{BE00BE13-AF0C-4FEF-81BC-05E8AFCA6473}" srcOrd="0" destOrd="0" presId="urn:microsoft.com/office/officeart/2005/8/layout/hList1"/>
    <dgm:cxn modelId="{00891066-06A2-4846-A640-99EF10680B4E}" type="presOf" srcId="{5F024BE2-8DB2-4AF7-B853-7ECA622EE982}" destId="{A4C70DD7-1DA0-45F7-A1AA-030A89A301BC}" srcOrd="0" destOrd="2" presId="urn:microsoft.com/office/officeart/2005/8/layout/hList1"/>
    <dgm:cxn modelId="{782E8A48-F4FB-4BA8-B334-FCDB25337D53}" type="presOf" srcId="{29E6CE07-2760-4E1B-9753-ECEE9CEC5641}" destId="{A4C70DD7-1DA0-45F7-A1AA-030A89A301BC}" srcOrd="0" destOrd="1" presId="urn:microsoft.com/office/officeart/2005/8/layout/hList1"/>
    <dgm:cxn modelId="{48E05E75-133D-4203-8157-36B949C0A985}" type="presOf" srcId="{7487669B-65BE-4E74-9F5C-AAA3D5B767C3}" destId="{041E91B4-653B-406C-B3CE-AE32844AA636}" srcOrd="0" destOrd="0" presId="urn:microsoft.com/office/officeart/2005/8/layout/hList1"/>
    <dgm:cxn modelId="{FA058E55-F4DE-4D4F-9034-B124CD428E12}" srcId="{B947E863-39D8-4659-BFDF-0D620B41B637}" destId="{B03721CC-7580-4AE8-A2C0-1BE495FD018F}" srcOrd="0" destOrd="0" parTransId="{3AA4E22F-6084-47EE-B90A-3E1E72CAE1ED}" sibTransId="{E26D7E20-3F76-460C-B8F2-5471AEB12C42}"/>
    <dgm:cxn modelId="{6E500758-3086-47F6-B18E-57C8B70330B0}" type="presOf" srcId="{96462E70-BFFB-4CC9-B8E5-1D4196210040}" destId="{5F04A9F1-8D88-4227-83BA-1978A52FB725}" srcOrd="0" destOrd="0" presId="urn:microsoft.com/office/officeart/2005/8/layout/hList1"/>
    <dgm:cxn modelId="{87EAC67C-826C-4E37-BFF6-664A85AEE148}" srcId="{B947E863-39D8-4659-BFDF-0D620B41B637}" destId="{96462E70-BFFB-4CC9-B8E5-1D4196210040}" srcOrd="2" destOrd="0" parTransId="{E42A991C-E347-44EE-9093-E33E6DC2A9CE}" sibTransId="{1D6E83E1-2087-4591-9A9D-E8D851451280}"/>
    <dgm:cxn modelId="{EB3D657D-5307-4191-82CC-7F423C7F3BAD}" type="presOf" srcId="{6DEB6925-2A0B-4C53-AB3C-9080B1E9EAB9}" destId="{6B4C7E52-13B3-46D2-B77C-52941833B180}" srcOrd="0" destOrd="3" presId="urn:microsoft.com/office/officeart/2005/8/layout/hList1"/>
    <dgm:cxn modelId="{016A947D-06CE-438A-89A5-B36233556794}" srcId="{B03721CC-7580-4AE8-A2C0-1BE495FD018F}" destId="{5FBBEF56-7ACC-4824-ABBB-07C7D3F12A24}" srcOrd="2" destOrd="0" parTransId="{9ABDC7EC-36D4-4340-B623-F72F7A9578C6}" sibTransId="{53CEF0CA-A9FC-41D1-91DA-E6C1E80F3143}"/>
    <dgm:cxn modelId="{EAA58F89-B313-4E55-812A-919E99A38F2B}" type="presOf" srcId="{12ADA2D5-9577-4458-B2A0-89CAD82238C4}" destId="{6B4C7E52-13B3-46D2-B77C-52941833B180}" srcOrd="0" destOrd="0" presId="urn:microsoft.com/office/officeart/2005/8/layout/hList1"/>
    <dgm:cxn modelId="{43F0B88B-4324-4FA2-B2A7-F8D795C56528}" type="presOf" srcId="{214DAF66-4FE8-4FE5-A876-6A62C662F739}" destId="{A4C70DD7-1DA0-45F7-A1AA-030A89A301BC}" srcOrd="0" destOrd="3" presId="urn:microsoft.com/office/officeart/2005/8/layout/hList1"/>
    <dgm:cxn modelId="{46422D90-304B-44D8-BAB8-E48FB75615C2}" srcId="{DCBAC994-3007-4DC3-88B1-571F37DB0202}" destId="{AE8A0D59-C607-4E25-9B4D-6CF2E34EFAA2}" srcOrd="2" destOrd="0" parTransId="{BA020843-8C72-4831-A4EE-3446B1E785BC}" sibTransId="{3D14004A-2D71-45A0-BF38-14AF02ADC5D0}"/>
    <dgm:cxn modelId="{0F1C8F91-D762-49AE-BFC9-E47511D69BCE}" srcId="{B947E863-39D8-4659-BFDF-0D620B41B637}" destId="{DCBAC994-3007-4DC3-88B1-571F37DB0202}" srcOrd="1" destOrd="0" parTransId="{8904D644-CF99-4644-A789-6A7A7DB73BEC}" sibTransId="{C6FFAFEF-DCBF-4C1B-A082-387137710769}"/>
    <dgm:cxn modelId="{01E1FE92-9BE1-4D6A-B3C4-3C572F706DCD}" srcId="{B03721CC-7580-4AE8-A2C0-1BE495FD018F}" destId="{964A2464-9798-4FD3-8281-0CFF32567AD9}" srcOrd="3" destOrd="0" parTransId="{796431D1-C376-4A28-96C9-DE4267C6ED7B}" sibTransId="{9D70C1AF-D943-446B-B301-7643B5F706A6}"/>
    <dgm:cxn modelId="{6606E394-252E-4E91-BF9C-024DE0A4126D}" type="presOf" srcId="{5FBBEF56-7ACC-4824-ABBB-07C7D3F12A24}" destId="{041E91B4-653B-406C-B3CE-AE32844AA636}" srcOrd="0" destOrd="2" presId="urn:microsoft.com/office/officeart/2005/8/layout/hList1"/>
    <dgm:cxn modelId="{83BE4695-9E2E-4E64-83EF-7956155BCBC2}" srcId="{96462E70-BFFB-4CC9-B8E5-1D4196210040}" destId="{ACB3D778-79D3-479B-A25A-77BD8F9BEB7A}" srcOrd="6" destOrd="0" parTransId="{D0380B40-8DC8-41FE-B6E8-98DFDF925606}" sibTransId="{EE23D8B1-191B-40DC-92F5-34232E14FF6A}"/>
    <dgm:cxn modelId="{4E23D398-47EC-485E-BF6B-EAC983E6EF17}" type="presOf" srcId="{91C3BAF3-89F1-40A2-88DD-10F086F3124B}" destId="{6B4C7E52-13B3-46D2-B77C-52941833B180}" srcOrd="0" destOrd="1" presId="urn:microsoft.com/office/officeart/2005/8/layout/hList1"/>
    <dgm:cxn modelId="{D8CE80AE-9165-42BC-A765-DDA3E04F85F6}" srcId="{96462E70-BFFB-4CC9-B8E5-1D4196210040}" destId="{37E94EDC-6B5D-45F2-A834-AF18E3EFE4B9}" srcOrd="4" destOrd="0" parTransId="{F9AA6929-82B2-4300-A89B-D8E8FA02C7AD}" sibTransId="{104902BD-D75A-4A04-91A1-109C3653FDDE}"/>
    <dgm:cxn modelId="{8E074AB2-00A3-4B1F-94C4-729ADE07E9B8}" srcId="{DCBAC994-3007-4DC3-88B1-571F37DB0202}" destId="{12ADA2D5-9577-4458-B2A0-89CAD82238C4}" srcOrd="0" destOrd="0" parTransId="{5C846984-3D84-4DE4-932E-F1B1BA719DFD}" sibTransId="{596E44AB-0857-4F60-96D7-3290C04C4483}"/>
    <dgm:cxn modelId="{A033A6B6-0D1D-4DDE-A964-75C6048F88AF}" type="presOf" srcId="{B947E863-39D8-4659-BFDF-0D620B41B637}" destId="{7801C84D-01C0-481B-9768-2BFDF16011DB}" srcOrd="0" destOrd="0" presId="urn:microsoft.com/office/officeart/2005/8/layout/hList1"/>
    <dgm:cxn modelId="{22E602C6-C966-486B-AFDB-B38421A33739}" type="presOf" srcId="{964A2464-9798-4FD3-8281-0CFF32567AD9}" destId="{041E91B4-653B-406C-B3CE-AE32844AA636}" srcOrd="0" destOrd="3" presId="urn:microsoft.com/office/officeart/2005/8/layout/hList1"/>
    <dgm:cxn modelId="{95DCCDCA-3F16-44A6-A604-88F642DE77D6}" type="presOf" srcId="{C2634C98-C7FE-45C4-A602-255F8A10AC1E}" destId="{041E91B4-653B-406C-B3CE-AE32844AA636}" srcOrd="0" destOrd="1" presId="urn:microsoft.com/office/officeart/2005/8/layout/hList1"/>
    <dgm:cxn modelId="{6C82BCDC-B558-429E-B281-B0BD1EBC6C67}" type="presOf" srcId="{37E94EDC-6B5D-45F2-A834-AF18E3EFE4B9}" destId="{A4C70DD7-1DA0-45F7-A1AA-030A89A301BC}" srcOrd="0" destOrd="4" presId="urn:microsoft.com/office/officeart/2005/8/layout/hList1"/>
    <dgm:cxn modelId="{3E3D0EE5-5664-4F83-A3F7-1184F16EA0A1}" srcId="{96462E70-BFFB-4CC9-B8E5-1D4196210040}" destId="{8BDB23A3-8AA6-42BA-96C1-E320839569C2}" srcOrd="0" destOrd="0" parTransId="{12EA9FD3-71DB-451C-9B49-9348BEBAD815}" sibTransId="{C6F99F14-07ED-4E72-A6C9-6B6B289DA8E9}"/>
    <dgm:cxn modelId="{6F0AB5E7-A108-4402-B6CB-91AD2268E935}" type="presOf" srcId="{AE8A0D59-C607-4E25-9B4D-6CF2E34EFAA2}" destId="{6B4C7E52-13B3-46D2-B77C-52941833B180}" srcOrd="0" destOrd="2" presId="urn:microsoft.com/office/officeart/2005/8/layout/hList1"/>
    <dgm:cxn modelId="{DB771AEE-5D27-42C2-8E5F-56DA60C8A07C}" type="presOf" srcId="{ACB3D778-79D3-479B-A25A-77BD8F9BEB7A}" destId="{A4C70DD7-1DA0-45F7-A1AA-030A89A301BC}" srcOrd="0" destOrd="6" presId="urn:microsoft.com/office/officeart/2005/8/layout/hList1"/>
    <dgm:cxn modelId="{F83A26F0-6533-430A-81C6-9F0EE2A121BF}" srcId="{96462E70-BFFB-4CC9-B8E5-1D4196210040}" destId="{5F024BE2-8DB2-4AF7-B853-7ECA622EE982}" srcOrd="2" destOrd="0" parTransId="{1F1F78BB-F2A6-4D2A-A24C-E7FDF4F4F3CC}" sibTransId="{084A8B60-D64F-49AB-B3FD-206674EB4861}"/>
    <dgm:cxn modelId="{1B067CF0-FB03-4BC0-9E9A-C5F2DB083DF2}" type="presOf" srcId="{DCBAC994-3007-4DC3-88B1-571F37DB0202}" destId="{33B07BF0-CCE6-479D-913C-F0225D69C4DA}" srcOrd="0" destOrd="0" presId="urn:microsoft.com/office/officeart/2005/8/layout/hList1"/>
    <dgm:cxn modelId="{85E07BF5-E5C3-41DA-AF44-25DB9BE46972}" type="presOf" srcId="{DF708D99-1968-4FC5-ABCC-B3DFF8BA080F}" destId="{A4C70DD7-1DA0-45F7-A1AA-030A89A301BC}" srcOrd="0" destOrd="5" presId="urn:microsoft.com/office/officeart/2005/8/layout/hList1"/>
    <dgm:cxn modelId="{5966A6FB-3154-4287-B29D-295BB793948D}" srcId="{96462E70-BFFB-4CC9-B8E5-1D4196210040}" destId="{214DAF66-4FE8-4FE5-A876-6A62C662F739}" srcOrd="3" destOrd="0" parTransId="{84585D30-6B67-4BA8-8F92-20B67F72F762}" sibTransId="{251B0FA2-FDC9-4461-805F-486FDD283253}"/>
    <dgm:cxn modelId="{263D87FD-4A27-4AE0-AE4D-6230A747BCAC}" srcId="{DCBAC994-3007-4DC3-88B1-571F37DB0202}" destId="{EBDC5990-EF51-461D-B2BD-EB3E4E79E60B}" srcOrd="4" destOrd="0" parTransId="{24E950C3-8A27-442A-B4B1-FAE1AC84866E}" sibTransId="{4BA79007-A3CD-4E63-8D1E-CFEEC298ABE2}"/>
    <dgm:cxn modelId="{E86D8445-517C-40DC-B61F-3A0A25F95F73}" type="presParOf" srcId="{7801C84D-01C0-481B-9768-2BFDF16011DB}" destId="{3F3198E4-0083-4ADC-A7CF-0147975221CF}" srcOrd="0" destOrd="0" presId="urn:microsoft.com/office/officeart/2005/8/layout/hList1"/>
    <dgm:cxn modelId="{37DB82AD-6C58-43BE-9542-17175A6FD879}" type="presParOf" srcId="{3F3198E4-0083-4ADC-A7CF-0147975221CF}" destId="{BE00BE13-AF0C-4FEF-81BC-05E8AFCA6473}" srcOrd="0" destOrd="0" presId="urn:microsoft.com/office/officeart/2005/8/layout/hList1"/>
    <dgm:cxn modelId="{9A886C5F-3BF9-4988-B258-69C0105E9A42}" type="presParOf" srcId="{3F3198E4-0083-4ADC-A7CF-0147975221CF}" destId="{041E91B4-653B-406C-B3CE-AE32844AA636}" srcOrd="1" destOrd="0" presId="urn:microsoft.com/office/officeart/2005/8/layout/hList1"/>
    <dgm:cxn modelId="{F726C7E1-B8F8-4416-9589-D1169E349281}" type="presParOf" srcId="{7801C84D-01C0-481B-9768-2BFDF16011DB}" destId="{F14472B8-AD1C-4C5A-921C-999801E09FDD}" srcOrd="1" destOrd="0" presId="urn:microsoft.com/office/officeart/2005/8/layout/hList1"/>
    <dgm:cxn modelId="{1EEFE7DE-1BD5-4D18-822E-AD2F33A8FA67}" type="presParOf" srcId="{7801C84D-01C0-481B-9768-2BFDF16011DB}" destId="{BC32BA32-A412-4480-B876-3D9B444D9731}" srcOrd="2" destOrd="0" presId="urn:microsoft.com/office/officeart/2005/8/layout/hList1"/>
    <dgm:cxn modelId="{DD6C8C80-C706-4AF7-957E-CECE728D8D1B}" type="presParOf" srcId="{BC32BA32-A412-4480-B876-3D9B444D9731}" destId="{33B07BF0-CCE6-479D-913C-F0225D69C4DA}" srcOrd="0" destOrd="0" presId="urn:microsoft.com/office/officeart/2005/8/layout/hList1"/>
    <dgm:cxn modelId="{253E5990-1510-446C-8836-A545FF41DCBB}" type="presParOf" srcId="{BC32BA32-A412-4480-B876-3D9B444D9731}" destId="{6B4C7E52-13B3-46D2-B77C-52941833B180}" srcOrd="1" destOrd="0" presId="urn:microsoft.com/office/officeart/2005/8/layout/hList1"/>
    <dgm:cxn modelId="{B23B43B5-DA94-444D-B1B7-CDC55716679C}" type="presParOf" srcId="{7801C84D-01C0-481B-9768-2BFDF16011DB}" destId="{3E4BE244-3059-4664-8C3E-0BE329646B15}" srcOrd="3" destOrd="0" presId="urn:microsoft.com/office/officeart/2005/8/layout/hList1"/>
    <dgm:cxn modelId="{62A7335F-5FF2-45C7-A585-A808330E13D8}" type="presParOf" srcId="{7801C84D-01C0-481B-9768-2BFDF16011DB}" destId="{608351DA-FC17-42AF-8FA4-F05C009FF23F}" srcOrd="4" destOrd="0" presId="urn:microsoft.com/office/officeart/2005/8/layout/hList1"/>
    <dgm:cxn modelId="{8E822EA7-4B94-4796-883F-9D9D3263564F}" type="presParOf" srcId="{608351DA-FC17-42AF-8FA4-F05C009FF23F}" destId="{5F04A9F1-8D88-4227-83BA-1978A52FB725}" srcOrd="0" destOrd="0" presId="urn:microsoft.com/office/officeart/2005/8/layout/hList1"/>
    <dgm:cxn modelId="{70E36CB1-BB8F-4B5C-9E2E-8DA3F02D3E78}" type="presParOf" srcId="{608351DA-FC17-42AF-8FA4-F05C009FF23F}" destId="{A4C70DD7-1DA0-45F7-A1AA-030A89A301B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47E863-39D8-4659-BFDF-0D620B41B63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03721CC-7580-4AE8-A2C0-1BE495FD018F}">
      <dgm:prSet phldrT="[Text]" custT="1"/>
      <dgm:spPr/>
      <dgm:t>
        <a:bodyPr/>
        <a:lstStyle/>
        <a:p>
          <a:r>
            <a:rPr lang="en-US" sz="2000" b="1" dirty="0">
              <a:latin typeface="Arial" pitchFamily="34" charset="0"/>
              <a:cs typeface="Arial" pitchFamily="34" charset="0"/>
            </a:rPr>
            <a:t>Caregiving:</a:t>
          </a:r>
        </a:p>
      </dgm:t>
    </dgm:pt>
    <dgm:pt modelId="{3AA4E22F-6084-47EE-B90A-3E1E72CAE1ED}" type="parTrans" cxnId="{FA058E55-F4DE-4D4F-9034-B124CD428E12}">
      <dgm:prSet/>
      <dgm:spPr/>
      <dgm:t>
        <a:bodyPr/>
        <a:lstStyle/>
        <a:p>
          <a:endParaRPr lang="en-US"/>
        </a:p>
      </dgm:t>
    </dgm:pt>
    <dgm:pt modelId="{E26D7E20-3F76-460C-B8F2-5471AEB12C42}" type="sibTrans" cxnId="{FA058E55-F4DE-4D4F-9034-B124CD428E12}">
      <dgm:prSet/>
      <dgm:spPr/>
      <dgm:t>
        <a:bodyPr/>
        <a:lstStyle/>
        <a:p>
          <a:endParaRPr lang="en-US"/>
        </a:p>
      </dgm:t>
    </dgm:pt>
    <dgm:pt modelId="{7487669B-65BE-4E74-9F5C-AAA3D5B767C3}">
      <dgm:prSet phldrT="[Text]" custT="1"/>
      <dgm:spPr/>
      <dgm:t>
        <a:bodyPr/>
        <a:lstStyle/>
        <a:p>
          <a:r>
            <a:rPr lang="en-US" sz="1800" b="1" dirty="0">
              <a:latin typeface="Arial Rounded MT Bold" panose="020F0704030504030204" pitchFamily="34" charset="0"/>
              <a:cs typeface="Arial" pitchFamily="34" charset="0"/>
            </a:rPr>
            <a:t>Silverado Senior Living</a:t>
          </a:r>
        </a:p>
      </dgm:t>
    </dgm:pt>
    <dgm:pt modelId="{820842F0-23AE-4D03-9CC8-216BF5677E99}" type="parTrans" cxnId="{9CA3EE0C-E937-4952-8F91-54AB7755C56E}">
      <dgm:prSet/>
      <dgm:spPr/>
      <dgm:t>
        <a:bodyPr/>
        <a:lstStyle/>
        <a:p>
          <a:endParaRPr lang="en-US"/>
        </a:p>
      </dgm:t>
    </dgm:pt>
    <dgm:pt modelId="{0B66294E-93EC-4F16-B052-9FDD84A1EB8F}" type="sibTrans" cxnId="{9CA3EE0C-E937-4952-8F91-54AB7755C56E}">
      <dgm:prSet/>
      <dgm:spPr/>
      <dgm:t>
        <a:bodyPr/>
        <a:lstStyle/>
        <a:p>
          <a:endParaRPr lang="en-US"/>
        </a:p>
      </dgm:t>
    </dgm:pt>
    <dgm:pt modelId="{DCBAC994-3007-4DC3-88B1-571F37DB0202}">
      <dgm:prSet phldrT="[Text]" custT="1"/>
      <dgm:spPr/>
      <dgm:t>
        <a:bodyPr/>
        <a:lstStyle/>
        <a:p>
          <a:r>
            <a:rPr lang="en-US" sz="2000" b="1" dirty="0">
              <a:latin typeface="Arial" pitchFamily="34" charset="0"/>
              <a:cs typeface="Arial" pitchFamily="34" charset="0"/>
            </a:rPr>
            <a:t>Pets:</a:t>
          </a:r>
        </a:p>
      </dgm:t>
    </dgm:pt>
    <dgm:pt modelId="{8904D644-CF99-4644-A789-6A7A7DB73BEC}" type="parTrans" cxnId="{0F1C8F91-D762-49AE-BFC9-E47511D69BCE}">
      <dgm:prSet/>
      <dgm:spPr/>
      <dgm:t>
        <a:bodyPr/>
        <a:lstStyle/>
        <a:p>
          <a:endParaRPr lang="en-US"/>
        </a:p>
      </dgm:t>
    </dgm:pt>
    <dgm:pt modelId="{C6FFAFEF-DCBF-4C1B-A082-387137710769}" type="sibTrans" cxnId="{0F1C8F91-D762-49AE-BFC9-E47511D69BCE}">
      <dgm:prSet/>
      <dgm:spPr/>
      <dgm:t>
        <a:bodyPr/>
        <a:lstStyle/>
        <a:p>
          <a:endParaRPr lang="en-US"/>
        </a:p>
      </dgm:t>
    </dgm:pt>
    <dgm:pt modelId="{12ADA2D5-9577-4458-B2A0-89CAD82238C4}">
      <dgm:prSet phldrT="[Text]" custT="1"/>
      <dgm:spPr/>
      <dgm:t>
        <a:bodyPr/>
        <a:lstStyle/>
        <a:p>
          <a:r>
            <a:rPr lang="en-US" sz="1800" b="1" dirty="0">
              <a:latin typeface="Arial Rounded MT Bold" panose="020F0704030504030204" pitchFamily="34" charset="0"/>
              <a:cs typeface="Arial" pitchFamily="34" charset="0"/>
            </a:rPr>
            <a:t>Petco </a:t>
          </a:r>
          <a:r>
            <a:rPr lang="en-US" sz="1800" b="1" dirty="0">
              <a:solidFill>
                <a:srgbClr val="00B050"/>
              </a:solidFill>
              <a:latin typeface="Arial Rounded MT Bold" panose="020F0704030504030204" pitchFamily="34" charset="0"/>
              <a:cs typeface="Arial" pitchFamily="34" charset="0"/>
            </a:rPr>
            <a:t>$</a:t>
          </a:r>
          <a:endParaRPr lang="en-US" sz="1800" b="1" dirty="0">
            <a:latin typeface="Arial Rounded MT Bold" panose="020F0704030504030204" pitchFamily="34" charset="0"/>
            <a:cs typeface="Arial" pitchFamily="34" charset="0"/>
          </a:endParaRPr>
        </a:p>
      </dgm:t>
    </dgm:pt>
    <dgm:pt modelId="{5C846984-3D84-4DE4-932E-F1B1BA719DFD}" type="parTrans" cxnId="{8E074AB2-00A3-4B1F-94C4-729ADE07E9B8}">
      <dgm:prSet/>
      <dgm:spPr/>
      <dgm:t>
        <a:bodyPr/>
        <a:lstStyle/>
        <a:p>
          <a:endParaRPr lang="en-US"/>
        </a:p>
      </dgm:t>
    </dgm:pt>
    <dgm:pt modelId="{596E44AB-0857-4F60-96D7-3290C04C4483}" type="sibTrans" cxnId="{8E074AB2-00A3-4B1F-94C4-729ADE07E9B8}">
      <dgm:prSet/>
      <dgm:spPr/>
      <dgm:t>
        <a:bodyPr/>
        <a:lstStyle/>
        <a:p>
          <a:endParaRPr lang="en-US"/>
        </a:p>
      </dgm:t>
    </dgm:pt>
    <dgm:pt modelId="{96462E70-BFFB-4CC9-B8E5-1D4196210040}">
      <dgm:prSet phldrT="[Text]" custT="1"/>
      <dgm:spPr/>
      <dgm:t>
        <a:bodyPr/>
        <a:lstStyle/>
        <a:p>
          <a:r>
            <a:rPr lang="en-US" sz="2000" b="1" dirty="0">
              <a:latin typeface="Arial" pitchFamily="34" charset="0"/>
              <a:cs typeface="Arial" pitchFamily="34" charset="0"/>
            </a:rPr>
            <a:t>Hospitality:</a:t>
          </a:r>
        </a:p>
      </dgm:t>
    </dgm:pt>
    <dgm:pt modelId="{E42A991C-E347-44EE-9093-E33E6DC2A9CE}" type="parTrans" cxnId="{87EAC67C-826C-4E37-BFF6-664A85AEE148}">
      <dgm:prSet/>
      <dgm:spPr/>
      <dgm:t>
        <a:bodyPr/>
        <a:lstStyle/>
        <a:p>
          <a:endParaRPr lang="en-US"/>
        </a:p>
      </dgm:t>
    </dgm:pt>
    <dgm:pt modelId="{1D6E83E1-2087-4591-9A9D-E8D851451280}" type="sibTrans" cxnId="{87EAC67C-826C-4E37-BFF6-664A85AEE148}">
      <dgm:prSet/>
      <dgm:spPr/>
      <dgm:t>
        <a:bodyPr/>
        <a:lstStyle/>
        <a:p>
          <a:endParaRPr lang="en-US"/>
        </a:p>
      </dgm:t>
    </dgm:pt>
    <dgm:pt modelId="{8BDB23A3-8AA6-42BA-96C1-E320839569C2}">
      <dgm:prSet phldrT="[Text]" custT="1"/>
      <dgm:spPr/>
      <dgm:t>
        <a:bodyPr/>
        <a:lstStyle/>
        <a:p>
          <a:r>
            <a:rPr lang="en-US" sz="1800" b="1" dirty="0">
              <a:latin typeface="Arial Rounded MT Bold" panose="020F0704030504030204" pitchFamily="34" charset="0"/>
              <a:cs typeface="Arial" pitchFamily="34" charset="0"/>
            </a:rPr>
            <a:t>La Quinta Hotels</a:t>
          </a:r>
        </a:p>
      </dgm:t>
    </dgm:pt>
    <dgm:pt modelId="{12EA9FD3-71DB-451C-9B49-9348BEBAD815}" type="parTrans" cxnId="{3E3D0EE5-5664-4F83-A3F7-1184F16EA0A1}">
      <dgm:prSet/>
      <dgm:spPr/>
      <dgm:t>
        <a:bodyPr/>
        <a:lstStyle/>
        <a:p>
          <a:endParaRPr lang="en-US"/>
        </a:p>
      </dgm:t>
    </dgm:pt>
    <dgm:pt modelId="{C6F99F14-07ED-4E72-A6C9-6B6B289DA8E9}" type="sibTrans" cxnId="{3E3D0EE5-5664-4F83-A3F7-1184F16EA0A1}">
      <dgm:prSet/>
      <dgm:spPr/>
      <dgm:t>
        <a:bodyPr/>
        <a:lstStyle/>
        <a:p>
          <a:endParaRPr lang="en-US"/>
        </a:p>
      </dgm:t>
    </dgm:pt>
    <dgm:pt modelId="{C4E5C79D-A4F8-4E99-88E8-DD3C951D6B92}">
      <dgm:prSet phldrT="[Text]" custT="1"/>
      <dgm:spPr/>
      <dgm:t>
        <a:bodyPr/>
        <a:lstStyle/>
        <a:p>
          <a:r>
            <a:rPr lang="en-US" sz="1800" b="1" dirty="0">
              <a:latin typeface="Arial Rounded MT Bold" panose="020F0704030504030204" pitchFamily="34" charset="0"/>
              <a:cs typeface="Arial" pitchFamily="34" charset="0"/>
            </a:rPr>
            <a:t>Heritage Pointe</a:t>
          </a:r>
        </a:p>
      </dgm:t>
    </dgm:pt>
    <dgm:pt modelId="{4D069F84-C031-41A9-B66A-011BF53D2B64}" type="parTrans" cxnId="{4D1CC264-5FF9-47CA-B751-2578F4F9DAE8}">
      <dgm:prSet/>
      <dgm:spPr/>
      <dgm:t>
        <a:bodyPr/>
        <a:lstStyle/>
        <a:p>
          <a:endParaRPr lang="en-US"/>
        </a:p>
      </dgm:t>
    </dgm:pt>
    <dgm:pt modelId="{866EB4B3-8836-455C-9874-D208EE19E3C2}" type="sibTrans" cxnId="{4D1CC264-5FF9-47CA-B751-2578F4F9DAE8}">
      <dgm:prSet/>
      <dgm:spPr/>
      <dgm:t>
        <a:bodyPr/>
        <a:lstStyle/>
        <a:p>
          <a:endParaRPr lang="en-US"/>
        </a:p>
      </dgm:t>
    </dgm:pt>
    <dgm:pt modelId="{7865EB19-D2BD-4A9F-AFD6-47A29F130A56}">
      <dgm:prSet phldrT="[Text]" custT="1"/>
      <dgm:spPr/>
      <dgm:t>
        <a:bodyPr/>
        <a:lstStyle/>
        <a:p>
          <a:r>
            <a:rPr lang="en-US" sz="1800" b="1" dirty="0">
              <a:latin typeface="Arial Rounded MT Bold" panose="020F0704030504030204" pitchFamily="34" charset="0"/>
              <a:cs typeface="Arial" pitchFamily="34" charset="0"/>
            </a:rPr>
            <a:t>Atria Senior Living </a:t>
          </a:r>
          <a:r>
            <a:rPr lang="en-US" sz="1800" b="1" dirty="0">
              <a:solidFill>
                <a:srgbClr val="00B050"/>
              </a:solidFill>
              <a:latin typeface="Arial Rounded MT Bold" panose="020F0704030504030204" pitchFamily="34" charset="0"/>
              <a:cs typeface="Arial" pitchFamily="34" charset="0"/>
            </a:rPr>
            <a:t>$</a:t>
          </a:r>
          <a:endParaRPr lang="en-US" sz="1800" b="1" dirty="0">
            <a:latin typeface="Arial Rounded MT Bold" panose="020F0704030504030204" pitchFamily="34" charset="0"/>
            <a:cs typeface="Arial" pitchFamily="34" charset="0"/>
          </a:endParaRPr>
        </a:p>
      </dgm:t>
    </dgm:pt>
    <dgm:pt modelId="{196FBA59-5355-4BE8-8836-3D265D4501A8}" type="parTrans" cxnId="{F09AB31A-A5BF-4552-8033-14DB53925FF8}">
      <dgm:prSet/>
      <dgm:spPr/>
      <dgm:t>
        <a:bodyPr/>
        <a:lstStyle/>
        <a:p>
          <a:endParaRPr lang="en-US"/>
        </a:p>
      </dgm:t>
    </dgm:pt>
    <dgm:pt modelId="{9032765A-66ED-44AB-9EA6-569ABED63566}" type="sibTrans" cxnId="{F09AB31A-A5BF-4552-8033-14DB53925FF8}">
      <dgm:prSet/>
      <dgm:spPr/>
      <dgm:t>
        <a:bodyPr/>
        <a:lstStyle/>
        <a:p>
          <a:endParaRPr lang="en-US"/>
        </a:p>
      </dgm:t>
    </dgm:pt>
    <dgm:pt modelId="{C3D02599-9168-40F2-9EA0-78FDB84DEF82}">
      <dgm:prSet phldrT="[Text]" custT="1"/>
      <dgm:spPr/>
      <dgm:t>
        <a:bodyPr/>
        <a:lstStyle/>
        <a:p>
          <a:r>
            <a:rPr lang="en-US" sz="1800" b="1" dirty="0">
              <a:latin typeface="Arial Rounded MT Bold" panose="020F0704030504030204" pitchFamily="34" charset="0"/>
              <a:cs typeface="Arial" pitchFamily="34" charset="0"/>
            </a:rPr>
            <a:t>Woodbridge Manor</a:t>
          </a:r>
        </a:p>
      </dgm:t>
    </dgm:pt>
    <dgm:pt modelId="{463C6B5E-CF66-495E-AEF7-23C92459C020}" type="parTrans" cxnId="{3BFA4916-008C-4CD3-B087-9F7E77752B7F}">
      <dgm:prSet/>
      <dgm:spPr/>
      <dgm:t>
        <a:bodyPr/>
        <a:lstStyle/>
        <a:p>
          <a:endParaRPr lang="en-US"/>
        </a:p>
      </dgm:t>
    </dgm:pt>
    <dgm:pt modelId="{3D476B98-D2E1-440B-A4DC-13F6A0E501AD}" type="sibTrans" cxnId="{3BFA4916-008C-4CD3-B087-9F7E77752B7F}">
      <dgm:prSet/>
      <dgm:spPr/>
      <dgm:t>
        <a:bodyPr/>
        <a:lstStyle/>
        <a:p>
          <a:endParaRPr lang="en-US"/>
        </a:p>
      </dgm:t>
    </dgm:pt>
    <dgm:pt modelId="{736ADD59-9517-4F9C-AB1C-CF7EC25E9FD0}">
      <dgm:prSet phldrT="[Text]" custT="1"/>
      <dgm:spPr/>
      <dgm:t>
        <a:bodyPr/>
        <a:lstStyle/>
        <a:p>
          <a:r>
            <a:rPr lang="en-US" sz="1800" b="1" dirty="0">
              <a:latin typeface="Arial Rounded MT Bold" panose="020F0704030504030204" pitchFamily="34" charset="0"/>
              <a:cs typeface="Arial" pitchFamily="34" charset="0"/>
            </a:rPr>
            <a:t>Boys and Girls Club </a:t>
          </a:r>
          <a:r>
            <a:rPr lang="en-US" sz="1800" b="1" dirty="0">
              <a:solidFill>
                <a:srgbClr val="00B050"/>
              </a:solidFill>
              <a:latin typeface="Arial Rounded MT Bold" panose="020F0704030504030204" pitchFamily="34" charset="0"/>
              <a:cs typeface="Arial" pitchFamily="34" charset="0"/>
            </a:rPr>
            <a:t>$</a:t>
          </a:r>
          <a:endParaRPr lang="en-US" sz="1800" b="1" dirty="0">
            <a:latin typeface="Arial Rounded MT Bold" panose="020F0704030504030204" pitchFamily="34" charset="0"/>
            <a:cs typeface="Arial" pitchFamily="34" charset="0"/>
          </a:endParaRPr>
        </a:p>
      </dgm:t>
    </dgm:pt>
    <dgm:pt modelId="{2681B1C7-E33F-4B41-903C-CB574F662D25}" type="parTrans" cxnId="{C8E3B6BD-F4FD-4833-AA5B-19167BFC4500}">
      <dgm:prSet/>
      <dgm:spPr/>
      <dgm:t>
        <a:bodyPr/>
        <a:lstStyle/>
        <a:p>
          <a:endParaRPr lang="en-US"/>
        </a:p>
      </dgm:t>
    </dgm:pt>
    <dgm:pt modelId="{93BB48C8-D00B-492C-8BE9-0629B5988518}" type="sibTrans" cxnId="{C8E3B6BD-F4FD-4833-AA5B-19167BFC4500}">
      <dgm:prSet/>
      <dgm:spPr/>
      <dgm:t>
        <a:bodyPr/>
        <a:lstStyle/>
        <a:p>
          <a:endParaRPr lang="en-US"/>
        </a:p>
      </dgm:t>
    </dgm:pt>
    <dgm:pt modelId="{FAA7EEA2-CE91-44EC-81A7-E1807C69B2B0}">
      <dgm:prSet phldrT="[Text]" custT="1"/>
      <dgm:spPr/>
      <dgm:t>
        <a:bodyPr/>
        <a:lstStyle/>
        <a:p>
          <a:r>
            <a:rPr lang="en-US" sz="1800" b="1" dirty="0">
              <a:latin typeface="Arial Rounded MT Bold" panose="020F0704030504030204" pitchFamily="34" charset="0"/>
              <a:cs typeface="Arial" pitchFamily="34" charset="0"/>
            </a:rPr>
            <a:t>Stonecreek Animal Hospital</a:t>
          </a:r>
        </a:p>
      </dgm:t>
    </dgm:pt>
    <dgm:pt modelId="{A4726AF0-DAC3-4675-B4D3-2A80E07BAD00}" type="parTrans" cxnId="{301013BE-5349-4B36-B45E-A26F7EB4BB5A}">
      <dgm:prSet/>
      <dgm:spPr/>
      <dgm:t>
        <a:bodyPr/>
        <a:lstStyle/>
        <a:p>
          <a:endParaRPr lang="en-US"/>
        </a:p>
      </dgm:t>
    </dgm:pt>
    <dgm:pt modelId="{A24FB63B-96A3-4C21-B6D3-74187CE758E8}" type="sibTrans" cxnId="{301013BE-5349-4B36-B45E-A26F7EB4BB5A}">
      <dgm:prSet/>
      <dgm:spPr/>
      <dgm:t>
        <a:bodyPr/>
        <a:lstStyle/>
        <a:p>
          <a:endParaRPr lang="en-US"/>
        </a:p>
      </dgm:t>
    </dgm:pt>
    <dgm:pt modelId="{0D421959-E5BB-48C1-8C5F-641D31F3A11C}">
      <dgm:prSet phldrT="[Text]" custT="1"/>
      <dgm:spPr/>
      <dgm:t>
        <a:bodyPr/>
        <a:lstStyle/>
        <a:p>
          <a:r>
            <a:rPr lang="en-US" sz="1800" b="1" dirty="0">
              <a:latin typeface="Arial Rounded MT Bold" panose="020F0704030504030204" pitchFamily="34" charset="0"/>
              <a:cs typeface="Arial" pitchFamily="34" charset="0"/>
            </a:rPr>
            <a:t>City of Irvine Animal Shelter</a:t>
          </a:r>
        </a:p>
      </dgm:t>
    </dgm:pt>
    <dgm:pt modelId="{04A50A45-16A5-4858-9333-F42D406F2B65}" type="parTrans" cxnId="{5184DC30-8CDB-4ECD-8E85-FF04D0F80673}">
      <dgm:prSet/>
      <dgm:spPr/>
      <dgm:t>
        <a:bodyPr/>
        <a:lstStyle/>
        <a:p>
          <a:endParaRPr lang="en-US"/>
        </a:p>
      </dgm:t>
    </dgm:pt>
    <dgm:pt modelId="{B54EFA1D-DD33-45DB-B83F-8C98E9BA715E}" type="sibTrans" cxnId="{5184DC30-8CDB-4ECD-8E85-FF04D0F80673}">
      <dgm:prSet/>
      <dgm:spPr/>
      <dgm:t>
        <a:bodyPr/>
        <a:lstStyle/>
        <a:p>
          <a:endParaRPr lang="en-US"/>
        </a:p>
      </dgm:t>
    </dgm:pt>
    <dgm:pt modelId="{E19A2B23-12BB-4FC1-B690-E780A3C9E06F}">
      <dgm:prSet phldrT="[Text]"/>
      <dgm:spPr/>
      <dgm:t>
        <a:bodyPr/>
        <a:lstStyle/>
        <a:p>
          <a:endParaRPr lang="en-US" sz="2000" dirty="0"/>
        </a:p>
      </dgm:t>
    </dgm:pt>
    <dgm:pt modelId="{99B7F870-5297-4313-8F1E-2FB6979BC1F5}" type="parTrans" cxnId="{DAE1DFD6-48BC-460B-8E0D-C744A91C4941}">
      <dgm:prSet/>
      <dgm:spPr/>
      <dgm:t>
        <a:bodyPr/>
        <a:lstStyle/>
        <a:p>
          <a:endParaRPr lang="en-US"/>
        </a:p>
      </dgm:t>
    </dgm:pt>
    <dgm:pt modelId="{C2CB8A4F-A8E3-4BDF-8041-26F5DE81ADCF}" type="sibTrans" cxnId="{DAE1DFD6-48BC-460B-8E0D-C744A91C4941}">
      <dgm:prSet/>
      <dgm:spPr/>
      <dgm:t>
        <a:bodyPr/>
        <a:lstStyle/>
        <a:p>
          <a:endParaRPr lang="en-US"/>
        </a:p>
      </dgm:t>
    </dgm:pt>
    <dgm:pt modelId="{C028AD7E-035C-4155-B43F-59E0BF43ECF0}">
      <dgm:prSet phldrT="[Text]" custT="1"/>
      <dgm:spPr/>
      <dgm:t>
        <a:bodyPr/>
        <a:lstStyle/>
        <a:p>
          <a:r>
            <a:rPr lang="en-US" sz="1800" b="1" dirty="0">
              <a:latin typeface="Arial Rounded MT Bold" panose="020F0704030504030204" pitchFamily="34" charset="0"/>
              <a:cs typeface="Arial" pitchFamily="34" charset="0"/>
            </a:rPr>
            <a:t>Candlewood Suites</a:t>
          </a:r>
        </a:p>
      </dgm:t>
    </dgm:pt>
    <dgm:pt modelId="{FCF62CF7-FD3A-4A58-8EF9-0654C1BD43AE}" type="parTrans" cxnId="{3D724FB7-D1FE-4EEF-B258-00E08939481E}">
      <dgm:prSet/>
      <dgm:spPr/>
      <dgm:t>
        <a:bodyPr/>
        <a:lstStyle/>
        <a:p>
          <a:endParaRPr lang="en-US"/>
        </a:p>
      </dgm:t>
    </dgm:pt>
    <dgm:pt modelId="{147F0D2A-DAFD-421C-A25C-44CA8D946CE7}" type="sibTrans" cxnId="{3D724FB7-D1FE-4EEF-B258-00E08939481E}">
      <dgm:prSet/>
      <dgm:spPr/>
      <dgm:t>
        <a:bodyPr/>
        <a:lstStyle/>
        <a:p>
          <a:endParaRPr lang="en-US"/>
        </a:p>
      </dgm:t>
    </dgm:pt>
    <dgm:pt modelId="{7E706177-B4DF-45C3-A59E-0739C9DF144D}">
      <dgm:prSet phldrT="[Text]" custT="1"/>
      <dgm:spPr/>
      <dgm:t>
        <a:bodyPr/>
        <a:lstStyle/>
        <a:p>
          <a:r>
            <a:rPr lang="en-US" sz="1800" b="1" dirty="0">
              <a:latin typeface="Arial Rounded MT Bold" panose="020F0704030504030204" pitchFamily="34" charset="0"/>
              <a:cs typeface="Arial" pitchFamily="34" charset="0"/>
            </a:rPr>
            <a:t>Radisson Hotels</a:t>
          </a:r>
        </a:p>
      </dgm:t>
    </dgm:pt>
    <dgm:pt modelId="{FB575A4E-2F95-4437-960D-C62B15521BED}" type="parTrans" cxnId="{D5599B15-828D-4428-82B6-AC722EDC1ACF}">
      <dgm:prSet/>
      <dgm:spPr/>
      <dgm:t>
        <a:bodyPr/>
        <a:lstStyle/>
        <a:p>
          <a:endParaRPr lang="en-US"/>
        </a:p>
      </dgm:t>
    </dgm:pt>
    <dgm:pt modelId="{DF77A903-8F35-41CF-9307-27B0344501E7}" type="sibTrans" cxnId="{D5599B15-828D-4428-82B6-AC722EDC1ACF}">
      <dgm:prSet/>
      <dgm:spPr/>
      <dgm:t>
        <a:bodyPr/>
        <a:lstStyle/>
        <a:p>
          <a:endParaRPr lang="en-US"/>
        </a:p>
      </dgm:t>
    </dgm:pt>
    <dgm:pt modelId="{0B7F57F5-C6C8-4AF9-8BBA-BCB7D7755A8C}">
      <dgm:prSet phldrT="[Text]" custT="1"/>
      <dgm:spPr/>
      <dgm:t>
        <a:bodyPr/>
        <a:lstStyle/>
        <a:p>
          <a:r>
            <a:rPr lang="en-US" sz="1800" b="1" dirty="0">
              <a:latin typeface="Arial Rounded MT Bold" panose="020F0704030504030204" pitchFamily="34" charset="0"/>
              <a:cs typeface="Arial" pitchFamily="34" charset="0"/>
            </a:rPr>
            <a:t>Hyatt Hotels  </a:t>
          </a:r>
          <a:r>
            <a:rPr lang="en-US" sz="1800" b="1" dirty="0">
              <a:solidFill>
                <a:srgbClr val="00B050"/>
              </a:solidFill>
              <a:latin typeface="Arial Rounded MT Bold" panose="020F0704030504030204" pitchFamily="34" charset="0"/>
              <a:cs typeface="Arial" pitchFamily="34" charset="0"/>
            </a:rPr>
            <a:t>$</a:t>
          </a:r>
        </a:p>
      </dgm:t>
    </dgm:pt>
    <dgm:pt modelId="{FCC78188-C683-4829-AE56-89E857D1AD52}" type="parTrans" cxnId="{40C5FB0B-758A-4DF7-AD9F-7821793A6530}">
      <dgm:prSet/>
      <dgm:spPr/>
      <dgm:t>
        <a:bodyPr/>
        <a:lstStyle/>
        <a:p>
          <a:endParaRPr lang="en-US"/>
        </a:p>
      </dgm:t>
    </dgm:pt>
    <dgm:pt modelId="{6E8A6216-BA50-4A51-81C3-6120CB61B47D}" type="sibTrans" cxnId="{40C5FB0B-758A-4DF7-AD9F-7821793A6530}">
      <dgm:prSet/>
      <dgm:spPr/>
      <dgm:t>
        <a:bodyPr/>
        <a:lstStyle/>
        <a:p>
          <a:endParaRPr lang="en-US"/>
        </a:p>
      </dgm:t>
    </dgm:pt>
    <dgm:pt modelId="{F5095D64-EE27-478F-9E93-D23762F9B9C0}">
      <dgm:prSet phldrT="[Text]" custT="1"/>
      <dgm:spPr/>
      <dgm:t>
        <a:bodyPr/>
        <a:lstStyle/>
        <a:p>
          <a:r>
            <a:rPr lang="en-US" sz="1800" b="1" dirty="0">
              <a:latin typeface="Arial Rounded MT Bold" panose="020F0704030504030204" pitchFamily="34" charset="0"/>
              <a:cs typeface="Arial" pitchFamily="34" charset="0"/>
            </a:rPr>
            <a:t>Ayres Hotels</a:t>
          </a:r>
        </a:p>
      </dgm:t>
    </dgm:pt>
    <dgm:pt modelId="{FDA2B6AC-FD33-49D1-BD24-39C7D412BE50}" type="parTrans" cxnId="{36B1FF2E-2F21-4874-9955-26A9D5489858}">
      <dgm:prSet/>
      <dgm:spPr/>
      <dgm:t>
        <a:bodyPr/>
        <a:lstStyle/>
        <a:p>
          <a:endParaRPr lang="en-US"/>
        </a:p>
      </dgm:t>
    </dgm:pt>
    <dgm:pt modelId="{82CC1EF3-A051-47A8-9A0D-8EBBBA1B7180}" type="sibTrans" cxnId="{36B1FF2E-2F21-4874-9955-26A9D5489858}">
      <dgm:prSet/>
      <dgm:spPr/>
      <dgm:t>
        <a:bodyPr/>
        <a:lstStyle/>
        <a:p>
          <a:endParaRPr lang="en-US"/>
        </a:p>
      </dgm:t>
    </dgm:pt>
    <dgm:pt modelId="{B16B3EAF-A415-4CE6-BE2F-2BD1CD742D5C}">
      <dgm:prSet phldrT="[Text]" custT="1"/>
      <dgm:spPr/>
      <dgm:t>
        <a:bodyPr/>
        <a:lstStyle/>
        <a:p>
          <a:r>
            <a:rPr lang="en-US" sz="1800" b="1" dirty="0">
              <a:latin typeface="Arial Rounded MT Bold" panose="020F0704030504030204" pitchFamily="34" charset="0"/>
              <a:cs typeface="Arial" pitchFamily="34" charset="0"/>
            </a:rPr>
            <a:t>Hoag Hospital </a:t>
          </a:r>
        </a:p>
      </dgm:t>
    </dgm:pt>
    <dgm:pt modelId="{F3C2B2A2-B83B-4E25-98B0-418B22DCCA01}" type="parTrans" cxnId="{09CF4A9C-6640-4CFF-8CC8-9535A311D658}">
      <dgm:prSet/>
      <dgm:spPr/>
      <dgm:t>
        <a:bodyPr/>
        <a:lstStyle/>
        <a:p>
          <a:endParaRPr lang="en-US"/>
        </a:p>
      </dgm:t>
    </dgm:pt>
    <dgm:pt modelId="{9F99AC5B-AAD3-4419-BB8F-6E76189164F4}" type="sibTrans" cxnId="{09CF4A9C-6640-4CFF-8CC8-9535A311D658}">
      <dgm:prSet/>
      <dgm:spPr/>
      <dgm:t>
        <a:bodyPr/>
        <a:lstStyle/>
        <a:p>
          <a:endParaRPr lang="en-US"/>
        </a:p>
      </dgm:t>
    </dgm:pt>
    <dgm:pt modelId="{CE401F6D-5081-4293-AAE3-6DD7F23A5190}">
      <dgm:prSet phldrT="[Text]"/>
      <dgm:spPr/>
      <dgm:t>
        <a:bodyPr/>
        <a:lstStyle/>
        <a:p>
          <a:endParaRPr lang="en-US" sz="1900" dirty="0"/>
        </a:p>
      </dgm:t>
    </dgm:pt>
    <dgm:pt modelId="{6C37976A-4223-4020-B8C7-9006B4CECCE8}" type="parTrans" cxnId="{A13196CE-D5C0-42C4-83BD-91E4CA77EA83}">
      <dgm:prSet/>
      <dgm:spPr/>
      <dgm:t>
        <a:bodyPr/>
        <a:lstStyle/>
        <a:p>
          <a:endParaRPr lang="en-US"/>
        </a:p>
      </dgm:t>
    </dgm:pt>
    <dgm:pt modelId="{5174022A-3480-410D-A6F7-871AACF96685}" type="sibTrans" cxnId="{A13196CE-D5C0-42C4-83BD-91E4CA77EA83}">
      <dgm:prSet/>
      <dgm:spPr/>
      <dgm:t>
        <a:bodyPr/>
        <a:lstStyle/>
        <a:p>
          <a:endParaRPr lang="en-US"/>
        </a:p>
      </dgm:t>
    </dgm:pt>
    <dgm:pt modelId="{AE079CA3-BC41-452A-86B1-182E567203C2}">
      <dgm:prSet phldrT="[Text]" custT="1"/>
      <dgm:spPr/>
      <dgm:t>
        <a:bodyPr/>
        <a:lstStyle/>
        <a:p>
          <a:r>
            <a:rPr lang="en-US" sz="1800" b="1" dirty="0">
              <a:latin typeface="Arial Rounded MT Bold" panose="020F0704030504030204" pitchFamily="34" charset="0"/>
              <a:cs typeface="Arial" pitchFamily="34" charset="0"/>
            </a:rPr>
            <a:t>Doubletree Hotel </a:t>
          </a:r>
          <a:r>
            <a:rPr lang="en-US" sz="1800" b="1" dirty="0">
              <a:solidFill>
                <a:srgbClr val="00B050"/>
              </a:solidFill>
              <a:latin typeface="Arial Rounded MT Bold" panose="020F0704030504030204" pitchFamily="34" charset="0"/>
              <a:cs typeface="Arial" pitchFamily="34" charset="0"/>
            </a:rPr>
            <a:t>$</a:t>
          </a:r>
          <a:endParaRPr lang="en-US" sz="1800" b="1" dirty="0">
            <a:latin typeface="Arial Rounded MT Bold" panose="020F0704030504030204" pitchFamily="34" charset="0"/>
            <a:cs typeface="Arial" pitchFamily="34" charset="0"/>
          </a:endParaRPr>
        </a:p>
      </dgm:t>
    </dgm:pt>
    <dgm:pt modelId="{22E75AEC-AA3B-435C-B641-5EB0D489FF6C}" type="parTrans" cxnId="{F1168CA3-6345-46D6-8D78-FBEF9EE5329E}">
      <dgm:prSet/>
      <dgm:spPr/>
      <dgm:t>
        <a:bodyPr/>
        <a:lstStyle/>
        <a:p>
          <a:endParaRPr lang="en-US"/>
        </a:p>
      </dgm:t>
    </dgm:pt>
    <dgm:pt modelId="{6AC578B7-02F6-4447-88CF-97A4A20D703C}" type="sibTrans" cxnId="{F1168CA3-6345-46D6-8D78-FBEF9EE5329E}">
      <dgm:prSet/>
      <dgm:spPr/>
      <dgm:t>
        <a:bodyPr/>
        <a:lstStyle/>
        <a:p>
          <a:endParaRPr lang="en-US"/>
        </a:p>
      </dgm:t>
    </dgm:pt>
    <dgm:pt modelId="{88994B29-221A-4470-924C-02A81B39FEB5}">
      <dgm:prSet phldrT="[Text]" custT="1"/>
      <dgm:spPr/>
      <dgm:t>
        <a:bodyPr/>
        <a:lstStyle/>
        <a:p>
          <a:r>
            <a:rPr lang="en-US" sz="1800" b="1" dirty="0">
              <a:latin typeface="Arial Rounded MT Bold" panose="020F0704030504030204" pitchFamily="34" charset="0"/>
              <a:cs typeface="Arial" pitchFamily="34" charset="0"/>
            </a:rPr>
            <a:t>Wyndham Hotel </a:t>
          </a:r>
          <a:r>
            <a:rPr lang="en-US" sz="1800" b="1" dirty="0">
              <a:solidFill>
                <a:srgbClr val="00B050"/>
              </a:solidFill>
              <a:latin typeface="Arial Rounded MT Bold" panose="020F0704030504030204" pitchFamily="34" charset="0"/>
              <a:cs typeface="Arial" pitchFamily="34" charset="0"/>
            </a:rPr>
            <a:t>$</a:t>
          </a:r>
          <a:endParaRPr lang="en-US" sz="1800" b="1" dirty="0">
            <a:latin typeface="Arial Rounded MT Bold" panose="020F0704030504030204" pitchFamily="34" charset="0"/>
            <a:cs typeface="Arial" pitchFamily="34" charset="0"/>
          </a:endParaRPr>
        </a:p>
      </dgm:t>
    </dgm:pt>
    <dgm:pt modelId="{C365B680-DCB4-4306-A0C4-95B952AB521E}" type="parTrans" cxnId="{21E3D907-511A-4D3A-9AA0-90DF8B571E03}">
      <dgm:prSet/>
      <dgm:spPr/>
      <dgm:t>
        <a:bodyPr/>
        <a:lstStyle/>
        <a:p>
          <a:endParaRPr lang="en-US"/>
        </a:p>
      </dgm:t>
    </dgm:pt>
    <dgm:pt modelId="{11BCBB1C-223D-407B-88B5-7A82DC94A615}" type="sibTrans" cxnId="{21E3D907-511A-4D3A-9AA0-90DF8B571E03}">
      <dgm:prSet/>
      <dgm:spPr/>
      <dgm:t>
        <a:bodyPr/>
        <a:lstStyle/>
        <a:p>
          <a:endParaRPr lang="en-US"/>
        </a:p>
      </dgm:t>
    </dgm:pt>
    <dgm:pt modelId="{E79F598A-4A0E-48F0-A82F-06A0A4F01E72}">
      <dgm:prSet phldrT="[Text]" custT="1"/>
      <dgm:spPr/>
      <dgm:t>
        <a:bodyPr/>
        <a:lstStyle/>
        <a:p>
          <a:r>
            <a:rPr lang="en-US" sz="1800" b="1" dirty="0">
              <a:latin typeface="Arial Rounded MT Bold" panose="020F0704030504030204" pitchFamily="34" charset="0"/>
              <a:cs typeface="Arial" pitchFamily="34" charset="0"/>
            </a:rPr>
            <a:t>St. Michael Hospice</a:t>
          </a:r>
        </a:p>
      </dgm:t>
    </dgm:pt>
    <dgm:pt modelId="{3FAD9A06-94F5-4F90-8AA0-B4601E89E377}" type="parTrans" cxnId="{1EBCB857-CE35-4F44-AAE7-3095A726DB68}">
      <dgm:prSet/>
      <dgm:spPr/>
      <dgm:t>
        <a:bodyPr/>
        <a:lstStyle/>
        <a:p>
          <a:endParaRPr lang="en-US"/>
        </a:p>
      </dgm:t>
    </dgm:pt>
    <dgm:pt modelId="{C7390E0F-A031-495A-8997-2F408617D2A5}" type="sibTrans" cxnId="{1EBCB857-CE35-4F44-AAE7-3095A726DB68}">
      <dgm:prSet/>
      <dgm:spPr/>
      <dgm:t>
        <a:bodyPr/>
        <a:lstStyle/>
        <a:p>
          <a:endParaRPr lang="en-US"/>
        </a:p>
      </dgm:t>
    </dgm:pt>
    <dgm:pt modelId="{A547E578-45EB-4398-8DE9-8DB64AAD7871}">
      <dgm:prSet phldrT="[Text]" custT="1"/>
      <dgm:spPr/>
      <dgm:t>
        <a:bodyPr/>
        <a:lstStyle/>
        <a:p>
          <a:r>
            <a:rPr lang="en-US" sz="1800" b="1" dirty="0">
              <a:latin typeface="Arial Rounded MT Bold" panose="020F0704030504030204" pitchFamily="34" charset="0"/>
              <a:cs typeface="Arial" pitchFamily="34" charset="0"/>
            </a:rPr>
            <a:t>CHOC </a:t>
          </a:r>
          <a:r>
            <a:rPr lang="en-US" sz="1800" b="1" dirty="0">
              <a:solidFill>
                <a:srgbClr val="00B050"/>
              </a:solidFill>
              <a:latin typeface="Arial Rounded MT Bold" panose="020F0704030504030204" pitchFamily="34" charset="0"/>
              <a:cs typeface="Arial" pitchFamily="34" charset="0"/>
            </a:rPr>
            <a:t>$</a:t>
          </a:r>
          <a:endParaRPr lang="en-US" sz="1800" b="1" dirty="0">
            <a:latin typeface="Arial Rounded MT Bold" panose="020F0704030504030204" pitchFamily="34" charset="0"/>
            <a:cs typeface="Arial" pitchFamily="34" charset="0"/>
          </a:endParaRPr>
        </a:p>
      </dgm:t>
    </dgm:pt>
    <dgm:pt modelId="{C88D27DD-02CD-415A-BC1B-385992D24B91}" type="parTrans" cxnId="{69E47F69-41D4-45C8-9BE1-E770D3DEEF22}">
      <dgm:prSet/>
      <dgm:spPr/>
      <dgm:t>
        <a:bodyPr/>
        <a:lstStyle/>
        <a:p>
          <a:endParaRPr lang="en-US"/>
        </a:p>
      </dgm:t>
    </dgm:pt>
    <dgm:pt modelId="{60AF22AF-822A-452F-B829-BF5080F19F4C}" type="sibTrans" cxnId="{69E47F69-41D4-45C8-9BE1-E770D3DEEF22}">
      <dgm:prSet/>
      <dgm:spPr/>
      <dgm:t>
        <a:bodyPr/>
        <a:lstStyle/>
        <a:p>
          <a:endParaRPr lang="en-US"/>
        </a:p>
      </dgm:t>
    </dgm:pt>
    <dgm:pt modelId="{1B065366-D376-476E-A66F-57106C2CC897}">
      <dgm:prSet phldrT="[Text]" custT="1"/>
      <dgm:spPr/>
      <dgm:t>
        <a:bodyPr/>
        <a:lstStyle/>
        <a:p>
          <a:r>
            <a:rPr lang="en-US" sz="1800" b="1" dirty="0">
              <a:latin typeface="Arial Rounded MT Bold" panose="020F0704030504030204" pitchFamily="34" charset="0"/>
              <a:cs typeface="Arial" pitchFamily="34" charset="0"/>
            </a:rPr>
            <a:t>UCI Medical Center </a:t>
          </a:r>
          <a:r>
            <a:rPr lang="en-US" sz="1800" b="1" dirty="0">
              <a:solidFill>
                <a:srgbClr val="00B050"/>
              </a:solidFill>
              <a:latin typeface="Arial Rounded MT Bold" panose="020F0704030504030204" pitchFamily="34" charset="0"/>
              <a:cs typeface="Arial" pitchFamily="34" charset="0"/>
            </a:rPr>
            <a:t>$</a:t>
          </a:r>
          <a:endParaRPr lang="en-US" sz="1800" b="1" dirty="0">
            <a:latin typeface="Arial Rounded MT Bold" panose="020F0704030504030204" pitchFamily="34" charset="0"/>
            <a:cs typeface="Arial" pitchFamily="34" charset="0"/>
          </a:endParaRPr>
        </a:p>
      </dgm:t>
    </dgm:pt>
    <dgm:pt modelId="{600044B9-9621-43E9-BC73-B47D8EA46682}" type="parTrans" cxnId="{0FFCF353-E749-49ED-A35C-B5BC9C2FB71B}">
      <dgm:prSet/>
      <dgm:spPr/>
      <dgm:t>
        <a:bodyPr/>
        <a:lstStyle/>
        <a:p>
          <a:endParaRPr lang="en-US"/>
        </a:p>
      </dgm:t>
    </dgm:pt>
    <dgm:pt modelId="{E51230C4-FF74-466B-AEF6-C01869DF0DCC}" type="sibTrans" cxnId="{0FFCF353-E749-49ED-A35C-B5BC9C2FB71B}">
      <dgm:prSet/>
      <dgm:spPr/>
      <dgm:t>
        <a:bodyPr/>
        <a:lstStyle/>
        <a:p>
          <a:endParaRPr lang="en-US"/>
        </a:p>
      </dgm:t>
    </dgm:pt>
    <dgm:pt modelId="{6B8A5B92-1355-4762-8A55-E4C476D255D2}">
      <dgm:prSet phldrT="[Text]" custT="1"/>
      <dgm:spPr/>
      <dgm:t>
        <a:bodyPr/>
        <a:lstStyle/>
        <a:p>
          <a:r>
            <a:rPr lang="en-US" sz="1800" b="1" dirty="0">
              <a:latin typeface="Arial Rounded MT Bold" panose="020F0704030504030204" pitchFamily="34" charset="0"/>
              <a:cs typeface="Arial" pitchFamily="34" charset="0"/>
            </a:rPr>
            <a:t>Pets Mart </a:t>
          </a:r>
          <a:r>
            <a:rPr lang="en-US" sz="1800" b="1" dirty="0">
              <a:solidFill>
                <a:srgbClr val="00B050"/>
              </a:solidFill>
              <a:latin typeface="Arial Rounded MT Bold" panose="020F0704030504030204" pitchFamily="34" charset="0"/>
              <a:cs typeface="Arial" pitchFamily="34" charset="0"/>
            </a:rPr>
            <a:t>$</a:t>
          </a:r>
          <a:endParaRPr lang="en-US" sz="1800" b="1" dirty="0">
            <a:latin typeface="Arial Rounded MT Bold" panose="020F0704030504030204" pitchFamily="34" charset="0"/>
            <a:cs typeface="Arial" pitchFamily="34" charset="0"/>
          </a:endParaRPr>
        </a:p>
      </dgm:t>
    </dgm:pt>
    <dgm:pt modelId="{6D1F1F8D-55E5-4F5E-AA7E-303F80C32D61}" type="parTrans" cxnId="{00A565D6-D0F8-4511-9AA7-8FD684F402AD}">
      <dgm:prSet/>
      <dgm:spPr/>
    </dgm:pt>
    <dgm:pt modelId="{8F3A789D-6ED3-4061-B46F-703A369BB158}" type="sibTrans" cxnId="{00A565D6-D0F8-4511-9AA7-8FD684F402AD}">
      <dgm:prSet/>
      <dgm:spPr/>
    </dgm:pt>
    <dgm:pt modelId="{4D758E54-F761-4A1C-965B-C6E2C1A3085F}">
      <dgm:prSet phldrT="[Text]" custT="1"/>
      <dgm:spPr/>
      <dgm:t>
        <a:bodyPr/>
        <a:lstStyle/>
        <a:p>
          <a:r>
            <a:rPr lang="en-US" sz="1800" b="1" dirty="0">
              <a:latin typeface="Arial Rounded MT Bold" panose="020F0704030504030204" pitchFamily="34" charset="0"/>
              <a:cs typeface="Arial" pitchFamily="34" charset="0"/>
            </a:rPr>
            <a:t>Passionate Pet </a:t>
          </a:r>
          <a:r>
            <a:rPr lang="en-US" sz="1800" b="1" dirty="0">
              <a:solidFill>
                <a:srgbClr val="008000"/>
              </a:solidFill>
              <a:latin typeface="Arial Rounded MT Bold" panose="020F0704030504030204" pitchFamily="34" charset="0"/>
              <a:cs typeface="Arial" pitchFamily="34" charset="0"/>
            </a:rPr>
            <a:t>$</a:t>
          </a:r>
        </a:p>
      </dgm:t>
    </dgm:pt>
    <dgm:pt modelId="{EFD48CEF-C8F7-4ED6-93ED-9C2E079B6E75}" type="parTrans" cxnId="{97E01BCC-A193-4D07-97C9-4B619243AC8B}">
      <dgm:prSet/>
      <dgm:spPr/>
    </dgm:pt>
    <dgm:pt modelId="{48381432-53B1-4942-98A7-97A6A3828842}" type="sibTrans" cxnId="{97E01BCC-A193-4D07-97C9-4B619243AC8B}">
      <dgm:prSet/>
      <dgm:spPr/>
    </dgm:pt>
    <dgm:pt modelId="{96553FA4-3AD2-4E1B-8675-EEEE8108C68D}">
      <dgm:prSet phldrT="[Text]" custT="1"/>
      <dgm:spPr/>
      <dgm:t>
        <a:bodyPr/>
        <a:lstStyle/>
        <a:p>
          <a:r>
            <a:rPr lang="en-US" sz="1800" b="1" dirty="0">
              <a:latin typeface="Arial Rounded MT Bold" panose="020F0704030504030204" pitchFamily="34" charset="0"/>
              <a:cs typeface="Arial" pitchFamily="34" charset="0"/>
            </a:rPr>
            <a:t>Kaiser Irvine  </a:t>
          </a:r>
          <a:r>
            <a:rPr lang="en-US" sz="1800" b="1" dirty="0">
              <a:solidFill>
                <a:srgbClr val="00B050"/>
              </a:solidFill>
              <a:latin typeface="Arial Rounded MT Bold" panose="020F0704030504030204" pitchFamily="34" charset="0"/>
              <a:cs typeface="Arial" pitchFamily="34" charset="0"/>
            </a:rPr>
            <a:t>$</a:t>
          </a:r>
          <a:endParaRPr lang="en-US" sz="1800" b="1" dirty="0">
            <a:solidFill>
              <a:srgbClr val="008000"/>
            </a:solidFill>
            <a:latin typeface="Arial Rounded MT Bold" panose="020F0704030504030204" pitchFamily="34" charset="0"/>
            <a:cs typeface="Arial" pitchFamily="34" charset="0"/>
          </a:endParaRPr>
        </a:p>
      </dgm:t>
    </dgm:pt>
    <dgm:pt modelId="{ECE7B86B-CF16-446E-A5CB-DF4E056B1F77}" type="parTrans" cxnId="{A4836C37-66EF-4181-85AB-6B1159DCDDE8}">
      <dgm:prSet/>
      <dgm:spPr/>
    </dgm:pt>
    <dgm:pt modelId="{43E9CEA7-D55E-45EA-A6D5-D4F10A6BD81F}" type="sibTrans" cxnId="{A4836C37-66EF-4181-85AB-6B1159DCDDE8}">
      <dgm:prSet/>
      <dgm:spPr/>
    </dgm:pt>
    <dgm:pt modelId="{ECF3716F-26AC-4104-AA60-7ABDB221B1DB}">
      <dgm:prSet phldrT="[Text]" custT="1"/>
      <dgm:spPr/>
      <dgm:t>
        <a:bodyPr/>
        <a:lstStyle/>
        <a:p>
          <a:r>
            <a:rPr lang="en-US" sz="1800" b="1" dirty="0">
              <a:latin typeface="Arial Rounded MT Bold" panose="020F0704030504030204" pitchFamily="34" charset="0"/>
              <a:cs typeface="Arial" pitchFamily="34" charset="0"/>
            </a:rPr>
            <a:t>Kaiser Anaheim </a:t>
          </a:r>
          <a:r>
            <a:rPr lang="en-US" sz="1800" b="1" dirty="0">
              <a:solidFill>
                <a:srgbClr val="008000"/>
              </a:solidFill>
              <a:latin typeface="Arial Rounded MT Bold" panose="020F0704030504030204" pitchFamily="34" charset="0"/>
              <a:cs typeface="Arial" pitchFamily="34" charset="0"/>
            </a:rPr>
            <a:t>$</a:t>
          </a:r>
        </a:p>
      </dgm:t>
    </dgm:pt>
    <dgm:pt modelId="{F5371FC3-5A2B-4393-8105-131D9C5029D0}" type="parTrans" cxnId="{1F8C8239-3676-4BFB-B2C4-B53A6A0958F8}">
      <dgm:prSet/>
      <dgm:spPr/>
    </dgm:pt>
    <dgm:pt modelId="{E5159C9F-6589-44E6-9BD1-5DF88E03EE61}" type="sibTrans" cxnId="{1F8C8239-3676-4BFB-B2C4-B53A6A0958F8}">
      <dgm:prSet/>
      <dgm:spPr/>
    </dgm:pt>
    <dgm:pt modelId="{7801C84D-01C0-481B-9768-2BFDF16011DB}" type="pres">
      <dgm:prSet presAssocID="{B947E863-39D8-4659-BFDF-0D620B41B637}" presName="Name0" presStyleCnt="0">
        <dgm:presLayoutVars>
          <dgm:dir/>
          <dgm:animLvl val="lvl"/>
          <dgm:resizeHandles val="exact"/>
        </dgm:presLayoutVars>
      </dgm:prSet>
      <dgm:spPr/>
    </dgm:pt>
    <dgm:pt modelId="{3F3198E4-0083-4ADC-A7CF-0147975221CF}" type="pres">
      <dgm:prSet presAssocID="{B03721CC-7580-4AE8-A2C0-1BE495FD018F}" presName="composite" presStyleCnt="0"/>
      <dgm:spPr/>
    </dgm:pt>
    <dgm:pt modelId="{BE00BE13-AF0C-4FEF-81BC-05E8AFCA6473}" type="pres">
      <dgm:prSet presAssocID="{B03721CC-7580-4AE8-A2C0-1BE495FD018F}" presName="parTx" presStyleLbl="alignNode1" presStyleIdx="0" presStyleCnt="3" custLinFactNeighborX="9362" custLinFactNeighborY="-7646">
        <dgm:presLayoutVars>
          <dgm:chMax val="0"/>
          <dgm:chPref val="0"/>
          <dgm:bulletEnabled val="1"/>
        </dgm:presLayoutVars>
      </dgm:prSet>
      <dgm:spPr/>
    </dgm:pt>
    <dgm:pt modelId="{041E91B4-653B-406C-B3CE-AE32844AA636}" type="pres">
      <dgm:prSet presAssocID="{B03721CC-7580-4AE8-A2C0-1BE495FD018F}" presName="desTx" presStyleLbl="alignAccFollowNode1" presStyleIdx="0" presStyleCnt="3" custLinFactNeighborX="9148" custLinFactNeighborY="-2759">
        <dgm:presLayoutVars>
          <dgm:bulletEnabled val="1"/>
        </dgm:presLayoutVars>
      </dgm:prSet>
      <dgm:spPr/>
    </dgm:pt>
    <dgm:pt modelId="{F14472B8-AD1C-4C5A-921C-999801E09FDD}" type="pres">
      <dgm:prSet presAssocID="{E26D7E20-3F76-460C-B8F2-5471AEB12C42}" presName="space" presStyleCnt="0"/>
      <dgm:spPr/>
    </dgm:pt>
    <dgm:pt modelId="{BC32BA32-A412-4480-B876-3D9B444D9731}" type="pres">
      <dgm:prSet presAssocID="{DCBAC994-3007-4DC3-88B1-571F37DB0202}" presName="composite" presStyleCnt="0"/>
      <dgm:spPr/>
    </dgm:pt>
    <dgm:pt modelId="{33B07BF0-CCE6-479D-913C-F0225D69C4DA}" type="pres">
      <dgm:prSet presAssocID="{DCBAC994-3007-4DC3-88B1-571F37DB0202}" presName="parTx" presStyleLbl="alignNode1" presStyleIdx="1" presStyleCnt="3" custLinFactNeighborX="6793" custLinFactNeighborY="-7646">
        <dgm:presLayoutVars>
          <dgm:chMax val="0"/>
          <dgm:chPref val="0"/>
          <dgm:bulletEnabled val="1"/>
        </dgm:presLayoutVars>
      </dgm:prSet>
      <dgm:spPr/>
    </dgm:pt>
    <dgm:pt modelId="{6B4C7E52-13B3-46D2-B77C-52941833B180}" type="pres">
      <dgm:prSet presAssocID="{DCBAC994-3007-4DC3-88B1-571F37DB0202}" presName="desTx" presStyleLbl="alignAccFollowNode1" presStyleIdx="1" presStyleCnt="3" custLinFactNeighborX="6463" custLinFactNeighborY="-2759">
        <dgm:presLayoutVars>
          <dgm:bulletEnabled val="1"/>
        </dgm:presLayoutVars>
      </dgm:prSet>
      <dgm:spPr/>
    </dgm:pt>
    <dgm:pt modelId="{3E4BE244-3059-4664-8C3E-0BE329646B15}" type="pres">
      <dgm:prSet presAssocID="{C6FFAFEF-DCBF-4C1B-A082-387137710769}" presName="space" presStyleCnt="0"/>
      <dgm:spPr/>
    </dgm:pt>
    <dgm:pt modelId="{608351DA-FC17-42AF-8FA4-F05C009FF23F}" type="pres">
      <dgm:prSet presAssocID="{96462E70-BFFB-4CC9-B8E5-1D4196210040}" presName="composite" presStyleCnt="0"/>
      <dgm:spPr/>
    </dgm:pt>
    <dgm:pt modelId="{5F04A9F1-8D88-4227-83BA-1978A52FB725}" type="pres">
      <dgm:prSet presAssocID="{96462E70-BFFB-4CC9-B8E5-1D4196210040}" presName="parTx" presStyleLbl="alignNode1" presStyleIdx="2" presStyleCnt="3" custLinFactNeighborX="-1325" custLinFactNeighborY="-7646">
        <dgm:presLayoutVars>
          <dgm:chMax val="0"/>
          <dgm:chPref val="0"/>
          <dgm:bulletEnabled val="1"/>
        </dgm:presLayoutVars>
      </dgm:prSet>
      <dgm:spPr/>
    </dgm:pt>
    <dgm:pt modelId="{A4C70DD7-1DA0-45F7-A1AA-030A89A301BC}" type="pres">
      <dgm:prSet presAssocID="{96462E70-BFFB-4CC9-B8E5-1D4196210040}" presName="desTx" presStyleLbl="alignAccFollowNode1" presStyleIdx="2" presStyleCnt="3" custLinFactNeighborX="-368" custLinFactNeighborY="-2759">
        <dgm:presLayoutVars>
          <dgm:bulletEnabled val="1"/>
        </dgm:presLayoutVars>
      </dgm:prSet>
      <dgm:spPr/>
    </dgm:pt>
  </dgm:ptLst>
  <dgm:cxnLst>
    <dgm:cxn modelId="{B4054804-19B9-4E7F-92EA-954CE2DDABB0}" type="presOf" srcId="{0B7F57F5-C6C8-4AF9-8BBA-BCB7D7755A8C}" destId="{A4C70DD7-1DA0-45F7-A1AA-030A89A301BC}" srcOrd="0" destOrd="3" presId="urn:microsoft.com/office/officeart/2005/8/layout/hList1"/>
    <dgm:cxn modelId="{21E3D907-511A-4D3A-9AA0-90DF8B571E03}" srcId="{96462E70-BFFB-4CC9-B8E5-1D4196210040}" destId="{88994B29-221A-4470-924C-02A81B39FEB5}" srcOrd="6" destOrd="0" parTransId="{C365B680-DCB4-4306-A0C4-95B952AB521E}" sibTransId="{11BCBB1C-223D-407B-88B5-7A82DC94A615}"/>
    <dgm:cxn modelId="{9E4D1F09-F412-4034-A122-DEF1EB7C6604}" type="presOf" srcId="{C028AD7E-035C-4155-B43F-59E0BF43ECF0}" destId="{A4C70DD7-1DA0-45F7-A1AA-030A89A301BC}" srcOrd="0" destOrd="1" presId="urn:microsoft.com/office/officeart/2005/8/layout/hList1"/>
    <dgm:cxn modelId="{928C480A-4C9A-4180-BCFC-667F3A580EA1}" type="presOf" srcId="{ECF3716F-26AC-4104-AA60-7ABDB221B1DB}" destId="{041E91B4-653B-406C-B3CE-AE32844AA636}" srcOrd="0" destOrd="10" presId="urn:microsoft.com/office/officeart/2005/8/layout/hList1"/>
    <dgm:cxn modelId="{40C5FB0B-758A-4DF7-AD9F-7821793A6530}" srcId="{96462E70-BFFB-4CC9-B8E5-1D4196210040}" destId="{0B7F57F5-C6C8-4AF9-8BBA-BCB7D7755A8C}" srcOrd="3" destOrd="0" parTransId="{FCC78188-C683-4829-AE56-89E857D1AD52}" sibTransId="{6E8A6216-BA50-4A51-81C3-6120CB61B47D}"/>
    <dgm:cxn modelId="{9CA3EE0C-E937-4952-8F91-54AB7755C56E}" srcId="{B03721CC-7580-4AE8-A2C0-1BE495FD018F}" destId="{7487669B-65BE-4E74-9F5C-AAA3D5B767C3}" srcOrd="0" destOrd="0" parTransId="{820842F0-23AE-4D03-9CC8-216BF5677E99}" sibTransId="{0B66294E-93EC-4F16-B052-9FDD84A1EB8F}"/>
    <dgm:cxn modelId="{D5599B15-828D-4428-82B6-AC722EDC1ACF}" srcId="{96462E70-BFFB-4CC9-B8E5-1D4196210040}" destId="{7E706177-B4DF-45C3-A59E-0739C9DF144D}" srcOrd="2" destOrd="0" parTransId="{FB575A4E-2F95-4437-960D-C62B15521BED}" sibTransId="{DF77A903-8F35-41CF-9307-27B0344501E7}"/>
    <dgm:cxn modelId="{3BFA4916-008C-4CD3-B087-9F7E77752B7F}" srcId="{B03721CC-7580-4AE8-A2C0-1BE495FD018F}" destId="{C3D02599-9168-40F2-9EA0-78FDB84DEF82}" srcOrd="3" destOrd="0" parTransId="{463C6B5E-CF66-495E-AEF7-23C92459C020}" sibTransId="{3D476B98-D2E1-440B-A4DC-13F6A0E501AD}"/>
    <dgm:cxn modelId="{F09AB31A-A5BF-4552-8033-14DB53925FF8}" srcId="{B03721CC-7580-4AE8-A2C0-1BE495FD018F}" destId="{7865EB19-D2BD-4A9F-AFD6-47A29F130A56}" srcOrd="2" destOrd="0" parTransId="{196FBA59-5355-4BE8-8836-3D265D4501A8}" sibTransId="{9032765A-66ED-44AB-9EA6-569ABED63566}"/>
    <dgm:cxn modelId="{01C0DF27-6F03-4F99-881D-3CD9B5CE083E}" type="presOf" srcId="{88994B29-221A-4470-924C-02A81B39FEB5}" destId="{A4C70DD7-1DA0-45F7-A1AA-030A89A301BC}" srcOrd="0" destOrd="6" presId="urn:microsoft.com/office/officeart/2005/8/layout/hList1"/>
    <dgm:cxn modelId="{773B4A2D-E75A-4700-9C80-884EFA0322D7}" type="presOf" srcId="{E19A2B23-12BB-4FC1-B690-E780A3C9E06F}" destId="{6B4C7E52-13B3-46D2-B77C-52941833B180}" srcOrd="0" destOrd="5" presId="urn:microsoft.com/office/officeart/2005/8/layout/hList1"/>
    <dgm:cxn modelId="{2767C22D-3C9D-4297-AD08-899E06B47AE9}" type="presOf" srcId="{B947E863-39D8-4659-BFDF-0D620B41B637}" destId="{7801C84D-01C0-481B-9768-2BFDF16011DB}" srcOrd="0" destOrd="0" presId="urn:microsoft.com/office/officeart/2005/8/layout/hList1"/>
    <dgm:cxn modelId="{36B1FF2E-2F21-4874-9955-26A9D5489858}" srcId="{96462E70-BFFB-4CC9-B8E5-1D4196210040}" destId="{F5095D64-EE27-478F-9E93-D23762F9B9C0}" srcOrd="5" destOrd="0" parTransId="{FDA2B6AC-FD33-49D1-BD24-39C7D412BE50}" sibTransId="{82CC1EF3-A051-47A8-9A0D-8EBBBA1B7180}"/>
    <dgm:cxn modelId="{5184DC30-8CDB-4ECD-8E85-FF04D0F80673}" srcId="{DCBAC994-3007-4DC3-88B1-571F37DB0202}" destId="{0D421959-E5BB-48C1-8C5F-641D31F3A11C}" srcOrd="3" destOrd="0" parTransId="{04A50A45-16A5-4858-9333-F42D406F2B65}" sibTransId="{B54EFA1D-DD33-45DB-B83F-8C98E9BA715E}"/>
    <dgm:cxn modelId="{2FA47C32-D08C-44A9-92B4-1CEEC08AAD1E}" type="presOf" srcId="{C3D02599-9168-40F2-9EA0-78FDB84DEF82}" destId="{041E91B4-653B-406C-B3CE-AE32844AA636}" srcOrd="0" destOrd="3" presId="urn:microsoft.com/office/officeart/2005/8/layout/hList1"/>
    <dgm:cxn modelId="{A4836C37-66EF-4181-85AB-6B1159DCDDE8}" srcId="{B03721CC-7580-4AE8-A2C0-1BE495FD018F}" destId="{96553FA4-3AD2-4E1B-8675-EEEE8108C68D}" srcOrd="9" destOrd="0" parTransId="{ECE7B86B-CF16-446E-A5CB-DF4E056B1F77}" sibTransId="{43E9CEA7-D55E-45EA-A6D5-D4F10A6BD81F}"/>
    <dgm:cxn modelId="{1F8C8239-3676-4BFB-B2C4-B53A6A0958F8}" srcId="{B03721CC-7580-4AE8-A2C0-1BE495FD018F}" destId="{ECF3716F-26AC-4104-AA60-7ABDB221B1DB}" srcOrd="10" destOrd="0" parTransId="{F5371FC3-5A2B-4393-8105-131D9C5029D0}" sibTransId="{E5159C9F-6589-44E6-9BD1-5DF88E03EE61}"/>
    <dgm:cxn modelId="{A391323C-FBB1-4033-987D-9A54DF11D77B}" type="presOf" srcId="{A547E578-45EB-4398-8DE9-8DB64AAD7871}" destId="{041E91B4-653B-406C-B3CE-AE32844AA636}" srcOrd="0" destOrd="7" presId="urn:microsoft.com/office/officeart/2005/8/layout/hList1"/>
    <dgm:cxn modelId="{4D1CC264-5FF9-47CA-B751-2578F4F9DAE8}" srcId="{B03721CC-7580-4AE8-A2C0-1BE495FD018F}" destId="{C4E5C79D-A4F8-4E99-88E8-DD3C951D6B92}" srcOrd="1" destOrd="0" parTransId="{4D069F84-C031-41A9-B66A-011BF53D2B64}" sibTransId="{866EB4B3-8836-455C-9874-D208EE19E3C2}"/>
    <dgm:cxn modelId="{69E47F69-41D4-45C8-9BE1-E770D3DEEF22}" srcId="{B03721CC-7580-4AE8-A2C0-1BE495FD018F}" destId="{A547E578-45EB-4398-8DE9-8DB64AAD7871}" srcOrd="7" destOrd="0" parTransId="{C88D27DD-02CD-415A-BC1B-385992D24B91}" sibTransId="{60AF22AF-822A-452F-B829-BF5080F19F4C}"/>
    <dgm:cxn modelId="{93EA324A-DA80-4AFE-891E-C408960E38D2}" type="presOf" srcId="{B03721CC-7580-4AE8-A2C0-1BE495FD018F}" destId="{BE00BE13-AF0C-4FEF-81BC-05E8AFCA6473}" srcOrd="0" destOrd="0" presId="urn:microsoft.com/office/officeart/2005/8/layout/hList1"/>
    <dgm:cxn modelId="{6F51794F-9FAA-4239-80EB-996D27159DB4}" type="presOf" srcId="{4D758E54-F761-4A1C-965B-C6E2C1A3085F}" destId="{6B4C7E52-13B3-46D2-B77C-52941833B180}" srcOrd="0" destOrd="4" presId="urn:microsoft.com/office/officeart/2005/8/layout/hList1"/>
    <dgm:cxn modelId="{0FFCF353-E749-49ED-A35C-B5BC9C2FB71B}" srcId="{B03721CC-7580-4AE8-A2C0-1BE495FD018F}" destId="{1B065366-D376-476E-A66F-57106C2CC897}" srcOrd="8" destOrd="0" parTransId="{600044B9-9621-43E9-BC73-B47D8EA46682}" sibTransId="{E51230C4-FF74-466B-AEF6-C01869DF0DCC}"/>
    <dgm:cxn modelId="{FA058E55-F4DE-4D4F-9034-B124CD428E12}" srcId="{B947E863-39D8-4659-BFDF-0D620B41B637}" destId="{B03721CC-7580-4AE8-A2C0-1BE495FD018F}" srcOrd="0" destOrd="0" parTransId="{3AA4E22F-6084-47EE-B90A-3E1E72CAE1ED}" sibTransId="{E26D7E20-3F76-460C-B8F2-5471AEB12C42}"/>
    <dgm:cxn modelId="{8EEFF975-EEA4-41F2-9345-F329CD10C2FB}" type="presOf" srcId="{0D421959-E5BB-48C1-8C5F-641D31F3A11C}" destId="{6B4C7E52-13B3-46D2-B77C-52941833B180}" srcOrd="0" destOrd="3" presId="urn:microsoft.com/office/officeart/2005/8/layout/hList1"/>
    <dgm:cxn modelId="{1EBCB857-CE35-4F44-AAE7-3095A726DB68}" srcId="{B03721CC-7580-4AE8-A2C0-1BE495FD018F}" destId="{E79F598A-4A0E-48F0-A82F-06A0A4F01E72}" srcOrd="6" destOrd="0" parTransId="{3FAD9A06-94F5-4F90-8AA0-B4601E89E377}" sibTransId="{C7390E0F-A031-495A-8997-2F408617D2A5}"/>
    <dgm:cxn modelId="{C88DFA7A-C812-4F98-B099-9E934B196E90}" type="presOf" srcId="{7865EB19-D2BD-4A9F-AFD6-47A29F130A56}" destId="{041E91B4-653B-406C-B3CE-AE32844AA636}" srcOrd="0" destOrd="2" presId="urn:microsoft.com/office/officeart/2005/8/layout/hList1"/>
    <dgm:cxn modelId="{87EAC67C-826C-4E37-BFF6-664A85AEE148}" srcId="{B947E863-39D8-4659-BFDF-0D620B41B637}" destId="{96462E70-BFFB-4CC9-B8E5-1D4196210040}" srcOrd="2" destOrd="0" parTransId="{E42A991C-E347-44EE-9093-E33E6DC2A9CE}" sibTransId="{1D6E83E1-2087-4591-9A9D-E8D851451280}"/>
    <dgm:cxn modelId="{1971268B-6FDC-4F59-B90D-7AC25529841A}" type="presOf" srcId="{736ADD59-9517-4F9C-AB1C-CF7EC25E9FD0}" destId="{041E91B4-653B-406C-B3CE-AE32844AA636}" srcOrd="0" destOrd="4" presId="urn:microsoft.com/office/officeart/2005/8/layout/hList1"/>
    <dgm:cxn modelId="{0F1C8F91-D762-49AE-BFC9-E47511D69BCE}" srcId="{B947E863-39D8-4659-BFDF-0D620B41B637}" destId="{DCBAC994-3007-4DC3-88B1-571F37DB0202}" srcOrd="1" destOrd="0" parTransId="{8904D644-CF99-4644-A789-6A7A7DB73BEC}" sibTransId="{C6FFAFEF-DCBF-4C1B-A082-387137710769}"/>
    <dgm:cxn modelId="{310AD996-A92C-4165-BF8B-6AD27281548B}" type="presOf" srcId="{F5095D64-EE27-478F-9E93-D23762F9B9C0}" destId="{A4C70DD7-1DA0-45F7-A1AA-030A89A301BC}" srcOrd="0" destOrd="5" presId="urn:microsoft.com/office/officeart/2005/8/layout/hList1"/>
    <dgm:cxn modelId="{09CF4A9C-6640-4CFF-8CC8-9535A311D658}" srcId="{B03721CC-7580-4AE8-A2C0-1BE495FD018F}" destId="{B16B3EAF-A415-4CE6-BE2F-2BD1CD742D5C}" srcOrd="5" destOrd="0" parTransId="{F3C2B2A2-B83B-4E25-98B0-418B22DCCA01}" sibTransId="{9F99AC5B-AAD3-4419-BB8F-6E76189164F4}"/>
    <dgm:cxn modelId="{F1168CA3-6345-46D6-8D78-FBEF9EE5329E}" srcId="{96462E70-BFFB-4CC9-B8E5-1D4196210040}" destId="{AE079CA3-BC41-452A-86B1-182E567203C2}" srcOrd="4" destOrd="0" parTransId="{22E75AEC-AA3B-435C-B641-5EB0D489FF6C}" sibTransId="{6AC578B7-02F6-4447-88CF-97A4A20D703C}"/>
    <dgm:cxn modelId="{28E8DAA9-ACE4-4498-A82D-54C8087E14C6}" type="presOf" srcId="{7487669B-65BE-4E74-9F5C-AAA3D5B767C3}" destId="{041E91B4-653B-406C-B3CE-AE32844AA636}" srcOrd="0" destOrd="0" presId="urn:microsoft.com/office/officeart/2005/8/layout/hList1"/>
    <dgm:cxn modelId="{8E074AB2-00A3-4B1F-94C4-729ADE07E9B8}" srcId="{DCBAC994-3007-4DC3-88B1-571F37DB0202}" destId="{12ADA2D5-9577-4458-B2A0-89CAD82238C4}" srcOrd="0" destOrd="0" parTransId="{5C846984-3D84-4DE4-932E-F1B1BA719DFD}" sibTransId="{596E44AB-0857-4F60-96D7-3290C04C4483}"/>
    <dgm:cxn modelId="{B09092B4-AD4A-4AE3-A747-13D787CF8188}" type="presOf" srcId="{6B8A5B92-1355-4762-8A55-E4C476D255D2}" destId="{6B4C7E52-13B3-46D2-B77C-52941833B180}" srcOrd="0" destOrd="1" presId="urn:microsoft.com/office/officeart/2005/8/layout/hList1"/>
    <dgm:cxn modelId="{3D724FB7-D1FE-4EEF-B258-00E08939481E}" srcId="{96462E70-BFFB-4CC9-B8E5-1D4196210040}" destId="{C028AD7E-035C-4155-B43F-59E0BF43ECF0}" srcOrd="1" destOrd="0" parTransId="{FCF62CF7-FD3A-4A58-8EF9-0654C1BD43AE}" sibTransId="{147F0D2A-DAFD-421C-A25C-44CA8D946CE7}"/>
    <dgm:cxn modelId="{C8E3B6BD-F4FD-4833-AA5B-19167BFC4500}" srcId="{B03721CC-7580-4AE8-A2C0-1BE495FD018F}" destId="{736ADD59-9517-4F9C-AB1C-CF7EC25E9FD0}" srcOrd="4" destOrd="0" parTransId="{2681B1C7-E33F-4B41-903C-CB574F662D25}" sibTransId="{93BB48C8-D00B-492C-8BE9-0629B5988518}"/>
    <dgm:cxn modelId="{301013BE-5349-4B36-B45E-A26F7EB4BB5A}" srcId="{DCBAC994-3007-4DC3-88B1-571F37DB0202}" destId="{FAA7EEA2-CE91-44EC-81A7-E1807C69B2B0}" srcOrd="2" destOrd="0" parTransId="{A4726AF0-DAC3-4675-B4D3-2A80E07BAD00}" sibTransId="{A24FB63B-96A3-4C21-B6D3-74187CE758E8}"/>
    <dgm:cxn modelId="{82BA78C3-1306-43D8-854B-46224D0FFF87}" type="presOf" srcId="{1B065366-D376-476E-A66F-57106C2CC897}" destId="{041E91B4-653B-406C-B3CE-AE32844AA636}" srcOrd="0" destOrd="8" presId="urn:microsoft.com/office/officeart/2005/8/layout/hList1"/>
    <dgm:cxn modelId="{E6F2A5C3-2B41-4D81-A27D-D3D8C06C38D0}" type="presOf" srcId="{8BDB23A3-8AA6-42BA-96C1-E320839569C2}" destId="{A4C70DD7-1DA0-45F7-A1AA-030A89A301BC}" srcOrd="0" destOrd="0" presId="urn:microsoft.com/office/officeart/2005/8/layout/hList1"/>
    <dgm:cxn modelId="{2DAD2FC9-F8D4-4058-B5A4-829CD34F55D5}" type="presOf" srcId="{DCBAC994-3007-4DC3-88B1-571F37DB0202}" destId="{33B07BF0-CCE6-479D-913C-F0225D69C4DA}" srcOrd="0" destOrd="0" presId="urn:microsoft.com/office/officeart/2005/8/layout/hList1"/>
    <dgm:cxn modelId="{088162CA-3826-451E-8A0B-7E8DFE32DFAC}" type="presOf" srcId="{12ADA2D5-9577-4458-B2A0-89CAD82238C4}" destId="{6B4C7E52-13B3-46D2-B77C-52941833B180}" srcOrd="0" destOrd="0" presId="urn:microsoft.com/office/officeart/2005/8/layout/hList1"/>
    <dgm:cxn modelId="{97E01BCC-A193-4D07-97C9-4B619243AC8B}" srcId="{DCBAC994-3007-4DC3-88B1-571F37DB0202}" destId="{4D758E54-F761-4A1C-965B-C6E2C1A3085F}" srcOrd="4" destOrd="0" parTransId="{EFD48CEF-C8F7-4ED6-93ED-9C2E079B6E75}" sibTransId="{48381432-53B1-4942-98A7-97A6A3828842}"/>
    <dgm:cxn modelId="{A13196CE-D5C0-42C4-83BD-91E4CA77EA83}" srcId="{B03721CC-7580-4AE8-A2C0-1BE495FD018F}" destId="{CE401F6D-5081-4293-AAE3-6DD7F23A5190}" srcOrd="11" destOrd="0" parTransId="{6C37976A-4223-4020-B8C7-9006B4CECCE8}" sibTransId="{5174022A-3480-410D-A6F7-871AACF96685}"/>
    <dgm:cxn modelId="{941243D1-5AEF-458B-A890-974AF350519F}" type="presOf" srcId="{AE079CA3-BC41-452A-86B1-182E567203C2}" destId="{A4C70DD7-1DA0-45F7-A1AA-030A89A301BC}" srcOrd="0" destOrd="4" presId="urn:microsoft.com/office/officeart/2005/8/layout/hList1"/>
    <dgm:cxn modelId="{D970ADD3-242B-45DA-B047-5F86F0A00787}" type="presOf" srcId="{E79F598A-4A0E-48F0-A82F-06A0A4F01E72}" destId="{041E91B4-653B-406C-B3CE-AE32844AA636}" srcOrd="0" destOrd="6" presId="urn:microsoft.com/office/officeart/2005/8/layout/hList1"/>
    <dgm:cxn modelId="{00A565D6-D0F8-4511-9AA7-8FD684F402AD}" srcId="{DCBAC994-3007-4DC3-88B1-571F37DB0202}" destId="{6B8A5B92-1355-4762-8A55-E4C476D255D2}" srcOrd="1" destOrd="0" parTransId="{6D1F1F8D-55E5-4F5E-AA7E-303F80C32D61}" sibTransId="{8F3A789D-6ED3-4061-B46F-703A369BB158}"/>
    <dgm:cxn modelId="{DAE1DFD6-48BC-460B-8E0D-C744A91C4941}" srcId="{DCBAC994-3007-4DC3-88B1-571F37DB0202}" destId="{E19A2B23-12BB-4FC1-B690-E780A3C9E06F}" srcOrd="5" destOrd="0" parTransId="{99B7F870-5297-4313-8F1E-2FB6979BC1F5}" sibTransId="{C2CB8A4F-A8E3-4BDF-8041-26F5DE81ADCF}"/>
    <dgm:cxn modelId="{A1B639D9-4719-47A4-88D2-C233F4C10DFA}" type="presOf" srcId="{7E706177-B4DF-45C3-A59E-0739C9DF144D}" destId="{A4C70DD7-1DA0-45F7-A1AA-030A89A301BC}" srcOrd="0" destOrd="2" presId="urn:microsoft.com/office/officeart/2005/8/layout/hList1"/>
    <dgm:cxn modelId="{3BF3A0DE-623C-47F5-8816-3D8EE08D6917}" type="presOf" srcId="{FAA7EEA2-CE91-44EC-81A7-E1807C69B2B0}" destId="{6B4C7E52-13B3-46D2-B77C-52941833B180}" srcOrd="0" destOrd="2" presId="urn:microsoft.com/office/officeart/2005/8/layout/hList1"/>
    <dgm:cxn modelId="{3E3D0EE5-5664-4F83-A3F7-1184F16EA0A1}" srcId="{96462E70-BFFB-4CC9-B8E5-1D4196210040}" destId="{8BDB23A3-8AA6-42BA-96C1-E320839569C2}" srcOrd="0" destOrd="0" parTransId="{12EA9FD3-71DB-451C-9B49-9348BEBAD815}" sibTransId="{C6F99F14-07ED-4E72-A6C9-6B6B289DA8E9}"/>
    <dgm:cxn modelId="{9FE616E9-4E85-47CE-95FE-70B7E83A7D61}" type="presOf" srcId="{B16B3EAF-A415-4CE6-BE2F-2BD1CD742D5C}" destId="{041E91B4-653B-406C-B3CE-AE32844AA636}" srcOrd="0" destOrd="5" presId="urn:microsoft.com/office/officeart/2005/8/layout/hList1"/>
    <dgm:cxn modelId="{317CE4F3-EC0E-4CA8-9E9A-DF6A80B41B55}" type="presOf" srcId="{CE401F6D-5081-4293-AAE3-6DD7F23A5190}" destId="{041E91B4-653B-406C-B3CE-AE32844AA636}" srcOrd="0" destOrd="11" presId="urn:microsoft.com/office/officeart/2005/8/layout/hList1"/>
    <dgm:cxn modelId="{25958CF6-C545-414E-B96D-8CCF285F0059}" type="presOf" srcId="{96553FA4-3AD2-4E1B-8675-EEEE8108C68D}" destId="{041E91B4-653B-406C-B3CE-AE32844AA636}" srcOrd="0" destOrd="9" presId="urn:microsoft.com/office/officeart/2005/8/layout/hList1"/>
    <dgm:cxn modelId="{3508DDF6-CBB2-48B2-B3D3-C3F205144E29}" type="presOf" srcId="{96462E70-BFFB-4CC9-B8E5-1D4196210040}" destId="{5F04A9F1-8D88-4227-83BA-1978A52FB725}" srcOrd="0" destOrd="0" presId="urn:microsoft.com/office/officeart/2005/8/layout/hList1"/>
    <dgm:cxn modelId="{3C6C73F8-7A4F-4CF1-A072-AC020A00C37F}" type="presOf" srcId="{C4E5C79D-A4F8-4E99-88E8-DD3C951D6B92}" destId="{041E91B4-653B-406C-B3CE-AE32844AA636}" srcOrd="0" destOrd="1" presId="urn:microsoft.com/office/officeart/2005/8/layout/hList1"/>
    <dgm:cxn modelId="{F038FEAD-4976-476A-A109-08A8B56D5E83}" type="presParOf" srcId="{7801C84D-01C0-481B-9768-2BFDF16011DB}" destId="{3F3198E4-0083-4ADC-A7CF-0147975221CF}" srcOrd="0" destOrd="0" presId="urn:microsoft.com/office/officeart/2005/8/layout/hList1"/>
    <dgm:cxn modelId="{C9210C06-C27B-4877-BC12-0666272DDB43}" type="presParOf" srcId="{3F3198E4-0083-4ADC-A7CF-0147975221CF}" destId="{BE00BE13-AF0C-4FEF-81BC-05E8AFCA6473}" srcOrd="0" destOrd="0" presId="urn:microsoft.com/office/officeart/2005/8/layout/hList1"/>
    <dgm:cxn modelId="{342056AF-1C64-4938-96E8-7E22BBC87222}" type="presParOf" srcId="{3F3198E4-0083-4ADC-A7CF-0147975221CF}" destId="{041E91B4-653B-406C-B3CE-AE32844AA636}" srcOrd="1" destOrd="0" presId="urn:microsoft.com/office/officeart/2005/8/layout/hList1"/>
    <dgm:cxn modelId="{630687B0-475C-4B2B-8B34-3D8AE45DB7DB}" type="presParOf" srcId="{7801C84D-01C0-481B-9768-2BFDF16011DB}" destId="{F14472B8-AD1C-4C5A-921C-999801E09FDD}" srcOrd="1" destOrd="0" presId="urn:microsoft.com/office/officeart/2005/8/layout/hList1"/>
    <dgm:cxn modelId="{921C46C9-2DA8-4CA1-9C91-B3977A6F9E70}" type="presParOf" srcId="{7801C84D-01C0-481B-9768-2BFDF16011DB}" destId="{BC32BA32-A412-4480-B876-3D9B444D9731}" srcOrd="2" destOrd="0" presId="urn:microsoft.com/office/officeart/2005/8/layout/hList1"/>
    <dgm:cxn modelId="{44E2B4BA-26D8-41A1-8C5B-EF98760229D1}" type="presParOf" srcId="{BC32BA32-A412-4480-B876-3D9B444D9731}" destId="{33B07BF0-CCE6-479D-913C-F0225D69C4DA}" srcOrd="0" destOrd="0" presId="urn:microsoft.com/office/officeart/2005/8/layout/hList1"/>
    <dgm:cxn modelId="{A16E5B84-E70C-476C-8220-041EA6D64A7C}" type="presParOf" srcId="{BC32BA32-A412-4480-B876-3D9B444D9731}" destId="{6B4C7E52-13B3-46D2-B77C-52941833B180}" srcOrd="1" destOrd="0" presId="urn:microsoft.com/office/officeart/2005/8/layout/hList1"/>
    <dgm:cxn modelId="{9C31E5FE-68DE-44EC-9CA9-B6DB88E6F7B9}" type="presParOf" srcId="{7801C84D-01C0-481B-9768-2BFDF16011DB}" destId="{3E4BE244-3059-4664-8C3E-0BE329646B15}" srcOrd="3" destOrd="0" presId="urn:microsoft.com/office/officeart/2005/8/layout/hList1"/>
    <dgm:cxn modelId="{EA912A53-512F-4CB1-9FFE-A73C14C8C236}" type="presParOf" srcId="{7801C84D-01C0-481B-9768-2BFDF16011DB}" destId="{608351DA-FC17-42AF-8FA4-F05C009FF23F}" srcOrd="4" destOrd="0" presId="urn:microsoft.com/office/officeart/2005/8/layout/hList1"/>
    <dgm:cxn modelId="{30CD08CD-7867-4E93-80CE-43C2E53C8317}" type="presParOf" srcId="{608351DA-FC17-42AF-8FA4-F05C009FF23F}" destId="{5F04A9F1-8D88-4227-83BA-1978A52FB725}" srcOrd="0" destOrd="0" presId="urn:microsoft.com/office/officeart/2005/8/layout/hList1"/>
    <dgm:cxn modelId="{A6D8AB6B-81C3-4654-BBB4-8E532685F598}" type="presParOf" srcId="{608351DA-FC17-42AF-8FA4-F05C009FF23F}" destId="{A4C70DD7-1DA0-45F7-A1AA-030A89A301B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0BE13-AF0C-4FEF-81BC-05E8AFCA6473}">
      <dsp:nvSpPr>
        <dsp:cNvPr id="0" name=""/>
        <dsp:cNvSpPr/>
      </dsp:nvSpPr>
      <dsp:spPr>
        <a:xfrm>
          <a:off x="122238" y="0"/>
          <a:ext cx="3496872" cy="69355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Food Service</a:t>
          </a:r>
        </a:p>
      </dsp:txBody>
      <dsp:txXfrm>
        <a:off x="122238" y="0"/>
        <a:ext cx="3496872" cy="693550"/>
      </dsp:txXfrm>
    </dsp:sp>
    <dsp:sp modelId="{041E91B4-653B-406C-B3CE-AE32844AA636}">
      <dsp:nvSpPr>
        <dsp:cNvPr id="0" name=""/>
        <dsp:cNvSpPr/>
      </dsp:nvSpPr>
      <dsp:spPr>
        <a:xfrm>
          <a:off x="136505" y="773698"/>
          <a:ext cx="3496872" cy="819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Arial" pitchFamily="34" charset="0"/>
              <a:cs typeface="Arial" pitchFamily="34" charset="0"/>
            </a:rPr>
            <a:t>Chili’s </a:t>
          </a:r>
          <a:r>
            <a:rPr lang="en-US" sz="2000" b="1" kern="1200" dirty="0">
              <a:solidFill>
                <a:srgbClr val="00B050"/>
              </a:solidFill>
              <a:latin typeface="Arial" pitchFamily="34" charset="0"/>
              <a:cs typeface="Arial" pitchFamily="34" charset="0"/>
            </a:rPr>
            <a:t>$</a:t>
          </a:r>
          <a:r>
            <a:rPr lang="en-US" sz="2000" b="1" kern="1200" dirty="0">
              <a:latin typeface="Arial" pitchFamily="34" charset="0"/>
              <a:cs typeface="Arial" pitchFamily="34" charset="0"/>
            </a:rPr>
            <a:t> </a:t>
          </a:r>
        </a:p>
        <a:p>
          <a:pPr marL="228600" lvl="1" indent="-228600" algn="l" defTabSz="889000">
            <a:lnSpc>
              <a:spcPct val="90000"/>
            </a:lnSpc>
            <a:spcBef>
              <a:spcPct val="0"/>
            </a:spcBef>
            <a:spcAft>
              <a:spcPct val="15000"/>
            </a:spcAft>
            <a:buChar char="•"/>
          </a:pPr>
          <a:r>
            <a:rPr lang="en-US" sz="2000" b="1" kern="1200" dirty="0">
              <a:latin typeface="Arial" pitchFamily="34" charset="0"/>
              <a:cs typeface="Arial" pitchFamily="34" charset="0"/>
            </a:rPr>
            <a:t>Del Taco </a:t>
          </a:r>
          <a:r>
            <a:rPr lang="en-US" sz="2000" b="1" kern="1200" dirty="0">
              <a:solidFill>
                <a:srgbClr val="00B050"/>
              </a:solidFill>
              <a:latin typeface="Arial" pitchFamily="34" charset="0"/>
              <a:cs typeface="Arial" pitchFamily="34" charset="0"/>
            </a:rPr>
            <a:t> $</a:t>
          </a:r>
        </a:p>
        <a:p>
          <a:pPr marL="228600" lvl="1" indent="-228600" algn="l" defTabSz="889000">
            <a:lnSpc>
              <a:spcPct val="90000"/>
            </a:lnSpc>
            <a:spcBef>
              <a:spcPct val="0"/>
            </a:spcBef>
            <a:spcAft>
              <a:spcPct val="15000"/>
            </a:spcAft>
            <a:buChar char="•"/>
          </a:pPr>
          <a:r>
            <a:rPr lang="en-US" sz="2000" b="1" kern="1200" dirty="0">
              <a:latin typeface="Arial" pitchFamily="34" charset="0"/>
              <a:cs typeface="Arial" pitchFamily="34" charset="0"/>
            </a:rPr>
            <a:t>Carl’s Jr. </a:t>
          </a:r>
          <a:r>
            <a:rPr lang="en-US" sz="2000" b="1" kern="1200" dirty="0">
              <a:solidFill>
                <a:srgbClr val="00B050"/>
              </a:solidFill>
              <a:latin typeface="Arial" pitchFamily="34" charset="0"/>
              <a:cs typeface="Arial" pitchFamily="34" charset="0"/>
            </a:rPr>
            <a:t> $</a:t>
          </a:r>
        </a:p>
        <a:p>
          <a:pPr marL="228600" lvl="1" indent="-228600" algn="l" defTabSz="889000">
            <a:lnSpc>
              <a:spcPct val="90000"/>
            </a:lnSpc>
            <a:spcBef>
              <a:spcPct val="0"/>
            </a:spcBef>
            <a:spcAft>
              <a:spcPct val="15000"/>
            </a:spcAft>
            <a:buChar char="•"/>
          </a:pPr>
          <a:r>
            <a:rPr lang="en-US" sz="2000" b="1" kern="1200" dirty="0">
              <a:latin typeface="Arial" pitchFamily="34" charset="0"/>
              <a:cs typeface="Arial" pitchFamily="34" charset="0"/>
            </a:rPr>
            <a:t>McDonalds </a:t>
          </a:r>
          <a:r>
            <a:rPr lang="en-US" sz="2000" b="1" kern="1200" dirty="0">
              <a:solidFill>
                <a:srgbClr val="00B050"/>
              </a:solidFill>
              <a:latin typeface="Arial" pitchFamily="34" charset="0"/>
              <a:cs typeface="Arial" pitchFamily="34" charset="0"/>
            </a:rPr>
            <a:t>$</a:t>
          </a:r>
          <a:endParaRPr lang="en-US" sz="2000" b="1"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b="1" kern="1200" dirty="0">
              <a:latin typeface="Arial" pitchFamily="34" charset="0"/>
              <a:cs typeface="Arial" pitchFamily="34" charset="0"/>
            </a:rPr>
            <a:t>Red Robin </a:t>
          </a:r>
          <a:r>
            <a:rPr lang="en-US" sz="2000" b="1" kern="1200" dirty="0">
              <a:solidFill>
                <a:srgbClr val="00B050"/>
              </a:solidFill>
              <a:latin typeface="Arial" pitchFamily="34" charset="0"/>
              <a:cs typeface="Arial" pitchFamily="34" charset="0"/>
            </a:rPr>
            <a:t>$</a:t>
          </a:r>
          <a:r>
            <a:rPr lang="en-US" sz="2000" b="1" kern="1200" dirty="0">
              <a:latin typeface="Arial" pitchFamily="34" charset="0"/>
              <a:cs typeface="Arial" pitchFamily="34" charset="0"/>
            </a:rPr>
            <a:t> </a:t>
          </a:r>
        </a:p>
        <a:p>
          <a:pPr marL="228600" lvl="1" indent="-228600" algn="l" defTabSz="889000">
            <a:lnSpc>
              <a:spcPct val="90000"/>
            </a:lnSpc>
            <a:spcBef>
              <a:spcPct val="0"/>
            </a:spcBef>
            <a:spcAft>
              <a:spcPct val="15000"/>
            </a:spcAft>
            <a:buChar char="•"/>
          </a:pPr>
          <a:r>
            <a:rPr lang="en-US" sz="2000" b="1" kern="1200" dirty="0">
              <a:latin typeface="Arial" pitchFamily="34" charset="0"/>
              <a:cs typeface="Arial" pitchFamily="34" charset="0"/>
            </a:rPr>
            <a:t>Pizza Hut  </a:t>
          </a:r>
          <a:r>
            <a:rPr lang="en-US" sz="2000" b="1" kern="1200" dirty="0">
              <a:solidFill>
                <a:srgbClr val="00B050"/>
              </a:solidFill>
              <a:latin typeface="Arial" pitchFamily="34" charset="0"/>
              <a:cs typeface="Arial" pitchFamily="34" charset="0"/>
            </a:rPr>
            <a:t>$</a:t>
          </a:r>
          <a:endParaRPr lang="en-US" sz="2000" b="1"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b="1" kern="1200" dirty="0">
              <a:latin typeface="Arial" pitchFamily="34" charset="0"/>
              <a:cs typeface="Arial" pitchFamily="34" charset="0"/>
            </a:rPr>
            <a:t>Lampost Pizza  </a:t>
          </a:r>
          <a:r>
            <a:rPr lang="en-US" sz="2000" b="1" kern="1200" dirty="0">
              <a:solidFill>
                <a:srgbClr val="00B050"/>
              </a:solidFill>
              <a:latin typeface="Arial" pitchFamily="34" charset="0"/>
              <a:cs typeface="Arial" pitchFamily="34" charset="0"/>
            </a:rPr>
            <a:t>$</a:t>
          </a:r>
          <a:r>
            <a:rPr lang="en-US" sz="2000" b="1" kern="1200" dirty="0">
              <a:latin typeface="Arial" pitchFamily="34" charset="0"/>
              <a:cs typeface="Arial" pitchFamily="34" charset="0"/>
            </a:rPr>
            <a:t> </a:t>
          </a:r>
        </a:p>
        <a:p>
          <a:pPr marL="228600" lvl="1" indent="-228600" algn="l" defTabSz="889000">
            <a:lnSpc>
              <a:spcPct val="90000"/>
            </a:lnSpc>
            <a:spcBef>
              <a:spcPct val="0"/>
            </a:spcBef>
            <a:spcAft>
              <a:spcPct val="15000"/>
            </a:spcAft>
            <a:buChar char="•"/>
          </a:pPr>
          <a:r>
            <a:rPr lang="en-US" sz="2000" b="1" kern="1200" dirty="0">
              <a:latin typeface="Arial" pitchFamily="34" charset="0"/>
              <a:cs typeface="Arial" pitchFamily="34" charset="0"/>
            </a:rPr>
            <a:t>Pieology  </a:t>
          </a:r>
          <a:r>
            <a:rPr lang="en-US" sz="2000" b="1" kern="1200" dirty="0">
              <a:solidFill>
                <a:srgbClr val="00B050"/>
              </a:solidFill>
              <a:latin typeface="Arial" pitchFamily="34" charset="0"/>
              <a:cs typeface="Arial" pitchFamily="34" charset="0"/>
            </a:rPr>
            <a:t>$</a:t>
          </a:r>
          <a:r>
            <a:rPr lang="en-US" sz="2000" b="1" kern="1200" dirty="0">
              <a:latin typeface="Arial" pitchFamily="34" charset="0"/>
              <a:cs typeface="Arial" pitchFamily="34" charset="0"/>
            </a:rPr>
            <a:t> </a:t>
          </a:r>
        </a:p>
        <a:p>
          <a:pPr marL="228600" lvl="1" indent="-228600" algn="l" defTabSz="889000">
            <a:lnSpc>
              <a:spcPct val="90000"/>
            </a:lnSpc>
            <a:spcBef>
              <a:spcPct val="0"/>
            </a:spcBef>
            <a:spcAft>
              <a:spcPct val="15000"/>
            </a:spcAft>
            <a:buChar char="•"/>
          </a:pPr>
          <a:r>
            <a:rPr lang="en-US" sz="2000" b="1" kern="1200" dirty="0">
              <a:latin typeface="Arial" pitchFamily="34" charset="0"/>
              <a:cs typeface="Arial" pitchFamily="34" charset="0"/>
            </a:rPr>
            <a:t>Darna Restaurant </a:t>
          </a:r>
          <a:r>
            <a:rPr lang="en-US" sz="2000" b="1" kern="1200" dirty="0">
              <a:solidFill>
                <a:srgbClr val="00B050"/>
              </a:solidFill>
              <a:latin typeface="Arial" pitchFamily="34" charset="0"/>
              <a:cs typeface="Arial" pitchFamily="34" charset="0"/>
            </a:rPr>
            <a:t>$</a:t>
          </a:r>
          <a:r>
            <a:rPr lang="en-US" sz="2000" b="1" kern="1200" dirty="0">
              <a:latin typeface="Arial" pitchFamily="34" charset="0"/>
              <a:cs typeface="Arial" pitchFamily="34" charset="0"/>
            </a:rPr>
            <a:t>  </a:t>
          </a:r>
          <a:endParaRPr lang="en-US" sz="2000" b="1" kern="1200" dirty="0">
            <a:solidFill>
              <a:srgbClr val="00B050"/>
            </a:solidFill>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b="1" kern="1200" dirty="0">
              <a:latin typeface="Arial" pitchFamily="34" charset="0"/>
              <a:cs typeface="Arial" pitchFamily="34" charset="0"/>
            </a:rPr>
            <a:t>Burger King </a:t>
          </a:r>
          <a:r>
            <a:rPr lang="en-US" sz="2000" b="1" kern="1200" dirty="0">
              <a:solidFill>
                <a:srgbClr val="00B050"/>
              </a:solidFill>
              <a:latin typeface="Arial" pitchFamily="34" charset="0"/>
              <a:cs typeface="Arial" pitchFamily="34" charset="0"/>
            </a:rPr>
            <a:t>$</a:t>
          </a:r>
        </a:p>
        <a:p>
          <a:pPr marL="228600" lvl="1" indent="-228600" algn="l" defTabSz="889000">
            <a:lnSpc>
              <a:spcPct val="90000"/>
            </a:lnSpc>
            <a:spcBef>
              <a:spcPct val="0"/>
            </a:spcBef>
            <a:spcAft>
              <a:spcPct val="15000"/>
            </a:spcAft>
            <a:buChar char="•"/>
          </a:pPr>
          <a:r>
            <a:rPr lang="en-US" sz="2000" b="1" kern="1200" dirty="0">
              <a:solidFill>
                <a:schemeClr val="tx1"/>
              </a:solidFill>
              <a:latin typeface="Arial" pitchFamily="34" charset="0"/>
              <a:cs typeface="Arial" pitchFamily="34" charset="0"/>
            </a:rPr>
            <a:t>Coffee Bean </a:t>
          </a:r>
          <a:r>
            <a:rPr lang="en-US" sz="2000" b="1" kern="1200" dirty="0">
              <a:solidFill>
                <a:srgbClr val="00B050"/>
              </a:solidFill>
              <a:latin typeface="Arial" pitchFamily="34" charset="0"/>
              <a:cs typeface="Arial" pitchFamily="34" charset="0"/>
            </a:rPr>
            <a:t>$</a:t>
          </a:r>
        </a:p>
        <a:p>
          <a:pPr marL="228600" lvl="1" indent="-228600" algn="l" defTabSz="889000">
            <a:lnSpc>
              <a:spcPct val="90000"/>
            </a:lnSpc>
            <a:spcBef>
              <a:spcPct val="0"/>
            </a:spcBef>
            <a:spcAft>
              <a:spcPct val="15000"/>
            </a:spcAft>
            <a:buChar char="•"/>
          </a:pPr>
          <a:r>
            <a:rPr lang="en-US" sz="2000" b="1" kern="1200" dirty="0">
              <a:solidFill>
                <a:schemeClr val="tx1"/>
              </a:solidFill>
              <a:latin typeface="Arial" pitchFamily="34" charset="0"/>
              <a:cs typeface="Arial" pitchFamily="34" charset="0"/>
            </a:rPr>
            <a:t>Denny’s</a:t>
          </a:r>
          <a:r>
            <a:rPr lang="en-US" sz="2000" b="1" kern="1200" dirty="0">
              <a:solidFill>
                <a:srgbClr val="00B050"/>
              </a:solidFill>
              <a:latin typeface="Arial" pitchFamily="34" charset="0"/>
              <a:cs typeface="Arial" pitchFamily="34" charset="0"/>
            </a:rPr>
            <a:t> $</a:t>
          </a:r>
        </a:p>
        <a:p>
          <a:pPr marL="228600" lvl="1" indent="-228600" algn="l" defTabSz="889000">
            <a:lnSpc>
              <a:spcPct val="90000"/>
            </a:lnSpc>
            <a:spcBef>
              <a:spcPct val="0"/>
            </a:spcBef>
            <a:spcAft>
              <a:spcPct val="15000"/>
            </a:spcAft>
            <a:buChar char="•"/>
          </a:pPr>
          <a:r>
            <a:rPr lang="en-US" sz="2000" b="1" kern="1200" dirty="0">
              <a:solidFill>
                <a:schemeClr val="tx1"/>
              </a:solidFill>
              <a:latin typeface="Arial" pitchFamily="34" charset="0"/>
              <a:cs typeface="Arial" pitchFamily="34" charset="0"/>
            </a:rPr>
            <a:t>Lucille’s</a:t>
          </a:r>
          <a:r>
            <a:rPr lang="en-US" sz="2000" b="1" kern="1200" dirty="0">
              <a:solidFill>
                <a:srgbClr val="00B050"/>
              </a:solidFill>
              <a:latin typeface="Arial" pitchFamily="34" charset="0"/>
              <a:cs typeface="Arial" pitchFamily="34" charset="0"/>
            </a:rPr>
            <a:t> $</a:t>
          </a:r>
        </a:p>
        <a:p>
          <a:pPr marL="228600" lvl="1" indent="-228600" algn="l" defTabSz="889000">
            <a:lnSpc>
              <a:spcPct val="90000"/>
            </a:lnSpc>
            <a:spcBef>
              <a:spcPct val="0"/>
            </a:spcBef>
            <a:spcAft>
              <a:spcPct val="15000"/>
            </a:spcAft>
            <a:buChar char="•"/>
          </a:pPr>
          <a:r>
            <a:rPr lang="en-US" sz="2000" b="1" kern="1200" dirty="0">
              <a:solidFill>
                <a:schemeClr val="tx1"/>
              </a:solidFill>
              <a:latin typeface="Arial" pitchFamily="34" charset="0"/>
              <a:cs typeface="Arial" pitchFamily="34" charset="0"/>
            </a:rPr>
            <a:t>Taco Bell</a:t>
          </a:r>
          <a:r>
            <a:rPr lang="en-US" sz="2000" b="1" kern="1200" dirty="0">
              <a:solidFill>
                <a:srgbClr val="00B050"/>
              </a:solidFill>
              <a:latin typeface="Arial" pitchFamily="34" charset="0"/>
              <a:cs typeface="Arial" pitchFamily="34" charset="0"/>
            </a:rPr>
            <a:t> $</a:t>
          </a:r>
        </a:p>
      </dsp:txBody>
      <dsp:txXfrm>
        <a:off x="136505" y="773698"/>
        <a:ext cx="3496872" cy="8199"/>
      </dsp:txXfrm>
    </dsp:sp>
    <dsp:sp modelId="{33B07BF0-CCE6-479D-913C-F0225D69C4DA}">
      <dsp:nvSpPr>
        <dsp:cNvPr id="0" name=""/>
        <dsp:cNvSpPr/>
      </dsp:nvSpPr>
      <dsp:spPr>
        <a:xfrm rot="10800000" flipV="1">
          <a:off x="4001575" y="0"/>
          <a:ext cx="3496872" cy="742883"/>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Clothing &amp; Retail</a:t>
          </a:r>
        </a:p>
      </dsp:txBody>
      <dsp:txXfrm rot="-10800000">
        <a:off x="4001575" y="0"/>
        <a:ext cx="3496872" cy="742883"/>
      </dsp:txXfrm>
    </dsp:sp>
    <dsp:sp modelId="{6B4C7E52-13B3-46D2-B77C-52941833B180}">
      <dsp:nvSpPr>
        <dsp:cNvPr id="0" name=""/>
        <dsp:cNvSpPr/>
      </dsp:nvSpPr>
      <dsp:spPr>
        <a:xfrm>
          <a:off x="3995630" y="850880"/>
          <a:ext cx="3496872" cy="18418"/>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Arial" pitchFamily="34" charset="0"/>
              <a:cs typeface="Arial" pitchFamily="34" charset="0"/>
            </a:rPr>
            <a:t>CVS </a:t>
          </a:r>
          <a:r>
            <a:rPr lang="en-US" sz="2000" b="1" kern="1200" dirty="0">
              <a:solidFill>
                <a:srgbClr val="008000"/>
              </a:solidFill>
              <a:latin typeface="Arial" pitchFamily="34" charset="0"/>
              <a:cs typeface="Arial" pitchFamily="34" charset="0"/>
            </a:rPr>
            <a:t>$</a:t>
          </a:r>
        </a:p>
        <a:p>
          <a:pPr marL="228600" lvl="1" indent="-228600" algn="l" defTabSz="889000">
            <a:lnSpc>
              <a:spcPct val="90000"/>
            </a:lnSpc>
            <a:spcBef>
              <a:spcPct val="0"/>
            </a:spcBef>
            <a:spcAft>
              <a:spcPct val="15000"/>
            </a:spcAft>
            <a:buChar char="•"/>
          </a:pPr>
          <a:r>
            <a:rPr lang="en-US" sz="2000" b="1" kern="1200" dirty="0">
              <a:latin typeface="Arial" pitchFamily="34" charset="0"/>
              <a:cs typeface="Arial" pitchFamily="34" charset="0"/>
            </a:rPr>
            <a:t>Marshalls </a:t>
          </a:r>
          <a:r>
            <a:rPr lang="en-US" sz="2000" b="1" kern="1200" dirty="0">
              <a:solidFill>
                <a:srgbClr val="00B050"/>
              </a:solidFill>
              <a:latin typeface="Arial" pitchFamily="34" charset="0"/>
              <a:cs typeface="Arial" pitchFamily="34" charset="0"/>
            </a:rPr>
            <a:t> $</a:t>
          </a:r>
        </a:p>
        <a:p>
          <a:pPr marL="228600" lvl="1" indent="-228600" algn="l" defTabSz="889000">
            <a:lnSpc>
              <a:spcPct val="90000"/>
            </a:lnSpc>
            <a:spcBef>
              <a:spcPct val="0"/>
            </a:spcBef>
            <a:spcAft>
              <a:spcPct val="15000"/>
            </a:spcAft>
            <a:buChar char="•"/>
          </a:pPr>
          <a:r>
            <a:rPr lang="en-US" sz="2000" b="1" kern="1200" dirty="0">
              <a:latin typeface="Arial" pitchFamily="34" charset="0"/>
              <a:cs typeface="Arial" pitchFamily="34" charset="0"/>
            </a:rPr>
            <a:t>Party City </a:t>
          </a:r>
          <a:r>
            <a:rPr lang="en-US" sz="2000" b="1" kern="1200" dirty="0">
              <a:solidFill>
                <a:srgbClr val="00B050"/>
              </a:solidFill>
              <a:latin typeface="Arial" pitchFamily="34" charset="0"/>
              <a:cs typeface="Arial" pitchFamily="34" charset="0"/>
            </a:rPr>
            <a:t>$</a:t>
          </a:r>
          <a:endParaRPr lang="en-US" sz="2000" b="1"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b="1" kern="1200" dirty="0">
              <a:latin typeface="Arial" pitchFamily="34" charset="0"/>
              <a:cs typeface="Arial" pitchFamily="34" charset="0"/>
            </a:rPr>
            <a:t>Office Max </a:t>
          </a:r>
          <a:r>
            <a:rPr lang="en-US" sz="2000" b="1" kern="1200" dirty="0">
              <a:solidFill>
                <a:srgbClr val="00B050"/>
              </a:solidFill>
              <a:latin typeface="Arial" pitchFamily="34" charset="0"/>
              <a:cs typeface="Arial" pitchFamily="34" charset="0"/>
            </a:rPr>
            <a:t>$</a:t>
          </a:r>
          <a:endParaRPr lang="en-US" sz="2000" b="1"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b="1" kern="1200" dirty="0">
              <a:solidFill>
                <a:schemeClr val="tx1"/>
              </a:solidFill>
              <a:latin typeface="Arial" pitchFamily="34" charset="0"/>
              <a:cs typeface="Arial" pitchFamily="34" charset="0"/>
            </a:rPr>
            <a:t>REI</a:t>
          </a:r>
          <a:r>
            <a:rPr lang="en-US" sz="2000" b="1" kern="1200" dirty="0">
              <a:solidFill>
                <a:srgbClr val="00B050"/>
              </a:solidFill>
              <a:latin typeface="Arial" pitchFamily="34" charset="0"/>
              <a:cs typeface="Arial" pitchFamily="34" charset="0"/>
            </a:rPr>
            <a:t>  $</a:t>
          </a:r>
        </a:p>
        <a:p>
          <a:pPr marL="228600" lvl="1" indent="-228600" algn="l" defTabSz="889000">
            <a:lnSpc>
              <a:spcPct val="90000"/>
            </a:lnSpc>
            <a:spcBef>
              <a:spcPct val="0"/>
            </a:spcBef>
            <a:spcAft>
              <a:spcPct val="15000"/>
            </a:spcAft>
            <a:buChar char="•"/>
          </a:pPr>
          <a:r>
            <a:rPr lang="en-US" sz="2000" b="1" kern="1200" dirty="0">
              <a:solidFill>
                <a:schemeClr val="tx1"/>
              </a:solidFill>
              <a:latin typeface="Arial" pitchFamily="34" charset="0"/>
              <a:cs typeface="Arial" pitchFamily="34" charset="0"/>
            </a:rPr>
            <a:t>Macy’s </a:t>
          </a:r>
          <a:r>
            <a:rPr lang="en-US" sz="2000" b="1" kern="1200" dirty="0">
              <a:solidFill>
                <a:srgbClr val="008000"/>
              </a:solidFill>
              <a:latin typeface="Arial" pitchFamily="34" charset="0"/>
              <a:cs typeface="Arial" pitchFamily="34" charset="0"/>
            </a:rPr>
            <a:t>$</a:t>
          </a:r>
        </a:p>
        <a:p>
          <a:pPr marL="228600" lvl="1" indent="-228600" algn="l" defTabSz="889000">
            <a:lnSpc>
              <a:spcPct val="90000"/>
            </a:lnSpc>
            <a:spcBef>
              <a:spcPct val="0"/>
            </a:spcBef>
            <a:spcAft>
              <a:spcPct val="15000"/>
            </a:spcAft>
            <a:buChar char="•"/>
          </a:pPr>
          <a:r>
            <a:rPr lang="en-US" sz="2000" b="1" kern="1200" dirty="0">
              <a:solidFill>
                <a:schemeClr val="tx1"/>
              </a:solidFill>
              <a:latin typeface="Arial" pitchFamily="34" charset="0"/>
              <a:cs typeface="Arial" pitchFamily="34" charset="0"/>
            </a:rPr>
            <a:t>Burlington Coat Factory  </a:t>
          </a:r>
          <a:r>
            <a:rPr lang="en-US" sz="2000" b="1" kern="1200" dirty="0">
              <a:solidFill>
                <a:srgbClr val="00B050"/>
              </a:solidFill>
              <a:latin typeface="Arial" pitchFamily="34" charset="0"/>
              <a:cs typeface="Arial" pitchFamily="34" charset="0"/>
            </a:rPr>
            <a:t>$</a:t>
          </a:r>
          <a:endParaRPr lang="en-US" sz="2000" b="1" kern="1200" dirty="0">
            <a:solidFill>
              <a:schemeClr val="tx1"/>
            </a:solidFill>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b="1" kern="1200" dirty="0">
              <a:solidFill>
                <a:schemeClr val="tx1"/>
              </a:solidFill>
              <a:latin typeface="Arial" pitchFamily="34" charset="0"/>
              <a:cs typeface="Arial" pitchFamily="34" charset="0"/>
            </a:rPr>
            <a:t>Forever 21 </a:t>
          </a:r>
          <a:r>
            <a:rPr lang="en-US" sz="2000" b="1" kern="1200" dirty="0">
              <a:solidFill>
                <a:srgbClr val="00B050"/>
              </a:solidFill>
              <a:latin typeface="Arial" pitchFamily="34" charset="0"/>
              <a:cs typeface="Arial" pitchFamily="34" charset="0"/>
            </a:rPr>
            <a:t>$</a:t>
          </a:r>
          <a:endParaRPr lang="en-US" sz="2000" b="1" kern="1200" dirty="0">
            <a:solidFill>
              <a:schemeClr val="tx1"/>
            </a:solidFill>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b="1" kern="1200" dirty="0">
              <a:solidFill>
                <a:schemeClr val="tx1"/>
              </a:solidFill>
              <a:latin typeface="Arial" pitchFamily="34" charset="0"/>
              <a:cs typeface="Arial" pitchFamily="34" charset="0"/>
            </a:rPr>
            <a:t>Old Navy </a:t>
          </a:r>
          <a:r>
            <a:rPr lang="en-US" sz="2000" b="1" kern="1200" dirty="0">
              <a:solidFill>
                <a:srgbClr val="00B050"/>
              </a:solidFill>
              <a:latin typeface="Arial" pitchFamily="34" charset="0"/>
              <a:cs typeface="Arial" pitchFamily="34" charset="0"/>
            </a:rPr>
            <a:t>$</a:t>
          </a:r>
          <a:endParaRPr lang="en-US" sz="2000" b="1" kern="1200" dirty="0">
            <a:solidFill>
              <a:srgbClr val="008000"/>
            </a:solidFill>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b="1" kern="1200" dirty="0">
              <a:solidFill>
                <a:schemeClr val="tx1"/>
              </a:solidFill>
              <a:latin typeface="Arial" pitchFamily="34" charset="0"/>
              <a:cs typeface="Arial" pitchFamily="34" charset="0"/>
            </a:rPr>
            <a:t>Staples </a:t>
          </a:r>
          <a:r>
            <a:rPr lang="en-US" sz="2000" b="1" kern="1200" dirty="0">
              <a:solidFill>
                <a:srgbClr val="00B050"/>
              </a:solidFill>
              <a:latin typeface="Arial" pitchFamily="34" charset="0"/>
              <a:cs typeface="Arial" pitchFamily="34" charset="0"/>
            </a:rPr>
            <a:t>$</a:t>
          </a:r>
          <a:endParaRPr lang="en-US" sz="2000" b="1" kern="1200" dirty="0">
            <a:solidFill>
              <a:srgbClr val="008000"/>
            </a:solidFill>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b="1" kern="1200" dirty="0">
              <a:solidFill>
                <a:schemeClr val="tx1"/>
              </a:solidFill>
              <a:latin typeface="Arial" pitchFamily="34" charset="0"/>
              <a:cs typeface="Arial" pitchFamily="34" charset="0"/>
            </a:rPr>
            <a:t>Target </a:t>
          </a:r>
          <a:r>
            <a:rPr lang="en-US" sz="2000" b="1" kern="1200" dirty="0">
              <a:solidFill>
                <a:srgbClr val="008000"/>
              </a:solidFill>
              <a:latin typeface="Arial" pitchFamily="34" charset="0"/>
              <a:cs typeface="Arial" pitchFamily="34" charset="0"/>
            </a:rPr>
            <a:t>$ </a:t>
          </a:r>
        </a:p>
        <a:p>
          <a:pPr marL="228600" lvl="1" indent="-228600" algn="l" defTabSz="889000">
            <a:lnSpc>
              <a:spcPct val="90000"/>
            </a:lnSpc>
            <a:spcBef>
              <a:spcPct val="0"/>
            </a:spcBef>
            <a:spcAft>
              <a:spcPct val="15000"/>
            </a:spcAft>
            <a:buChar char="•"/>
          </a:pPr>
          <a:r>
            <a:rPr lang="en-US" sz="2000" b="1" kern="1200" dirty="0">
              <a:latin typeface="Arial" panose="020B0604020202020204" pitchFamily="34" charset="0"/>
              <a:cs typeface="Arial" panose="020B0604020202020204" pitchFamily="34" charset="0"/>
            </a:rPr>
            <a:t>Walgreens </a:t>
          </a:r>
          <a:r>
            <a:rPr lang="en-US" sz="2000" b="1" kern="1200" dirty="0">
              <a:solidFill>
                <a:srgbClr val="00B050"/>
              </a:solidFill>
              <a:latin typeface="Arial Rounded MT Bold" panose="020F0704030504030204" pitchFamily="34" charset="0"/>
              <a:cs typeface="Arial" panose="020B0604020202020204" pitchFamily="34" charset="0"/>
            </a:rPr>
            <a:t>$</a:t>
          </a:r>
          <a:endParaRPr lang="en-US" sz="2000" b="1" kern="1200" dirty="0">
            <a:solidFill>
              <a:srgbClr val="008000"/>
            </a:solidFill>
            <a:latin typeface="Arial"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b="1" kern="1200" dirty="0">
              <a:solidFill>
                <a:schemeClr val="tx1"/>
              </a:solidFill>
              <a:latin typeface="Arial" pitchFamily="34" charset="0"/>
              <a:cs typeface="Arial" pitchFamily="34" charset="0"/>
            </a:rPr>
            <a:t>Kohls </a:t>
          </a:r>
          <a:r>
            <a:rPr lang="en-US" sz="2000" b="1" kern="1200" dirty="0">
              <a:solidFill>
                <a:srgbClr val="008000"/>
              </a:solidFill>
              <a:latin typeface="Arial" pitchFamily="34" charset="0"/>
              <a:cs typeface="Arial" pitchFamily="34" charset="0"/>
            </a:rPr>
            <a:t>$</a:t>
          </a:r>
        </a:p>
        <a:p>
          <a:pPr marL="228600" lvl="1" indent="-228600" algn="l" defTabSz="889000">
            <a:lnSpc>
              <a:spcPct val="90000"/>
            </a:lnSpc>
            <a:spcBef>
              <a:spcPct val="0"/>
            </a:spcBef>
            <a:spcAft>
              <a:spcPct val="15000"/>
            </a:spcAft>
            <a:buChar char="•"/>
          </a:pPr>
          <a:r>
            <a:rPr lang="en-US" sz="2000" b="1" kern="1200" dirty="0">
              <a:solidFill>
                <a:schemeClr val="tx1"/>
              </a:solidFill>
              <a:latin typeface="Arial" pitchFamily="34" charset="0"/>
              <a:cs typeface="Arial" pitchFamily="34" charset="0"/>
            </a:rPr>
            <a:t>Conroy’s Flowers </a:t>
          </a:r>
          <a:r>
            <a:rPr lang="en-US" sz="2000" b="1" kern="1200" dirty="0">
              <a:solidFill>
                <a:srgbClr val="008000"/>
              </a:solidFill>
              <a:latin typeface="Arial" pitchFamily="34" charset="0"/>
              <a:cs typeface="Arial" pitchFamily="34" charset="0"/>
            </a:rPr>
            <a:t>$</a:t>
          </a:r>
        </a:p>
        <a:p>
          <a:pPr marL="171450" lvl="1" indent="-171450" algn="l" defTabSz="755650">
            <a:lnSpc>
              <a:spcPct val="90000"/>
            </a:lnSpc>
            <a:spcBef>
              <a:spcPct val="0"/>
            </a:spcBef>
            <a:spcAft>
              <a:spcPct val="15000"/>
            </a:spcAft>
            <a:buChar char="•"/>
          </a:pPr>
          <a:endParaRPr lang="en-US" sz="1700" b="1" kern="1200" dirty="0">
            <a:solidFill>
              <a:srgbClr val="008000"/>
            </a:solidFill>
            <a:latin typeface="Arial" pitchFamily="34" charset="0"/>
            <a:cs typeface="Arial" pitchFamily="34" charset="0"/>
          </a:endParaRPr>
        </a:p>
        <a:p>
          <a:pPr marL="171450" lvl="1" indent="-171450" algn="l" defTabSz="755650">
            <a:lnSpc>
              <a:spcPct val="90000"/>
            </a:lnSpc>
            <a:spcBef>
              <a:spcPct val="0"/>
            </a:spcBef>
            <a:spcAft>
              <a:spcPct val="15000"/>
            </a:spcAft>
            <a:buChar char="•"/>
          </a:pPr>
          <a:endParaRPr lang="en-US" sz="1700" b="1" kern="1200" dirty="0">
            <a:solidFill>
              <a:srgbClr val="008000"/>
            </a:solidFill>
            <a:latin typeface="Arial" pitchFamily="34" charset="0"/>
            <a:cs typeface="Arial" pitchFamily="34" charset="0"/>
          </a:endParaRPr>
        </a:p>
        <a:p>
          <a:pPr marL="171450" lvl="1" indent="-171450" algn="l" defTabSz="755650">
            <a:lnSpc>
              <a:spcPct val="90000"/>
            </a:lnSpc>
            <a:spcBef>
              <a:spcPct val="0"/>
            </a:spcBef>
            <a:spcAft>
              <a:spcPct val="15000"/>
            </a:spcAft>
            <a:buChar char="•"/>
          </a:pPr>
          <a:endParaRPr lang="en-US" sz="1700" b="1" kern="1200" dirty="0">
            <a:latin typeface="Arial" pitchFamily="34" charset="0"/>
            <a:cs typeface="Arial" pitchFamily="34" charset="0"/>
          </a:endParaRPr>
        </a:p>
      </dsp:txBody>
      <dsp:txXfrm>
        <a:off x="3995630" y="850880"/>
        <a:ext cx="3496872" cy="18418"/>
      </dsp:txXfrm>
    </dsp:sp>
    <dsp:sp modelId="{5F04A9F1-8D88-4227-83BA-1978A52FB725}">
      <dsp:nvSpPr>
        <dsp:cNvPr id="0" name=""/>
        <dsp:cNvSpPr/>
      </dsp:nvSpPr>
      <dsp:spPr>
        <a:xfrm>
          <a:off x="7852902" y="0"/>
          <a:ext cx="3496872" cy="69355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Education, Entertainment &amp; other</a:t>
          </a:r>
        </a:p>
      </dsp:txBody>
      <dsp:txXfrm>
        <a:off x="7852902" y="0"/>
        <a:ext cx="3496872" cy="693550"/>
      </dsp:txXfrm>
    </dsp:sp>
    <dsp:sp modelId="{A4C70DD7-1DA0-45F7-A1AA-030A89A301BC}">
      <dsp:nvSpPr>
        <dsp:cNvPr id="0" name=""/>
        <dsp:cNvSpPr/>
      </dsp:nvSpPr>
      <dsp:spPr>
        <a:xfrm>
          <a:off x="7965851" y="687542"/>
          <a:ext cx="3496872" cy="18418"/>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57150" lvl="1" indent="-57150" algn="l" defTabSz="222250">
            <a:lnSpc>
              <a:spcPct val="90000"/>
            </a:lnSpc>
            <a:spcBef>
              <a:spcPct val="0"/>
            </a:spcBef>
            <a:spcAft>
              <a:spcPct val="15000"/>
            </a:spcAft>
            <a:buChar char="•"/>
          </a:pPr>
          <a:endParaRPr lang="en-US" sz="500" b="1"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b="1" i="1" kern="1200" dirty="0">
              <a:latin typeface="Arial" pitchFamily="34" charset="0"/>
              <a:cs typeface="Arial" pitchFamily="34" charset="0"/>
            </a:rPr>
            <a:t>Irvine Valley College</a:t>
          </a:r>
        </a:p>
        <a:p>
          <a:pPr marL="228600" lvl="1" indent="-228600" algn="l" defTabSz="889000">
            <a:lnSpc>
              <a:spcPct val="90000"/>
            </a:lnSpc>
            <a:spcBef>
              <a:spcPct val="0"/>
            </a:spcBef>
            <a:spcAft>
              <a:spcPct val="15000"/>
            </a:spcAft>
            <a:buChar char="•"/>
          </a:pPr>
          <a:r>
            <a:rPr lang="en-US" sz="2000" b="1" i="1" kern="1200" dirty="0">
              <a:latin typeface="Arial" pitchFamily="34" charset="0"/>
              <a:cs typeface="Arial" pitchFamily="34" charset="0"/>
            </a:rPr>
            <a:t>IUSD, ECLC </a:t>
          </a:r>
        </a:p>
        <a:p>
          <a:pPr marL="228600" lvl="1" indent="-228600" algn="l" defTabSz="889000">
            <a:lnSpc>
              <a:spcPct val="90000"/>
            </a:lnSpc>
            <a:spcBef>
              <a:spcPct val="0"/>
            </a:spcBef>
            <a:spcAft>
              <a:spcPct val="15000"/>
            </a:spcAft>
            <a:buChar char="•"/>
          </a:pPr>
          <a:r>
            <a:rPr lang="en-US" sz="2000" b="1" i="1" kern="1200" dirty="0">
              <a:latin typeface="Arial" pitchFamily="34" charset="0"/>
              <a:cs typeface="Arial" pitchFamily="34" charset="0"/>
            </a:rPr>
            <a:t>Heritage Park Library</a:t>
          </a:r>
        </a:p>
        <a:p>
          <a:pPr marL="228600" lvl="1" indent="-228600" algn="l" defTabSz="889000">
            <a:lnSpc>
              <a:spcPct val="90000"/>
            </a:lnSpc>
            <a:spcBef>
              <a:spcPct val="0"/>
            </a:spcBef>
            <a:spcAft>
              <a:spcPct val="15000"/>
            </a:spcAft>
            <a:buChar char="•"/>
          </a:pPr>
          <a:r>
            <a:rPr lang="en-US" sz="2000" b="1" i="1" kern="1200" dirty="0">
              <a:latin typeface="Arial" pitchFamily="34" charset="0"/>
              <a:cs typeface="Arial" pitchFamily="34" charset="0"/>
            </a:rPr>
            <a:t>Pretend City </a:t>
          </a:r>
          <a:r>
            <a:rPr lang="en-US" sz="2000" b="1" i="1" kern="1200" dirty="0">
              <a:solidFill>
                <a:srgbClr val="008000"/>
              </a:solidFill>
              <a:latin typeface="Arial" pitchFamily="34" charset="0"/>
              <a:cs typeface="Arial" pitchFamily="34" charset="0"/>
            </a:rPr>
            <a:t>$</a:t>
          </a:r>
        </a:p>
        <a:p>
          <a:pPr marL="228600" lvl="1" indent="-228600" algn="l" defTabSz="889000">
            <a:lnSpc>
              <a:spcPct val="90000"/>
            </a:lnSpc>
            <a:spcBef>
              <a:spcPct val="0"/>
            </a:spcBef>
            <a:spcAft>
              <a:spcPct val="15000"/>
            </a:spcAft>
            <a:buChar char="•"/>
          </a:pPr>
          <a:r>
            <a:rPr lang="en-US" sz="2000" b="1" i="1" kern="1200" dirty="0">
              <a:latin typeface="Arial" pitchFamily="34" charset="0"/>
              <a:cs typeface="Arial" pitchFamily="34" charset="0"/>
            </a:rPr>
            <a:t>Incredible Edible Garden</a:t>
          </a:r>
        </a:p>
        <a:p>
          <a:pPr marL="228600" lvl="1" indent="-228600" algn="l" defTabSz="889000">
            <a:lnSpc>
              <a:spcPct val="90000"/>
            </a:lnSpc>
            <a:spcBef>
              <a:spcPct val="0"/>
            </a:spcBef>
            <a:spcAft>
              <a:spcPct val="15000"/>
            </a:spcAft>
            <a:buChar char="•"/>
          </a:pPr>
          <a:r>
            <a:rPr lang="en-US" sz="2000" b="1" i="1" kern="1200" dirty="0">
              <a:latin typeface="Arial" pitchFamily="34" charset="0"/>
              <a:cs typeface="Arial" pitchFamily="34" charset="0"/>
            </a:rPr>
            <a:t>Families Forward</a:t>
          </a:r>
        </a:p>
        <a:p>
          <a:pPr marL="228600" lvl="1" indent="-228600" algn="l" defTabSz="889000">
            <a:lnSpc>
              <a:spcPct val="90000"/>
            </a:lnSpc>
            <a:spcBef>
              <a:spcPct val="0"/>
            </a:spcBef>
            <a:spcAft>
              <a:spcPct val="15000"/>
            </a:spcAft>
            <a:buChar char="•"/>
          </a:pPr>
          <a:r>
            <a:rPr lang="en-US" sz="2000" b="1" i="1" kern="1200" dirty="0">
              <a:latin typeface="Arial" pitchFamily="34" charset="0"/>
              <a:cs typeface="Arial" pitchFamily="34" charset="0"/>
            </a:rPr>
            <a:t>Aramark Sports Entertainment </a:t>
          </a:r>
          <a:r>
            <a:rPr lang="en-US" sz="2000" b="1" i="1" kern="1200" dirty="0">
              <a:solidFill>
                <a:srgbClr val="00B050"/>
              </a:solidFill>
              <a:latin typeface="Arial" pitchFamily="34" charset="0"/>
              <a:cs typeface="Arial" pitchFamily="34" charset="0"/>
            </a:rPr>
            <a:t> $</a:t>
          </a:r>
        </a:p>
        <a:p>
          <a:pPr marL="228600" lvl="1" indent="-228600" algn="l" defTabSz="889000">
            <a:lnSpc>
              <a:spcPct val="90000"/>
            </a:lnSpc>
            <a:spcBef>
              <a:spcPct val="0"/>
            </a:spcBef>
            <a:spcAft>
              <a:spcPct val="15000"/>
            </a:spcAft>
            <a:buChar char="•"/>
          </a:pPr>
          <a:r>
            <a:rPr lang="en-US" sz="2000" b="1" i="1" kern="1200" dirty="0">
              <a:solidFill>
                <a:schemeClr val="tx1"/>
              </a:solidFill>
              <a:latin typeface="Arial" pitchFamily="34" charset="0"/>
              <a:cs typeface="Arial" pitchFamily="34" charset="0"/>
            </a:rPr>
            <a:t>AMC Theaters </a:t>
          </a:r>
          <a:r>
            <a:rPr lang="en-US" sz="2000" b="1" i="1" kern="1200" dirty="0">
              <a:solidFill>
                <a:srgbClr val="00B050"/>
              </a:solidFill>
              <a:latin typeface="Arial" pitchFamily="34" charset="0"/>
              <a:cs typeface="Arial" pitchFamily="34" charset="0"/>
            </a:rPr>
            <a:t> $</a:t>
          </a:r>
        </a:p>
        <a:p>
          <a:pPr marL="228600" lvl="1" indent="-228600" algn="l" defTabSz="889000">
            <a:lnSpc>
              <a:spcPct val="90000"/>
            </a:lnSpc>
            <a:spcBef>
              <a:spcPct val="0"/>
            </a:spcBef>
            <a:spcAft>
              <a:spcPct val="15000"/>
            </a:spcAft>
            <a:buChar char="•"/>
          </a:pPr>
          <a:r>
            <a:rPr lang="en-US" sz="2000" b="1" i="1" kern="1200" dirty="0">
              <a:solidFill>
                <a:schemeClr val="tx1"/>
              </a:solidFill>
              <a:latin typeface="Arial" pitchFamily="34" charset="0"/>
              <a:cs typeface="Arial" pitchFamily="34" charset="0"/>
            </a:rPr>
            <a:t>Regal Cinema   </a:t>
          </a:r>
          <a:r>
            <a:rPr lang="en-US" sz="2000" b="1" i="1" kern="1200" dirty="0">
              <a:solidFill>
                <a:srgbClr val="00B050"/>
              </a:solidFill>
              <a:latin typeface="Arial" pitchFamily="34" charset="0"/>
              <a:cs typeface="Arial" pitchFamily="34" charset="0"/>
            </a:rPr>
            <a:t>$</a:t>
          </a:r>
        </a:p>
        <a:p>
          <a:pPr marL="228600" lvl="1" indent="-228600" algn="l" defTabSz="889000">
            <a:lnSpc>
              <a:spcPct val="90000"/>
            </a:lnSpc>
            <a:spcBef>
              <a:spcPct val="0"/>
            </a:spcBef>
            <a:spcAft>
              <a:spcPct val="15000"/>
            </a:spcAft>
            <a:buChar char="•"/>
          </a:pPr>
          <a:r>
            <a:rPr lang="en-US" sz="2000" b="1" i="1" kern="1200" dirty="0">
              <a:solidFill>
                <a:schemeClr val="tx1"/>
              </a:solidFill>
              <a:latin typeface="Arial" pitchFamily="34" charset="0"/>
              <a:cs typeface="Arial" pitchFamily="34" charset="0"/>
            </a:rPr>
            <a:t>Discovery Science Center </a:t>
          </a:r>
          <a:r>
            <a:rPr lang="en-US" sz="2000" b="1" i="1" kern="1200" dirty="0">
              <a:solidFill>
                <a:srgbClr val="00B050"/>
              </a:solidFill>
              <a:latin typeface="Arial" pitchFamily="34" charset="0"/>
              <a:cs typeface="Arial" pitchFamily="34" charset="0"/>
            </a:rPr>
            <a:t>$</a:t>
          </a:r>
          <a:endParaRPr lang="en-US" sz="2000" b="1" i="1" kern="1200" dirty="0">
            <a:solidFill>
              <a:schemeClr val="tx1"/>
            </a:solidFill>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b="1" i="1" kern="1200" dirty="0">
              <a:solidFill>
                <a:schemeClr val="tx1"/>
              </a:solidFill>
              <a:latin typeface="Arial" pitchFamily="34" charset="0"/>
              <a:cs typeface="Arial" pitchFamily="34" charset="0"/>
            </a:rPr>
            <a:t>Irvine Chamber of Commerce  </a:t>
          </a:r>
          <a:r>
            <a:rPr lang="en-US" sz="2000" b="1" i="1" kern="1200" dirty="0">
              <a:solidFill>
                <a:srgbClr val="00B050"/>
              </a:solidFill>
              <a:latin typeface="Arial" pitchFamily="34" charset="0"/>
              <a:cs typeface="Arial" pitchFamily="34" charset="0"/>
            </a:rPr>
            <a:t>$</a:t>
          </a:r>
          <a:endParaRPr lang="en-US" sz="2000" b="1" i="1" kern="1200" dirty="0">
            <a:solidFill>
              <a:schemeClr val="tx1"/>
            </a:solidFill>
            <a:latin typeface="Arial" pitchFamily="34" charset="0"/>
            <a:cs typeface="Arial" pitchFamily="34" charset="0"/>
          </a:endParaRPr>
        </a:p>
      </dsp:txBody>
      <dsp:txXfrm>
        <a:off x="7965851" y="687542"/>
        <a:ext cx="3496872" cy="18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0BE13-AF0C-4FEF-81BC-05E8AFCA6473}">
      <dsp:nvSpPr>
        <dsp:cNvPr id="0" name=""/>
        <dsp:cNvSpPr/>
      </dsp:nvSpPr>
      <dsp:spPr>
        <a:xfrm>
          <a:off x="211924" y="329333"/>
          <a:ext cx="3163728" cy="1265491"/>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itchFamily="34" charset="0"/>
              <a:cs typeface="Calibri" pitchFamily="34" charset="0"/>
            </a:rPr>
            <a:t>Technology</a:t>
          </a:r>
          <a:r>
            <a:rPr lang="en-US" sz="1800" b="1" kern="1200" dirty="0">
              <a:latin typeface="Calibri" pitchFamily="34" charset="0"/>
              <a:cs typeface="Calibri" pitchFamily="34" charset="0"/>
            </a:rPr>
            <a:t>:</a:t>
          </a:r>
        </a:p>
      </dsp:txBody>
      <dsp:txXfrm>
        <a:off x="211924" y="329333"/>
        <a:ext cx="3163728" cy="1265491"/>
      </dsp:txXfrm>
    </dsp:sp>
    <dsp:sp modelId="{041E91B4-653B-406C-B3CE-AE32844AA636}">
      <dsp:nvSpPr>
        <dsp:cNvPr id="0" name=""/>
        <dsp:cNvSpPr/>
      </dsp:nvSpPr>
      <dsp:spPr>
        <a:xfrm>
          <a:off x="211892" y="1610279"/>
          <a:ext cx="3163728" cy="285480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latin typeface="Arial Rounded MT Bold" panose="020F0704030504030204" pitchFamily="34" charset="0"/>
              <a:cs typeface="Arial" pitchFamily="34" charset="0"/>
            </a:rPr>
            <a:t>Best Buy </a:t>
          </a:r>
          <a:r>
            <a:rPr lang="en-US" b="1" kern="1200" dirty="0">
              <a:solidFill>
                <a:srgbClr val="00B050"/>
              </a:solidFill>
              <a:latin typeface="Arial Rounded MT Bold" panose="020F0704030504030204" pitchFamily="34" charset="0"/>
              <a:cs typeface="Arial" pitchFamily="34" charset="0"/>
            </a:rPr>
            <a:t>$</a:t>
          </a:r>
          <a:endParaRPr lang="en-US" sz="1800" b="1" kern="1200" dirty="0">
            <a:latin typeface="Arial Rounded MT Bold" panose="020F0704030504030204"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dirty="0">
              <a:latin typeface="Arial Rounded MT Bold" panose="020F0704030504030204" pitchFamily="34" charset="0"/>
              <a:cs typeface="Arial" pitchFamily="34" charset="0"/>
            </a:rPr>
            <a:t>Office Depot </a:t>
          </a:r>
          <a:r>
            <a:rPr lang="en-US" sz="1800" b="1" kern="1200" dirty="0">
              <a:solidFill>
                <a:srgbClr val="00B050"/>
              </a:solidFill>
              <a:latin typeface="Arial Rounded MT Bold" panose="020F0704030504030204" pitchFamily="34" charset="0"/>
              <a:cs typeface="Arial" pitchFamily="34" charset="0"/>
            </a:rPr>
            <a:t>$</a:t>
          </a:r>
          <a:endParaRPr lang="en-US" sz="1800" b="1" kern="1200" dirty="0">
            <a:latin typeface="Arial Rounded MT Bold" panose="020F0704030504030204"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dirty="0">
              <a:latin typeface="Arial Rounded MT Bold" panose="020F0704030504030204" pitchFamily="34" charset="0"/>
              <a:cs typeface="Arial" pitchFamily="34" charset="0"/>
            </a:rPr>
            <a:t> </a:t>
          </a:r>
          <a:r>
            <a:rPr lang="en-US" sz="1800" b="1" kern="1200" dirty="0">
              <a:solidFill>
                <a:schemeClr val="tx1"/>
              </a:solidFill>
              <a:latin typeface="Arial" pitchFamily="34" charset="0"/>
              <a:cs typeface="Arial" pitchFamily="34" charset="0"/>
            </a:rPr>
            <a:t>Microsoft </a:t>
          </a:r>
          <a:r>
            <a:rPr lang="en-US" sz="1800" b="1" kern="1200" dirty="0">
              <a:solidFill>
                <a:srgbClr val="008000"/>
              </a:solidFill>
              <a:latin typeface="Arial" pitchFamily="34" charset="0"/>
              <a:cs typeface="Arial" pitchFamily="34" charset="0"/>
            </a:rPr>
            <a:t>$</a:t>
          </a:r>
          <a:endParaRPr lang="en-US" sz="1800" b="1" kern="1200" dirty="0">
            <a:latin typeface="Arial Rounded MT Bold" panose="020F0704030504030204"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dirty="0">
              <a:solidFill>
                <a:schemeClr val="tx1"/>
              </a:solidFill>
              <a:latin typeface="Arial" pitchFamily="34" charset="0"/>
              <a:cs typeface="Arial" pitchFamily="34" charset="0"/>
            </a:rPr>
            <a:t>Game Stop </a:t>
          </a:r>
          <a:r>
            <a:rPr lang="en-US" sz="1800" b="1" kern="1200" dirty="0">
              <a:solidFill>
                <a:srgbClr val="00B050"/>
              </a:solidFill>
              <a:latin typeface="Arial" pitchFamily="34" charset="0"/>
              <a:cs typeface="Arial" pitchFamily="34" charset="0"/>
            </a:rPr>
            <a:t>$</a:t>
          </a:r>
          <a:endParaRPr lang="en-US" sz="1800" b="1" kern="1200" dirty="0">
            <a:latin typeface="Arial Rounded MT Bold" panose="020F0704030504030204"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dirty="0">
              <a:solidFill>
                <a:schemeClr val="tx1"/>
              </a:solidFill>
              <a:latin typeface="Arial Rounded MT Bold" panose="020F0704030504030204" pitchFamily="34" charset="0"/>
              <a:cs typeface="Arial" pitchFamily="34" charset="0"/>
            </a:rPr>
            <a:t>Micro Center  </a:t>
          </a:r>
          <a:r>
            <a:rPr lang="en-US" sz="1800" b="1" kern="1200" dirty="0">
              <a:solidFill>
                <a:srgbClr val="008000"/>
              </a:solidFill>
              <a:latin typeface="Arial Rounded MT Bold" panose="020F0704030504030204" pitchFamily="34" charset="0"/>
              <a:cs typeface="Arial" pitchFamily="34" charset="0"/>
            </a:rPr>
            <a:t>$</a:t>
          </a:r>
          <a:endParaRPr lang="en-US" sz="1800" b="1" kern="1200" dirty="0">
            <a:latin typeface="Arial Rounded MT Bold" panose="020F0704030504030204" pitchFamily="34" charset="0"/>
            <a:cs typeface="Arial" pitchFamily="34" charset="0"/>
          </a:endParaRPr>
        </a:p>
      </dsp:txBody>
      <dsp:txXfrm>
        <a:off x="211892" y="1610279"/>
        <a:ext cx="3163728" cy="2854800"/>
      </dsp:txXfrm>
    </dsp:sp>
    <dsp:sp modelId="{33B07BF0-CCE6-479D-913C-F0225D69C4DA}">
      <dsp:nvSpPr>
        <dsp:cNvPr id="0" name=""/>
        <dsp:cNvSpPr/>
      </dsp:nvSpPr>
      <dsp:spPr>
        <a:xfrm>
          <a:off x="3592716" y="370499"/>
          <a:ext cx="3163728" cy="1265491"/>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itchFamily="34" charset="0"/>
              <a:cs typeface="Calibri" pitchFamily="34" charset="0"/>
            </a:rPr>
            <a:t>Hardware, Specialized Trades: </a:t>
          </a:r>
        </a:p>
      </dsp:txBody>
      <dsp:txXfrm>
        <a:off x="3592716" y="370499"/>
        <a:ext cx="3163728" cy="1265491"/>
      </dsp:txXfrm>
    </dsp:sp>
    <dsp:sp modelId="{6B4C7E52-13B3-46D2-B77C-52941833B180}">
      <dsp:nvSpPr>
        <dsp:cNvPr id="0" name=""/>
        <dsp:cNvSpPr/>
      </dsp:nvSpPr>
      <dsp:spPr>
        <a:xfrm>
          <a:off x="3612616" y="1708513"/>
          <a:ext cx="3163728" cy="285480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latin typeface="Arial Rounded MT Bold" panose="020F0704030504030204" pitchFamily="34" charset="0"/>
              <a:cs typeface="Arial" pitchFamily="34" charset="0"/>
            </a:rPr>
            <a:t>Armstrong Garden Nursery</a:t>
          </a:r>
        </a:p>
        <a:p>
          <a:pPr marL="171450" lvl="1" indent="-171450" algn="l" defTabSz="800100">
            <a:lnSpc>
              <a:spcPct val="90000"/>
            </a:lnSpc>
            <a:spcBef>
              <a:spcPct val="0"/>
            </a:spcBef>
            <a:spcAft>
              <a:spcPct val="15000"/>
            </a:spcAft>
            <a:buChar char="•"/>
          </a:pPr>
          <a:r>
            <a:rPr lang="en-US" sz="1800" b="1" kern="1200" dirty="0">
              <a:latin typeface="Arial Rounded MT Bold" panose="020F0704030504030204" pitchFamily="34" charset="0"/>
              <a:cs typeface="Arial" pitchFamily="34" charset="0"/>
            </a:rPr>
            <a:t>Medtronic </a:t>
          </a:r>
          <a:r>
            <a:rPr lang="en-US" sz="1800" b="1" kern="1200" dirty="0">
              <a:solidFill>
                <a:srgbClr val="008000"/>
              </a:solidFill>
              <a:latin typeface="Arial Rounded MT Bold" panose="020F0704030504030204" pitchFamily="34" charset="0"/>
              <a:cs typeface="Arial" pitchFamily="34" charset="0"/>
            </a:rPr>
            <a:t>$ </a:t>
          </a:r>
        </a:p>
        <a:p>
          <a:pPr marL="171450" lvl="1" indent="-171450" algn="l" defTabSz="800100">
            <a:lnSpc>
              <a:spcPct val="90000"/>
            </a:lnSpc>
            <a:spcBef>
              <a:spcPct val="0"/>
            </a:spcBef>
            <a:spcAft>
              <a:spcPct val="15000"/>
            </a:spcAft>
            <a:buChar char="•"/>
          </a:pPr>
          <a:r>
            <a:rPr lang="en-US" sz="1800" b="1" kern="1200" dirty="0">
              <a:solidFill>
                <a:schemeClr val="tx1"/>
              </a:solidFill>
              <a:latin typeface="Arial Rounded MT Bold" panose="020F0704030504030204" pitchFamily="34" charset="0"/>
              <a:cs typeface="Arial" pitchFamily="34" charset="0"/>
            </a:rPr>
            <a:t>Big O Tires</a:t>
          </a:r>
        </a:p>
        <a:p>
          <a:pPr marL="171450" lvl="1" indent="-171450" algn="l" defTabSz="800100">
            <a:lnSpc>
              <a:spcPct val="90000"/>
            </a:lnSpc>
            <a:spcBef>
              <a:spcPct val="0"/>
            </a:spcBef>
            <a:spcAft>
              <a:spcPct val="15000"/>
            </a:spcAft>
            <a:buChar char="•"/>
          </a:pPr>
          <a:r>
            <a:rPr lang="en-US" sz="1800" b="1" kern="1200" dirty="0">
              <a:solidFill>
                <a:schemeClr val="tx1"/>
              </a:solidFill>
              <a:latin typeface="Arial Rounded MT Bold" panose="020F0704030504030204" pitchFamily="34" charset="0"/>
              <a:cs typeface="Arial" pitchFamily="34" charset="0"/>
            </a:rPr>
            <a:t>Micro Center  </a:t>
          </a:r>
          <a:r>
            <a:rPr lang="en-US" sz="1800" b="1" kern="1200" dirty="0">
              <a:solidFill>
                <a:srgbClr val="008000"/>
              </a:solidFill>
              <a:latin typeface="Arial Rounded MT Bold" panose="020F0704030504030204" pitchFamily="34" charset="0"/>
              <a:cs typeface="Arial" pitchFamily="34" charset="0"/>
            </a:rPr>
            <a:t>$</a:t>
          </a:r>
        </a:p>
        <a:p>
          <a:pPr marL="171450" lvl="1" indent="-171450" algn="l" defTabSz="800100">
            <a:lnSpc>
              <a:spcPct val="90000"/>
            </a:lnSpc>
            <a:spcBef>
              <a:spcPct val="0"/>
            </a:spcBef>
            <a:spcAft>
              <a:spcPct val="15000"/>
            </a:spcAft>
            <a:buChar char="•"/>
          </a:pPr>
          <a:r>
            <a:rPr lang="en-US" sz="1800" b="1" kern="1200" dirty="0">
              <a:solidFill>
                <a:schemeClr val="tx1"/>
              </a:solidFill>
              <a:latin typeface="Arial Rounded MT Bold" panose="020F0704030504030204" pitchFamily="34" charset="0"/>
              <a:cs typeface="Arial" pitchFamily="34" charset="0"/>
            </a:rPr>
            <a:t>Leisure World Auto Repair  </a:t>
          </a:r>
          <a:r>
            <a:rPr lang="en-US" sz="1800" b="1" kern="1200" dirty="0">
              <a:solidFill>
                <a:srgbClr val="008000"/>
              </a:solidFill>
              <a:latin typeface="Arial Rounded MT Bold" panose="020F0704030504030204" pitchFamily="34" charset="0"/>
              <a:cs typeface="Arial" pitchFamily="34" charset="0"/>
            </a:rPr>
            <a:t>$</a:t>
          </a:r>
        </a:p>
      </dsp:txBody>
      <dsp:txXfrm>
        <a:off x="3612616" y="1708513"/>
        <a:ext cx="3163728" cy="2854800"/>
      </dsp:txXfrm>
    </dsp:sp>
    <dsp:sp modelId="{5F04A9F1-8D88-4227-83BA-1978A52FB725}">
      <dsp:nvSpPr>
        <dsp:cNvPr id="0" name=""/>
        <dsp:cNvSpPr/>
      </dsp:nvSpPr>
      <dsp:spPr>
        <a:xfrm>
          <a:off x="7070951" y="329333"/>
          <a:ext cx="3163728" cy="1265491"/>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itchFamily="34" charset="0"/>
              <a:cs typeface="Calibri" pitchFamily="34" charset="0"/>
            </a:rPr>
            <a:t>Grocery:</a:t>
          </a:r>
        </a:p>
      </dsp:txBody>
      <dsp:txXfrm>
        <a:off x="7070951" y="329333"/>
        <a:ext cx="3163728" cy="1265491"/>
      </dsp:txXfrm>
    </dsp:sp>
    <dsp:sp modelId="{A4C70DD7-1DA0-45F7-A1AA-030A89A301BC}">
      <dsp:nvSpPr>
        <dsp:cNvPr id="0" name=""/>
        <dsp:cNvSpPr/>
      </dsp:nvSpPr>
      <dsp:spPr>
        <a:xfrm>
          <a:off x="7128468" y="1605968"/>
          <a:ext cx="3163728" cy="285480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latin typeface="Arial Rounded MT Bold" panose="020F0704030504030204" pitchFamily="34" charset="0"/>
              <a:cs typeface="Arial" pitchFamily="34" charset="0"/>
            </a:rPr>
            <a:t>Walmart </a:t>
          </a:r>
          <a:r>
            <a:rPr lang="en-US" sz="1600" b="1" kern="1200" dirty="0">
              <a:solidFill>
                <a:srgbClr val="00B050"/>
              </a:solidFill>
              <a:latin typeface="Arial Rounded MT Bold" panose="020F0704030504030204" pitchFamily="34" charset="0"/>
              <a:cs typeface="Arial" pitchFamily="34" charset="0"/>
            </a:rPr>
            <a:t>$</a:t>
          </a:r>
          <a:endParaRPr lang="en-US" sz="1600" b="1" kern="1200" dirty="0">
            <a:latin typeface="Arial Rounded MT Bold" panose="020F0704030504030204" pitchFamily="34" charset="0"/>
            <a:cs typeface="Arial" pitchFamily="34" charset="0"/>
          </a:endParaRPr>
        </a:p>
        <a:p>
          <a:pPr marL="171450" lvl="1" indent="-171450" algn="l" defTabSz="711200">
            <a:lnSpc>
              <a:spcPct val="90000"/>
            </a:lnSpc>
            <a:spcBef>
              <a:spcPct val="0"/>
            </a:spcBef>
            <a:spcAft>
              <a:spcPct val="15000"/>
            </a:spcAft>
            <a:buChar char="•"/>
          </a:pPr>
          <a:r>
            <a:rPr lang="en-US" sz="1600" b="1" kern="1200" dirty="0">
              <a:latin typeface="Arial Rounded MT Bold" panose="020F0704030504030204" pitchFamily="34" charset="0"/>
              <a:cs typeface="Arial" pitchFamily="34" charset="0"/>
            </a:rPr>
            <a:t>Sprouts Market</a:t>
          </a:r>
          <a:r>
            <a:rPr lang="en-US" sz="1600" b="1" kern="1200" dirty="0">
              <a:solidFill>
                <a:srgbClr val="00B050"/>
              </a:solidFill>
              <a:latin typeface="Arial Rounded MT Bold" panose="020F0704030504030204" pitchFamily="34" charset="0"/>
              <a:cs typeface="Arial" pitchFamily="34" charset="0"/>
            </a:rPr>
            <a:t> $</a:t>
          </a:r>
        </a:p>
        <a:p>
          <a:pPr marL="171450" lvl="1" indent="-171450" algn="l" defTabSz="711200">
            <a:lnSpc>
              <a:spcPct val="90000"/>
            </a:lnSpc>
            <a:spcBef>
              <a:spcPct val="0"/>
            </a:spcBef>
            <a:spcAft>
              <a:spcPct val="15000"/>
            </a:spcAft>
            <a:buChar char="•"/>
          </a:pPr>
          <a:r>
            <a:rPr lang="en-US" sz="1600" b="1" kern="1200" dirty="0">
              <a:latin typeface="Arial Rounded MT Bold" panose="020F0704030504030204" pitchFamily="34" charset="0"/>
              <a:cs typeface="Arial" pitchFamily="34" charset="0"/>
            </a:rPr>
            <a:t>Sam’s Club  </a:t>
          </a:r>
          <a:r>
            <a:rPr lang="en-US" sz="1600" b="1" kern="1200" dirty="0">
              <a:solidFill>
                <a:srgbClr val="00B050"/>
              </a:solidFill>
              <a:latin typeface="Arial Rounded MT Bold" panose="020F0704030504030204" pitchFamily="34" charset="0"/>
              <a:cs typeface="Arial" pitchFamily="34" charset="0"/>
            </a:rPr>
            <a:t>$</a:t>
          </a:r>
        </a:p>
        <a:p>
          <a:pPr marL="171450" lvl="1" indent="-171450" algn="l" defTabSz="711200">
            <a:lnSpc>
              <a:spcPct val="90000"/>
            </a:lnSpc>
            <a:spcBef>
              <a:spcPct val="0"/>
            </a:spcBef>
            <a:spcAft>
              <a:spcPct val="15000"/>
            </a:spcAft>
            <a:buChar char="•"/>
          </a:pPr>
          <a:r>
            <a:rPr lang="en-US" sz="1600" b="1" kern="1200" dirty="0">
              <a:latin typeface="Arial Rounded MT Bold" panose="020F0704030504030204" pitchFamily="34" charset="0"/>
              <a:cs typeface="Arial" pitchFamily="34" charset="0"/>
            </a:rPr>
            <a:t>Trader Joes</a:t>
          </a:r>
          <a:r>
            <a:rPr lang="en-US" sz="1600" b="1" kern="1200" dirty="0">
              <a:solidFill>
                <a:srgbClr val="00B050"/>
              </a:solidFill>
              <a:latin typeface="Arial Rounded MT Bold" panose="020F0704030504030204" pitchFamily="34" charset="0"/>
              <a:cs typeface="Arial" pitchFamily="34" charset="0"/>
            </a:rPr>
            <a:t>$</a:t>
          </a:r>
          <a:endParaRPr lang="en-US" sz="1600" b="1" kern="1200" dirty="0">
            <a:latin typeface="Arial Rounded MT Bold" panose="020F0704030504030204" pitchFamily="34" charset="0"/>
            <a:cs typeface="Arial" pitchFamily="34" charset="0"/>
          </a:endParaRPr>
        </a:p>
        <a:p>
          <a:pPr marL="171450" lvl="1" indent="-171450" algn="l" defTabSz="711200">
            <a:lnSpc>
              <a:spcPct val="90000"/>
            </a:lnSpc>
            <a:spcBef>
              <a:spcPct val="0"/>
            </a:spcBef>
            <a:spcAft>
              <a:spcPct val="15000"/>
            </a:spcAft>
            <a:buChar char="•"/>
          </a:pPr>
          <a:r>
            <a:rPr lang="en-US" sz="1600" b="1" kern="1200" dirty="0">
              <a:latin typeface="Arial Rounded MT Bold" panose="020F0704030504030204" pitchFamily="34" charset="0"/>
              <a:cs typeface="Arial" pitchFamily="34" charset="0"/>
            </a:rPr>
            <a:t>Smart &amp; Final</a:t>
          </a:r>
          <a:r>
            <a:rPr lang="en-US" sz="1600" b="1" kern="1200" dirty="0">
              <a:solidFill>
                <a:srgbClr val="00B050"/>
              </a:solidFill>
              <a:latin typeface="Arial Rounded MT Bold" panose="020F0704030504030204" pitchFamily="34" charset="0"/>
              <a:cs typeface="Arial" pitchFamily="34" charset="0"/>
            </a:rPr>
            <a:t>$</a:t>
          </a:r>
          <a:endParaRPr lang="en-US" sz="1600" b="1" kern="1200" dirty="0">
            <a:latin typeface="Arial Rounded MT Bold" panose="020F0704030504030204" pitchFamily="34" charset="0"/>
            <a:cs typeface="Arial" pitchFamily="34" charset="0"/>
          </a:endParaRPr>
        </a:p>
        <a:p>
          <a:pPr marL="171450" lvl="1" indent="-171450" algn="l" defTabSz="711200">
            <a:lnSpc>
              <a:spcPct val="90000"/>
            </a:lnSpc>
            <a:spcBef>
              <a:spcPct val="0"/>
            </a:spcBef>
            <a:spcAft>
              <a:spcPct val="15000"/>
            </a:spcAft>
            <a:buChar char="•"/>
          </a:pPr>
          <a:r>
            <a:rPr lang="en-US" sz="1600" b="1" kern="1200" dirty="0">
              <a:latin typeface="Arial Rounded MT Bold" panose="020F0704030504030204" pitchFamily="34" charset="0"/>
              <a:cs typeface="Arial" pitchFamily="34" charset="0"/>
            </a:rPr>
            <a:t>H Mart</a:t>
          </a:r>
        </a:p>
        <a:p>
          <a:pPr marL="171450" lvl="1" indent="-171450" algn="l" defTabSz="711200">
            <a:lnSpc>
              <a:spcPct val="90000"/>
            </a:lnSpc>
            <a:spcBef>
              <a:spcPct val="0"/>
            </a:spcBef>
            <a:spcAft>
              <a:spcPct val="15000"/>
            </a:spcAft>
            <a:buChar char="•"/>
          </a:pPr>
          <a:r>
            <a:rPr lang="en-US" sz="1600" b="1" kern="1200" dirty="0">
              <a:solidFill>
                <a:schemeClr val="tx1"/>
              </a:solidFill>
              <a:latin typeface="Arial Rounded MT Bold" panose="020F0704030504030204" pitchFamily="34" charset="0"/>
              <a:cs typeface="Arial" pitchFamily="34" charset="0"/>
            </a:rPr>
            <a:t>Ralphs </a:t>
          </a:r>
          <a:r>
            <a:rPr lang="en-US" sz="1600" b="1" kern="1200" dirty="0">
              <a:solidFill>
                <a:srgbClr val="00B050"/>
              </a:solidFill>
              <a:latin typeface="Arial Rounded MT Bold" panose="020F0704030504030204" pitchFamily="34" charset="0"/>
              <a:cs typeface="Arial" pitchFamily="34" charset="0"/>
            </a:rPr>
            <a:t> $</a:t>
          </a:r>
        </a:p>
      </dsp:txBody>
      <dsp:txXfrm>
        <a:off x="7128468" y="1605968"/>
        <a:ext cx="3163728" cy="2854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0BE13-AF0C-4FEF-81BC-05E8AFCA6473}">
      <dsp:nvSpPr>
        <dsp:cNvPr id="0" name=""/>
        <dsp:cNvSpPr/>
      </dsp:nvSpPr>
      <dsp:spPr>
        <a:xfrm>
          <a:off x="291522" y="0"/>
          <a:ext cx="3080146" cy="9216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Caregiving:</a:t>
          </a:r>
        </a:p>
      </dsp:txBody>
      <dsp:txXfrm>
        <a:off x="291522" y="0"/>
        <a:ext cx="3080146" cy="921600"/>
      </dsp:txXfrm>
    </dsp:sp>
    <dsp:sp modelId="{041E91B4-653B-406C-B3CE-AE32844AA636}">
      <dsp:nvSpPr>
        <dsp:cNvPr id="0" name=""/>
        <dsp:cNvSpPr/>
      </dsp:nvSpPr>
      <dsp:spPr>
        <a:xfrm>
          <a:off x="284930" y="839017"/>
          <a:ext cx="3080146" cy="360144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latin typeface="Arial Rounded MT Bold" panose="020F0704030504030204" pitchFamily="34" charset="0"/>
              <a:cs typeface="Arial" pitchFamily="34" charset="0"/>
            </a:rPr>
            <a:t>Silverado Senior Living</a:t>
          </a:r>
        </a:p>
        <a:p>
          <a:pPr marL="171450" lvl="1" indent="-171450" algn="l" defTabSz="800100">
            <a:lnSpc>
              <a:spcPct val="90000"/>
            </a:lnSpc>
            <a:spcBef>
              <a:spcPct val="0"/>
            </a:spcBef>
            <a:spcAft>
              <a:spcPct val="15000"/>
            </a:spcAft>
            <a:buChar char="•"/>
          </a:pPr>
          <a:r>
            <a:rPr lang="en-US" sz="1800" b="1" kern="1200" dirty="0">
              <a:latin typeface="Arial Rounded MT Bold" panose="020F0704030504030204" pitchFamily="34" charset="0"/>
              <a:cs typeface="Arial" pitchFamily="34" charset="0"/>
            </a:rPr>
            <a:t>Heritage Pointe</a:t>
          </a:r>
        </a:p>
        <a:p>
          <a:pPr marL="171450" lvl="1" indent="-171450" algn="l" defTabSz="800100">
            <a:lnSpc>
              <a:spcPct val="90000"/>
            </a:lnSpc>
            <a:spcBef>
              <a:spcPct val="0"/>
            </a:spcBef>
            <a:spcAft>
              <a:spcPct val="15000"/>
            </a:spcAft>
            <a:buChar char="•"/>
          </a:pPr>
          <a:r>
            <a:rPr lang="en-US" sz="1800" b="1" kern="1200" dirty="0">
              <a:latin typeface="Arial Rounded MT Bold" panose="020F0704030504030204" pitchFamily="34" charset="0"/>
              <a:cs typeface="Arial" pitchFamily="34" charset="0"/>
            </a:rPr>
            <a:t>Atria Senior Living </a:t>
          </a:r>
          <a:r>
            <a:rPr lang="en-US" sz="1800" b="1" kern="1200" dirty="0">
              <a:solidFill>
                <a:srgbClr val="00B050"/>
              </a:solidFill>
              <a:latin typeface="Arial Rounded MT Bold" panose="020F0704030504030204" pitchFamily="34" charset="0"/>
              <a:cs typeface="Arial" pitchFamily="34" charset="0"/>
            </a:rPr>
            <a:t>$</a:t>
          </a:r>
          <a:endParaRPr lang="en-US" sz="1800" b="1" kern="1200" dirty="0">
            <a:latin typeface="Arial Rounded MT Bold" panose="020F0704030504030204"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dirty="0">
              <a:latin typeface="Arial Rounded MT Bold" panose="020F0704030504030204" pitchFamily="34" charset="0"/>
              <a:cs typeface="Arial" pitchFamily="34" charset="0"/>
            </a:rPr>
            <a:t>Woodbridge Manor</a:t>
          </a:r>
        </a:p>
        <a:p>
          <a:pPr marL="171450" lvl="1" indent="-171450" algn="l" defTabSz="800100">
            <a:lnSpc>
              <a:spcPct val="90000"/>
            </a:lnSpc>
            <a:spcBef>
              <a:spcPct val="0"/>
            </a:spcBef>
            <a:spcAft>
              <a:spcPct val="15000"/>
            </a:spcAft>
            <a:buChar char="•"/>
          </a:pPr>
          <a:r>
            <a:rPr lang="en-US" sz="1800" b="1" kern="1200" dirty="0">
              <a:latin typeface="Arial Rounded MT Bold" panose="020F0704030504030204" pitchFamily="34" charset="0"/>
              <a:cs typeface="Arial" pitchFamily="34" charset="0"/>
            </a:rPr>
            <a:t>Boys and Girls Club </a:t>
          </a:r>
          <a:r>
            <a:rPr lang="en-US" sz="1800" b="1" kern="1200" dirty="0">
              <a:solidFill>
                <a:srgbClr val="00B050"/>
              </a:solidFill>
              <a:latin typeface="Arial Rounded MT Bold" panose="020F0704030504030204" pitchFamily="34" charset="0"/>
              <a:cs typeface="Arial" pitchFamily="34" charset="0"/>
            </a:rPr>
            <a:t>$</a:t>
          </a:r>
          <a:endParaRPr lang="en-US" sz="1800" b="1" kern="1200" dirty="0">
            <a:latin typeface="Arial Rounded MT Bold" panose="020F0704030504030204"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dirty="0">
              <a:latin typeface="Arial Rounded MT Bold" panose="020F0704030504030204" pitchFamily="34" charset="0"/>
              <a:cs typeface="Arial" pitchFamily="34" charset="0"/>
            </a:rPr>
            <a:t>Hoag Hospital </a:t>
          </a:r>
        </a:p>
        <a:p>
          <a:pPr marL="171450" lvl="1" indent="-171450" algn="l" defTabSz="800100">
            <a:lnSpc>
              <a:spcPct val="90000"/>
            </a:lnSpc>
            <a:spcBef>
              <a:spcPct val="0"/>
            </a:spcBef>
            <a:spcAft>
              <a:spcPct val="15000"/>
            </a:spcAft>
            <a:buChar char="•"/>
          </a:pPr>
          <a:r>
            <a:rPr lang="en-US" sz="1800" b="1" kern="1200" dirty="0">
              <a:latin typeface="Arial Rounded MT Bold" panose="020F0704030504030204" pitchFamily="34" charset="0"/>
              <a:cs typeface="Arial" pitchFamily="34" charset="0"/>
            </a:rPr>
            <a:t>St. Michael Hospice</a:t>
          </a:r>
        </a:p>
        <a:p>
          <a:pPr marL="171450" lvl="1" indent="-171450" algn="l" defTabSz="800100">
            <a:lnSpc>
              <a:spcPct val="90000"/>
            </a:lnSpc>
            <a:spcBef>
              <a:spcPct val="0"/>
            </a:spcBef>
            <a:spcAft>
              <a:spcPct val="15000"/>
            </a:spcAft>
            <a:buChar char="•"/>
          </a:pPr>
          <a:r>
            <a:rPr lang="en-US" sz="1800" b="1" kern="1200" dirty="0">
              <a:latin typeface="Arial Rounded MT Bold" panose="020F0704030504030204" pitchFamily="34" charset="0"/>
              <a:cs typeface="Arial" pitchFamily="34" charset="0"/>
            </a:rPr>
            <a:t>CHOC </a:t>
          </a:r>
          <a:r>
            <a:rPr lang="en-US" sz="1800" b="1" kern="1200" dirty="0">
              <a:solidFill>
                <a:srgbClr val="00B050"/>
              </a:solidFill>
              <a:latin typeface="Arial Rounded MT Bold" panose="020F0704030504030204" pitchFamily="34" charset="0"/>
              <a:cs typeface="Arial" pitchFamily="34" charset="0"/>
            </a:rPr>
            <a:t>$</a:t>
          </a:r>
          <a:endParaRPr lang="en-US" sz="1800" b="1" kern="1200" dirty="0">
            <a:latin typeface="Arial Rounded MT Bold" panose="020F0704030504030204"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dirty="0">
              <a:latin typeface="Arial Rounded MT Bold" panose="020F0704030504030204" pitchFamily="34" charset="0"/>
              <a:cs typeface="Arial" pitchFamily="34" charset="0"/>
            </a:rPr>
            <a:t>UCI Medical Center </a:t>
          </a:r>
          <a:r>
            <a:rPr lang="en-US" sz="1800" b="1" kern="1200" dirty="0">
              <a:solidFill>
                <a:srgbClr val="00B050"/>
              </a:solidFill>
              <a:latin typeface="Arial Rounded MT Bold" panose="020F0704030504030204" pitchFamily="34" charset="0"/>
              <a:cs typeface="Arial" pitchFamily="34" charset="0"/>
            </a:rPr>
            <a:t>$</a:t>
          </a:r>
          <a:endParaRPr lang="en-US" sz="1800" b="1" kern="1200" dirty="0">
            <a:latin typeface="Arial Rounded MT Bold" panose="020F0704030504030204"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dirty="0">
              <a:latin typeface="Arial Rounded MT Bold" panose="020F0704030504030204" pitchFamily="34" charset="0"/>
              <a:cs typeface="Arial" pitchFamily="34" charset="0"/>
            </a:rPr>
            <a:t>Kaiser Irvine  </a:t>
          </a:r>
          <a:r>
            <a:rPr lang="en-US" sz="1800" b="1" kern="1200" dirty="0">
              <a:solidFill>
                <a:srgbClr val="00B050"/>
              </a:solidFill>
              <a:latin typeface="Arial Rounded MT Bold" panose="020F0704030504030204" pitchFamily="34" charset="0"/>
              <a:cs typeface="Arial" pitchFamily="34" charset="0"/>
            </a:rPr>
            <a:t>$</a:t>
          </a:r>
          <a:endParaRPr lang="en-US" sz="1800" b="1" kern="1200" dirty="0">
            <a:solidFill>
              <a:srgbClr val="008000"/>
            </a:solidFill>
            <a:latin typeface="Arial Rounded MT Bold" panose="020F0704030504030204"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dirty="0">
              <a:latin typeface="Arial Rounded MT Bold" panose="020F0704030504030204" pitchFamily="34" charset="0"/>
              <a:cs typeface="Arial" pitchFamily="34" charset="0"/>
            </a:rPr>
            <a:t>Kaiser Anaheim </a:t>
          </a:r>
          <a:r>
            <a:rPr lang="en-US" sz="1800" b="1" kern="1200" dirty="0">
              <a:solidFill>
                <a:srgbClr val="008000"/>
              </a:solidFill>
              <a:latin typeface="Arial Rounded MT Bold" panose="020F0704030504030204" pitchFamily="34" charset="0"/>
              <a:cs typeface="Arial" pitchFamily="34" charset="0"/>
            </a:rPr>
            <a:t>$</a:t>
          </a:r>
        </a:p>
        <a:p>
          <a:pPr marL="171450" lvl="1" indent="-171450" algn="l" defTabSz="844550">
            <a:lnSpc>
              <a:spcPct val="90000"/>
            </a:lnSpc>
            <a:spcBef>
              <a:spcPct val="0"/>
            </a:spcBef>
            <a:spcAft>
              <a:spcPct val="15000"/>
            </a:spcAft>
            <a:buChar char="•"/>
          </a:pPr>
          <a:endParaRPr lang="en-US" sz="1900" kern="1200" dirty="0"/>
        </a:p>
      </dsp:txBody>
      <dsp:txXfrm>
        <a:off x="284930" y="839017"/>
        <a:ext cx="3080146" cy="3601440"/>
      </dsp:txXfrm>
    </dsp:sp>
    <dsp:sp modelId="{33B07BF0-CCE6-479D-913C-F0225D69C4DA}">
      <dsp:nvSpPr>
        <dsp:cNvPr id="0" name=""/>
        <dsp:cNvSpPr/>
      </dsp:nvSpPr>
      <dsp:spPr>
        <a:xfrm>
          <a:off x="3723760" y="0"/>
          <a:ext cx="3080146" cy="9216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Pets:</a:t>
          </a:r>
        </a:p>
      </dsp:txBody>
      <dsp:txXfrm>
        <a:off x="3723760" y="0"/>
        <a:ext cx="3080146" cy="921600"/>
      </dsp:txXfrm>
    </dsp:sp>
    <dsp:sp modelId="{6B4C7E52-13B3-46D2-B77C-52941833B180}">
      <dsp:nvSpPr>
        <dsp:cNvPr id="0" name=""/>
        <dsp:cNvSpPr/>
      </dsp:nvSpPr>
      <dsp:spPr>
        <a:xfrm>
          <a:off x="3713596" y="839017"/>
          <a:ext cx="3080146" cy="360144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latin typeface="Arial Rounded MT Bold" panose="020F0704030504030204" pitchFamily="34" charset="0"/>
              <a:cs typeface="Arial" pitchFamily="34" charset="0"/>
            </a:rPr>
            <a:t>Petco </a:t>
          </a:r>
          <a:r>
            <a:rPr lang="en-US" sz="1800" b="1" kern="1200" dirty="0">
              <a:solidFill>
                <a:srgbClr val="00B050"/>
              </a:solidFill>
              <a:latin typeface="Arial Rounded MT Bold" panose="020F0704030504030204" pitchFamily="34" charset="0"/>
              <a:cs typeface="Arial" pitchFamily="34" charset="0"/>
            </a:rPr>
            <a:t>$</a:t>
          </a:r>
          <a:endParaRPr lang="en-US" sz="1800" b="1" kern="1200" dirty="0">
            <a:latin typeface="Arial Rounded MT Bold" panose="020F0704030504030204"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dirty="0">
              <a:latin typeface="Arial Rounded MT Bold" panose="020F0704030504030204" pitchFamily="34" charset="0"/>
              <a:cs typeface="Arial" pitchFamily="34" charset="0"/>
            </a:rPr>
            <a:t>Pets Mart </a:t>
          </a:r>
          <a:r>
            <a:rPr lang="en-US" sz="1800" b="1" kern="1200" dirty="0">
              <a:solidFill>
                <a:srgbClr val="00B050"/>
              </a:solidFill>
              <a:latin typeface="Arial Rounded MT Bold" panose="020F0704030504030204" pitchFamily="34" charset="0"/>
              <a:cs typeface="Arial" pitchFamily="34" charset="0"/>
            </a:rPr>
            <a:t>$</a:t>
          </a:r>
          <a:endParaRPr lang="en-US" sz="1800" b="1" kern="1200" dirty="0">
            <a:latin typeface="Arial Rounded MT Bold" panose="020F0704030504030204"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dirty="0">
              <a:latin typeface="Arial Rounded MT Bold" panose="020F0704030504030204" pitchFamily="34" charset="0"/>
              <a:cs typeface="Arial" pitchFamily="34" charset="0"/>
            </a:rPr>
            <a:t>Stonecreek Animal Hospital</a:t>
          </a:r>
        </a:p>
        <a:p>
          <a:pPr marL="171450" lvl="1" indent="-171450" algn="l" defTabSz="800100">
            <a:lnSpc>
              <a:spcPct val="90000"/>
            </a:lnSpc>
            <a:spcBef>
              <a:spcPct val="0"/>
            </a:spcBef>
            <a:spcAft>
              <a:spcPct val="15000"/>
            </a:spcAft>
            <a:buChar char="•"/>
          </a:pPr>
          <a:r>
            <a:rPr lang="en-US" sz="1800" b="1" kern="1200" dirty="0">
              <a:latin typeface="Arial Rounded MT Bold" panose="020F0704030504030204" pitchFamily="34" charset="0"/>
              <a:cs typeface="Arial" pitchFamily="34" charset="0"/>
            </a:rPr>
            <a:t>City of Irvine Animal Shelter</a:t>
          </a:r>
        </a:p>
        <a:p>
          <a:pPr marL="171450" lvl="1" indent="-171450" algn="l" defTabSz="800100">
            <a:lnSpc>
              <a:spcPct val="90000"/>
            </a:lnSpc>
            <a:spcBef>
              <a:spcPct val="0"/>
            </a:spcBef>
            <a:spcAft>
              <a:spcPct val="15000"/>
            </a:spcAft>
            <a:buChar char="•"/>
          </a:pPr>
          <a:r>
            <a:rPr lang="en-US" sz="1800" b="1" kern="1200" dirty="0">
              <a:latin typeface="Arial Rounded MT Bold" panose="020F0704030504030204" pitchFamily="34" charset="0"/>
              <a:cs typeface="Arial" pitchFamily="34" charset="0"/>
            </a:rPr>
            <a:t>Passionate Pet </a:t>
          </a:r>
          <a:r>
            <a:rPr lang="en-US" sz="1800" b="1" kern="1200" dirty="0">
              <a:solidFill>
                <a:srgbClr val="008000"/>
              </a:solidFill>
              <a:latin typeface="Arial Rounded MT Bold" panose="020F0704030504030204" pitchFamily="34" charset="0"/>
              <a:cs typeface="Arial" pitchFamily="34" charset="0"/>
            </a:rPr>
            <a:t>$</a:t>
          </a:r>
        </a:p>
        <a:p>
          <a:pPr marL="228600" lvl="1" indent="-228600" algn="l" defTabSz="889000">
            <a:lnSpc>
              <a:spcPct val="90000"/>
            </a:lnSpc>
            <a:spcBef>
              <a:spcPct val="0"/>
            </a:spcBef>
            <a:spcAft>
              <a:spcPct val="15000"/>
            </a:spcAft>
            <a:buChar char="•"/>
          </a:pPr>
          <a:endParaRPr lang="en-US" sz="2000" kern="1200" dirty="0"/>
        </a:p>
      </dsp:txBody>
      <dsp:txXfrm>
        <a:off x="3713596" y="839017"/>
        <a:ext cx="3080146" cy="3601440"/>
      </dsp:txXfrm>
    </dsp:sp>
    <dsp:sp modelId="{5F04A9F1-8D88-4227-83BA-1978A52FB725}">
      <dsp:nvSpPr>
        <dsp:cNvPr id="0" name=""/>
        <dsp:cNvSpPr/>
      </dsp:nvSpPr>
      <dsp:spPr>
        <a:xfrm>
          <a:off x="6985081" y="0"/>
          <a:ext cx="3080146" cy="9216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Hospitality:</a:t>
          </a:r>
        </a:p>
      </dsp:txBody>
      <dsp:txXfrm>
        <a:off x="6985081" y="0"/>
        <a:ext cx="3080146" cy="921600"/>
      </dsp:txXfrm>
    </dsp:sp>
    <dsp:sp modelId="{A4C70DD7-1DA0-45F7-A1AA-030A89A301BC}">
      <dsp:nvSpPr>
        <dsp:cNvPr id="0" name=""/>
        <dsp:cNvSpPr/>
      </dsp:nvSpPr>
      <dsp:spPr>
        <a:xfrm>
          <a:off x="7014558" y="839017"/>
          <a:ext cx="3080146" cy="360144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latin typeface="Arial Rounded MT Bold" panose="020F0704030504030204" pitchFamily="34" charset="0"/>
              <a:cs typeface="Arial" pitchFamily="34" charset="0"/>
            </a:rPr>
            <a:t>La Quinta Hotels</a:t>
          </a:r>
        </a:p>
        <a:p>
          <a:pPr marL="171450" lvl="1" indent="-171450" algn="l" defTabSz="800100">
            <a:lnSpc>
              <a:spcPct val="90000"/>
            </a:lnSpc>
            <a:spcBef>
              <a:spcPct val="0"/>
            </a:spcBef>
            <a:spcAft>
              <a:spcPct val="15000"/>
            </a:spcAft>
            <a:buChar char="•"/>
          </a:pPr>
          <a:r>
            <a:rPr lang="en-US" sz="1800" b="1" kern="1200" dirty="0">
              <a:latin typeface="Arial Rounded MT Bold" panose="020F0704030504030204" pitchFamily="34" charset="0"/>
              <a:cs typeface="Arial" pitchFamily="34" charset="0"/>
            </a:rPr>
            <a:t>Candlewood Suites</a:t>
          </a:r>
        </a:p>
        <a:p>
          <a:pPr marL="171450" lvl="1" indent="-171450" algn="l" defTabSz="800100">
            <a:lnSpc>
              <a:spcPct val="90000"/>
            </a:lnSpc>
            <a:spcBef>
              <a:spcPct val="0"/>
            </a:spcBef>
            <a:spcAft>
              <a:spcPct val="15000"/>
            </a:spcAft>
            <a:buChar char="•"/>
          </a:pPr>
          <a:r>
            <a:rPr lang="en-US" sz="1800" b="1" kern="1200" dirty="0">
              <a:latin typeface="Arial Rounded MT Bold" panose="020F0704030504030204" pitchFamily="34" charset="0"/>
              <a:cs typeface="Arial" pitchFamily="34" charset="0"/>
            </a:rPr>
            <a:t>Radisson Hotels</a:t>
          </a:r>
        </a:p>
        <a:p>
          <a:pPr marL="171450" lvl="1" indent="-171450" algn="l" defTabSz="800100">
            <a:lnSpc>
              <a:spcPct val="90000"/>
            </a:lnSpc>
            <a:spcBef>
              <a:spcPct val="0"/>
            </a:spcBef>
            <a:spcAft>
              <a:spcPct val="15000"/>
            </a:spcAft>
            <a:buChar char="•"/>
          </a:pPr>
          <a:r>
            <a:rPr lang="en-US" sz="1800" b="1" kern="1200" dirty="0">
              <a:latin typeface="Arial Rounded MT Bold" panose="020F0704030504030204" pitchFamily="34" charset="0"/>
              <a:cs typeface="Arial" pitchFamily="34" charset="0"/>
            </a:rPr>
            <a:t>Hyatt Hotels  </a:t>
          </a:r>
          <a:r>
            <a:rPr lang="en-US" sz="1800" b="1" kern="1200" dirty="0">
              <a:solidFill>
                <a:srgbClr val="00B050"/>
              </a:solidFill>
              <a:latin typeface="Arial Rounded MT Bold" panose="020F0704030504030204" pitchFamily="34" charset="0"/>
              <a:cs typeface="Arial" pitchFamily="34" charset="0"/>
            </a:rPr>
            <a:t>$</a:t>
          </a:r>
        </a:p>
        <a:p>
          <a:pPr marL="171450" lvl="1" indent="-171450" algn="l" defTabSz="800100">
            <a:lnSpc>
              <a:spcPct val="90000"/>
            </a:lnSpc>
            <a:spcBef>
              <a:spcPct val="0"/>
            </a:spcBef>
            <a:spcAft>
              <a:spcPct val="15000"/>
            </a:spcAft>
            <a:buChar char="•"/>
          </a:pPr>
          <a:r>
            <a:rPr lang="en-US" sz="1800" b="1" kern="1200" dirty="0">
              <a:latin typeface="Arial Rounded MT Bold" panose="020F0704030504030204" pitchFamily="34" charset="0"/>
              <a:cs typeface="Arial" pitchFamily="34" charset="0"/>
            </a:rPr>
            <a:t>Doubletree Hotel </a:t>
          </a:r>
          <a:r>
            <a:rPr lang="en-US" sz="1800" b="1" kern="1200" dirty="0">
              <a:solidFill>
                <a:srgbClr val="00B050"/>
              </a:solidFill>
              <a:latin typeface="Arial Rounded MT Bold" panose="020F0704030504030204" pitchFamily="34" charset="0"/>
              <a:cs typeface="Arial" pitchFamily="34" charset="0"/>
            </a:rPr>
            <a:t>$</a:t>
          </a:r>
          <a:endParaRPr lang="en-US" sz="1800" b="1" kern="1200" dirty="0">
            <a:latin typeface="Arial Rounded MT Bold" panose="020F0704030504030204"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dirty="0">
              <a:latin typeface="Arial Rounded MT Bold" panose="020F0704030504030204" pitchFamily="34" charset="0"/>
              <a:cs typeface="Arial" pitchFamily="34" charset="0"/>
            </a:rPr>
            <a:t>Ayres Hotels</a:t>
          </a:r>
        </a:p>
        <a:p>
          <a:pPr marL="171450" lvl="1" indent="-171450" algn="l" defTabSz="800100">
            <a:lnSpc>
              <a:spcPct val="90000"/>
            </a:lnSpc>
            <a:spcBef>
              <a:spcPct val="0"/>
            </a:spcBef>
            <a:spcAft>
              <a:spcPct val="15000"/>
            </a:spcAft>
            <a:buChar char="•"/>
          </a:pPr>
          <a:r>
            <a:rPr lang="en-US" sz="1800" b="1" kern="1200" dirty="0">
              <a:latin typeface="Arial Rounded MT Bold" panose="020F0704030504030204" pitchFamily="34" charset="0"/>
              <a:cs typeface="Arial" pitchFamily="34" charset="0"/>
            </a:rPr>
            <a:t>Wyndham Hotel </a:t>
          </a:r>
          <a:r>
            <a:rPr lang="en-US" sz="1800" b="1" kern="1200" dirty="0">
              <a:solidFill>
                <a:srgbClr val="00B050"/>
              </a:solidFill>
              <a:latin typeface="Arial Rounded MT Bold" panose="020F0704030504030204" pitchFamily="34" charset="0"/>
              <a:cs typeface="Arial" pitchFamily="34" charset="0"/>
            </a:rPr>
            <a:t>$</a:t>
          </a:r>
          <a:endParaRPr lang="en-US" sz="1800" b="1" kern="1200" dirty="0">
            <a:latin typeface="Arial Rounded MT Bold" panose="020F0704030504030204" pitchFamily="34" charset="0"/>
            <a:cs typeface="Arial" pitchFamily="34" charset="0"/>
          </a:endParaRPr>
        </a:p>
      </dsp:txBody>
      <dsp:txXfrm>
        <a:off x="7014558" y="839017"/>
        <a:ext cx="3080146" cy="36014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27181-CFED-493E-BA54-57B114470534}" type="datetimeFigureOut">
              <a:rPr lang="en-US" smtClean="0"/>
              <a:t>5/28/2019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4645B8-928A-4204-B5A0-C36F3D848994}" type="slidenum">
              <a:rPr lang="en-US" smtClean="0"/>
              <a:t>‹#›</a:t>
            </a:fld>
            <a:endParaRPr lang="en-US" dirty="0"/>
          </a:p>
        </p:txBody>
      </p:sp>
    </p:spTree>
    <p:extLst>
      <p:ext uri="{BB962C8B-B14F-4D97-AF65-F5344CB8AC3E}">
        <p14:creationId xmlns:p14="http://schemas.microsoft.com/office/powerpoint/2010/main" val="483429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87872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0CB4B939-39EB-4DBE-B156-F1E35FC27281}" type="slidenum">
              <a:rPr lang="en-US" altLang="en-US" smtClean="0"/>
              <a:pPr/>
              <a:t>7</a:t>
            </a:fld>
            <a:endParaRPr lang="en-US" altLang="en-US" dirty="0"/>
          </a:p>
        </p:txBody>
      </p:sp>
    </p:spTree>
    <p:extLst>
      <p:ext uri="{BB962C8B-B14F-4D97-AF65-F5344CB8AC3E}">
        <p14:creationId xmlns:p14="http://schemas.microsoft.com/office/powerpoint/2010/main" val="3939888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0892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4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a:latin typeface="Arial" panose="020B0604020202020204" pitchFamily="34" charset="0"/>
              </a:rPr>
              <a:t>This is a small Example of some of the successful corporate business partners we have developed.  If you share these locations with others in your office, or other neighboring school districts, we then are all working together to place our participants into jobs in our communities.  </a:t>
            </a:r>
          </a:p>
        </p:txBody>
      </p:sp>
      <p:sp>
        <p:nvSpPr>
          <p:cNvPr id="394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0413" indent="-292100">
              <a:spcBef>
                <a:spcPct val="30000"/>
              </a:spcBef>
              <a:defRPr sz="1200">
                <a:solidFill>
                  <a:schemeClr val="tx1"/>
                </a:solidFill>
                <a:latin typeface="Calibri" panose="020F0502020204030204" pitchFamily="34" charset="0"/>
              </a:defRPr>
            </a:lvl2pPr>
            <a:lvl3pPr marL="1169988" indent="-233363">
              <a:spcBef>
                <a:spcPct val="30000"/>
              </a:spcBef>
              <a:defRPr sz="1200">
                <a:solidFill>
                  <a:schemeClr val="tx1"/>
                </a:solidFill>
                <a:latin typeface="Calibri" panose="020F0502020204030204" pitchFamily="34" charset="0"/>
              </a:defRPr>
            </a:lvl3pPr>
            <a:lvl4pPr marL="1638300" indent="-233363">
              <a:spcBef>
                <a:spcPct val="30000"/>
              </a:spcBef>
              <a:defRPr sz="1200">
                <a:solidFill>
                  <a:schemeClr val="tx1"/>
                </a:solidFill>
                <a:latin typeface="Calibri" panose="020F0502020204030204" pitchFamily="34" charset="0"/>
              </a:defRPr>
            </a:lvl4pPr>
            <a:lvl5pPr marL="2105025" indent="-233363">
              <a:spcBef>
                <a:spcPct val="30000"/>
              </a:spcBef>
              <a:defRPr sz="1200">
                <a:solidFill>
                  <a:schemeClr val="tx1"/>
                </a:solidFill>
                <a:latin typeface="Calibri" panose="020F0502020204030204" pitchFamily="34" charset="0"/>
              </a:defRPr>
            </a:lvl5pPr>
            <a:lvl6pPr marL="2562225" indent="-233363" eaLnBrk="0" fontAlgn="base" hangingPunct="0">
              <a:spcBef>
                <a:spcPct val="30000"/>
              </a:spcBef>
              <a:spcAft>
                <a:spcPct val="0"/>
              </a:spcAft>
              <a:defRPr sz="1200">
                <a:solidFill>
                  <a:schemeClr val="tx1"/>
                </a:solidFill>
                <a:latin typeface="Calibri" panose="020F0502020204030204" pitchFamily="34" charset="0"/>
              </a:defRPr>
            </a:lvl6pPr>
            <a:lvl7pPr marL="3019425" indent="-233363" eaLnBrk="0" fontAlgn="base" hangingPunct="0">
              <a:spcBef>
                <a:spcPct val="30000"/>
              </a:spcBef>
              <a:spcAft>
                <a:spcPct val="0"/>
              </a:spcAft>
              <a:defRPr sz="1200">
                <a:solidFill>
                  <a:schemeClr val="tx1"/>
                </a:solidFill>
                <a:latin typeface="Calibri" panose="020F0502020204030204" pitchFamily="34" charset="0"/>
              </a:defRPr>
            </a:lvl7pPr>
            <a:lvl8pPr marL="3476625" indent="-233363" eaLnBrk="0" fontAlgn="base" hangingPunct="0">
              <a:spcBef>
                <a:spcPct val="30000"/>
              </a:spcBef>
              <a:spcAft>
                <a:spcPct val="0"/>
              </a:spcAft>
              <a:defRPr sz="1200">
                <a:solidFill>
                  <a:schemeClr val="tx1"/>
                </a:solidFill>
                <a:latin typeface="Calibri" panose="020F0502020204030204" pitchFamily="34" charset="0"/>
              </a:defRPr>
            </a:lvl8pPr>
            <a:lvl9pPr marL="3933825" indent="-23336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3394D55-2690-4205-B0B7-24A69AEBC476}" type="slidenum">
              <a:rPr kumimoji="0" lang="en-US" altLang="en-US" sz="1200" b="0" i="0" u="none" strike="noStrike" kern="0" cap="none" spc="0" normalizeH="0" baseline="0" noProof="0">
                <a:ln>
                  <a:noFill/>
                </a:ln>
                <a:solidFill>
                  <a:prstClr val="black"/>
                </a:solidFill>
                <a:effectLst/>
                <a:uLnTx/>
                <a:uFillTx/>
                <a:latin typeface="Arial" panose="020B0604020202020204" pitchFamily="34" charset="0"/>
                <a:ea typeface="+mn-ea"/>
                <a:cs typeface="Helvetica"/>
                <a:sym typeface="Corbel"/>
              </a:rPr>
              <a:pPr marL="0" marR="0" lvl="0" indent="0" algn="r" defTabSz="914400" rtl="0" eaLnBrk="1" fontAlgn="auto" latinLnBrk="0" hangingPunct="1">
                <a:lnSpc>
                  <a:spcPct val="100000"/>
                </a:lnSpc>
                <a:spcBef>
                  <a:spcPct val="0"/>
                </a:spcBef>
                <a:spcAft>
                  <a:spcPts val="0"/>
                </a:spcAft>
                <a:buClrTx/>
                <a:buSzTx/>
                <a:buFontTx/>
                <a:buNone/>
                <a:tabLst/>
                <a:defRPr/>
              </a:pPr>
              <a:t>19</a:t>
            </a:fld>
            <a:endParaRPr kumimoji="0" lang="en-US" alt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Helvetica"/>
              <a:sym typeface="Corbel"/>
            </a:endParaRPr>
          </a:p>
        </p:txBody>
      </p:sp>
    </p:spTree>
    <p:extLst>
      <p:ext uri="{BB962C8B-B14F-4D97-AF65-F5344CB8AC3E}">
        <p14:creationId xmlns:p14="http://schemas.microsoft.com/office/powerpoint/2010/main" val="387023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6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a:latin typeface="Arial" panose="020B0604020202020204" pitchFamily="34" charset="0"/>
              </a:rPr>
              <a:t>This is a small Example of some of the successful corporate business partners we have developed.  If you share these locations with others in your office, or other neighboring school districts, we then are all working together to place our participants into jobs in our communities.  </a:t>
            </a:r>
          </a:p>
        </p:txBody>
      </p:sp>
      <p:sp>
        <p:nvSpPr>
          <p:cNvPr id="396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0413" indent="-292100">
              <a:spcBef>
                <a:spcPct val="30000"/>
              </a:spcBef>
              <a:defRPr sz="1200">
                <a:solidFill>
                  <a:schemeClr val="tx1"/>
                </a:solidFill>
                <a:latin typeface="Calibri" panose="020F0502020204030204" pitchFamily="34" charset="0"/>
              </a:defRPr>
            </a:lvl2pPr>
            <a:lvl3pPr marL="1169988" indent="-233363">
              <a:spcBef>
                <a:spcPct val="30000"/>
              </a:spcBef>
              <a:defRPr sz="1200">
                <a:solidFill>
                  <a:schemeClr val="tx1"/>
                </a:solidFill>
                <a:latin typeface="Calibri" panose="020F0502020204030204" pitchFamily="34" charset="0"/>
              </a:defRPr>
            </a:lvl3pPr>
            <a:lvl4pPr marL="1638300" indent="-233363">
              <a:spcBef>
                <a:spcPct val="30000"/>
              </a:spcBef>
              <a:defRPr sz="1200">
                <a:solidFill>
                  <a:schemeClr val="tx1"/>
                </a:solidFill>
                <a:latin typeface="Calibri" panose="020F0502020204030204" pitchFamily="34" charset="0"/>
              </a:defRPr>
            </a:lvl4pPr>
            <a:lvl5pPr marL="2105025" indent="-233363">
              <a:spcBef>
                <a:spcPct val="30000"/>
              </a:spcBef>
              <a:defRPr sz="1200">
                <a:solidFill>
                  <a:schemeClr val="tx1"/>
                </a:solidFill>
                <a:latin typeface="Calibri" panose="020F0502020204030204" pitchFamily="34" charset="0"/>
              </a:defRPr>
            </a:lvl5pPr>
            <a:lvl6pPr marL="2562225" indent="-233363" eaLnBrk="0" fontAlgn="base" hangingPunct="0">
              <a:spcBef>
                <a:spcPct val="30000"/>
              </a:spcBef>
              <a:spcAft>
                <a:spcPct val="0"/>
              </a:spcAft>
              <a:defRPr sz="1200">
                <a:solidFill>
                  <a:schemeClr val="tx1"/>
                </a:solidFill>
                <a:latin typeface="Calibri" panose="020F0502020204030204" pitchFamily="34" charset="0"/>
              </a:defRPr>
            </a:lvl6pPr>
            <a:lvl7pPr marL="3019425" indent="-233363" eaLnBrk="0" fontAlgn="base" hangingPunct="0">
              <a:spcBef>
                <a:spcPct val="30000"/>
              </a:spcBef>
              <a:spcAft>
                <a:spcPct val="0"/>
              </a:spcAft>
              <a:defRPr sz="1200">
                <a:solidFill>
                  <a:schemeClr val="tx1"/>
                </a:solidFill>
                <a:latin typeface="Calibri" panose="020F0502020204030204" pitchFamily="34" charset="0"/>
              </a:defRPr>
            </a:lvl7pPr>
            <a:lvl8pPr marL="3476625" indent="-233363" eaLnBrk="0" fontAlgn="base" hangingPunct="0">
              <a:spcBef>
                <a:spcPct val="30000"/>
              </a:spcBef>
              <a:spcAft>
                <a:spcPct val="0"/>
              </a:spcAft>
              <a:defRPr sz="1200">
                <a:solidFill>
                  <a:schemeClr val="tx1"/>
                </a:solidFill>
                <a:latin typeface="Calibri" panose="020F0502020204030204" pitchFamily="34" charset="0"/>
              </a:defRPr>
            </a:lvl8pPr>
            <a:lvl9pPr marL="3933825" indent="-23336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3F55D898-650E-48E4-A72B-E59878A9B8F5}" type="slidenum">
              <a:rPr kumimoji="0" lang="en-US" altLang="en-US" sz="1200" b="0" i="0" u="none" strike="noStrike" kern="0" cap="none" spc="0" normalizeH="0" baseline="0" noProof="0">
                <a:ln>
                  <a:noFill/>
                </a:ln>
                <a:solidFill>
                  <a:prstClr val="black"/>
                </a:solidFill>
                <a:effectLst/>
                <a:uLnTx/>
                <a:uFillTx/>
                <a:latin typeface="Arial" panose="020B0604020202020204" pitchFamily="34" charset="0"/>
                <a:ea typeface="+mn-ea"/>
                <a:cs typeface="Helvetica"/>
                <a:sym typeface="Corbel"/>
              </a:rPr>
              <a:pPr marL="0" marR="0" lvl="0" indent="0" algn="r" defTabSz="914400" rtl="0" eaLnBrk="1" fontAlgn="auto" latinLnBrk="0" hangingPunct="1">
                <a:lnSpc>
                  <a:spcPct val="100000"/>
                </a:lnSpc>
                <a:spcBef>
                  <a:spcPct val="0"/>
                </a:spcBef>
                <a:spcAft>
                  <a:spcPts val="0"/>
                </a:spcAft>
                <a:buClrTx/>
                <a:buSzTx/>
                <a:buFontTx/>
                <a:buNone/>
                <a:tabLst/>
                <a:defRPr/>
              </a:pPr>
              <a:t>20</a:t>
            </a:fld>
            <a:endParaRPr kumimoji="0" lang="en-US" alt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Helvetica"/>
              <a:sym typeface="Corbel"/>
            </a:endParaRPr>
          </a:p>
        </p:txBody>
      </p:sp>
    </p:spTree>
    <p:extLst>
      <p:ext uri="{BB962C8B-B14F-4D97-AF65-F5344CB8AC3E}">
        <p14:creationId xmlns:p14="http://schemas.microsoft.com/office/powerpoint/2010/main" val="306119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6">
            <a:extLst>
              <a:ext uri="{FF2B5EF4-FFF2-40B4-BE49-F238E27FC236}">
                <a16:creationId xmlns:a16="http://schemas.microsoft.com/office/drawing/2014/main" id="{235B8805-5E32-44C6-899E-1F469C663EA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Helvetica"/>
                <a:sym typeface="Corbel"/>
              </a:rPr>
              <a:t>© CCHMC 1/3/06</a:t>
            </a:r>
          </a:p>
        </p:txBody>
      </p:sp>
      <p:sp>
        <p:nvSpPr>
          <p:cNvPr id="126979" name="Rectangle 2">
            <a:extLst>
              <a:ext uri="{FF2B5EF4-FFF2-40B4-BE49-F238E27FC236}">
                <a16:creationId xmlns:a16="http://schemas.microsoft.com/office/drawing/2014/main" id="{DA212288-69F6-4AD2-845F-3D4461E7305F}"/>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434E1E8F-5423-4D10-BE85-915635E6E4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88265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5.xml"/><Relationship Id="rId1" Type="http://schemas.openxmlformats.org/officeDocument/2006/relationships/themeOverride" Target="../theme/themeOverride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5.xml"/><Relationship Id="rId1" Type="http://schemas.openxmlformats.org/officeDocument/2006/relationships/themeOverride" Target="../theme/themeOverride4.xml"/><Relationship Id="rId4" Type="http://schemas.openxmlformats.org/officeDocument/2006/relationships/image" Target="../media/image7.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6.xml"/><Relationship Id="rId4" Type="http://schemas.openxmlformats.org/officeDocument/2006/relationships/image" Target="../media/image14.png"/></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7.xml"/><Relationship Id="rId1" Type="http://schemas.openxmlformats.org/officeDocument/2006/relationships/themeOverride" Target="../theme/themeOverride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7.xml"/><Relationship Id="rId1" Type="http://schemas.openxmlformats.org/officeDocument/2006/relationships/themeOverride" Target="../theme/themeOverride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7.xml"/><Relationship Id="rId1" Type="http://schemas.openxmlformats.org/officeDocument/2006/relationships/themeOverride" Target="../theme/themeOverride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7.xml"/><Relationship Id="rId1" Type="http://schemas.openxmlformats.org/officeDocument/2006/relationships/themeOverride" Target="../theme/themeOverride8.xml"/><Relationship Id="rId4" Type="http://schemas.openxmlformats.org/officeDocument/2006/relationships/image" Target="../media/image7.jpe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4B77D3A-B7D2-4F31-9CE3-7B5AE4FEC371}" type="datetimeFigureOut">
              <a:rPr lang="en-US"/>
              <a:pPr>
                <a:defRPr/>
              </a:pPr>
              <a:t>5/28/2019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D727036-0BD1-4667-B349-0AB00C646F55}" type="slidenum">
              <a:rPr lang="en-US"/>
              <a:pPr>
                <a:defRPr/>
              </a:pPr>
              <a:t>‹#›</a:t>
            </a:fld>
            <a:endParaRPr lang="en-US" dirty="0"/>
          </a:p>
        </p:txBody>
      </p:sp>
    </p:spTree>
    <p:extLst>
      <p:ext uri="{BB962C8B-B14F-4D97-AF65-F5344CB8AC3E}">
        <p14:creationId xmlns:p14="http://schemas.microsoft.com/office/powerpoint/2010/main" val="25674339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1103F32-3FC4-4665-889B-A9CE77191B47}" type="datetimeFigureOut">
              <a:rPr lang="en-US"/>
              <a:pPr>
                <a:defRPr/>
              </a:pPr>
              <a:t>5/28/2019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668901A-A50B-4330-B2DE-F786441ABF13}" type="slidenum">
              <a:rPr lang="en-US"/>
              <a:pPr>
                <a:defRPr/>
              </a:pPr>
              <a:t>‹#›</a:t>
            </a:fld>
            <a:endParaRPr lang="en-US" dirty="0"/>
          </a:p>
        </p:txBody>
      </p:sp>
    </p:spTree>
    <p:extLst>
      <p:ext uri="{BB962C8B-B14F-4D97-AF65-F5344CB8AC3E}">
        <p14:creationId xmlns:p14="http://schemas.microsoft.com/office/powerpoint/2010/main" val="688077777"/>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68ED9-3B3E-4D4C-8D87-28F61E9A28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84F2AD-00D9-4BFF-BB98-2C679943CA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53842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A19C-BBF0-47AE-A4CA-3A73F679F49D}"/>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917856-8FCE-4C22-8AC4-48D652F14F79}"/>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0020930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B3EA-A0A9-429D-AC94-1ACCE904EC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5E2C55-D8CF-47DF-B2B4-0842FF57DA83}"/>
              </a:ext>
            </a:extLst>
          </p:cNvPr>
          <p:cNvSpPr>
            <a:spLocks noGrp="1"/>
          </p:cNvSpPr>
          <p:nvPr>
            <p:ph sz="half" idx="1"/>
          </p:nvPr>
        </p:nvSpPr>
        <p:spPr>
          <a:xfrm>
            <a:off x="1625600" y="1066800"/>
            <a:ext cx="48768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89FC6F-0669-4ADC-AFBC-63CBB9F9F921}"/>
              </a:ext>
            </a:extLst>
          </p:cNvPr>
          <p:cNvSpPr>
            <a:spLocks noGrp="1"/>
          </p:cNvSpPr>
          <p:nvPr>
            <p:ph sz="half" idx="2"/>
          </p:nvPr>
        </p:nvSpPr>
        <p:spPr>
          <a:xfrm>
            <a:off x="6705600" y="1066800"/>
            <a:ext cx="48768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06855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0CB83-3EFC-4513-9073-15A40A2963BE}"/>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E217D2-EC23-4C27-86EB-33B8202E80E3}"/>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38F3D9-B2AF-4160-BC83-36889C173364}"/>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3A7B3D-D7A6-4D31-8261-2ECB39692756}"/>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C80813-12B2-41D8-A3A2-36534F728044}"/>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41087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91778-004D-4E99-90F7-38B8D0B817D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04260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186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4F8B9-C314-4708-BA61-5D7AF15024ED}"/>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9115AF-D92F-4FA3-AD8D-52F4A55699BD}"/>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8E5252-2107-4FFA-8249-6751CD0B87D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4209470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2B8F-4573-4358-9996-CF5AE17E3F01}"/>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A0578F-574C-4052-ADB7-C9202A769E9B}"/>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0143FB8-435A-4B7B-A33A-DB592CDA2D3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705353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E761-64E8-4A40-95F7-364030DD97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A5A176-F78D-4432-8CB6-FDAB7C4477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89396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75A811-B300-420B-B01A-A8EA2E88EA56}"/>
              </a:ext>
            </a:extLst>
          </p:cNvPr>
          <p:cNvSpPr>
            <a:spLocks noGrp="1"/>
          </p:cNvSpPr>
          <p:nvPr>
            <p:ph type="title" orient="vert"/>
          </p:nvPr>
        </p:nvSpPr>
        <p:spPr>
          <a:xfrm>
            <a:off x="9093200" y="304800"/>
            <a:ext cx="2489200" cy="56388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DFC28F-55F1-4C57-844D-5BB4E1C83C4D}"/>
              </a:ext>
            </a:extLst>
          </p:cNvPr>
          <p:cNvSpPr>
            <a:spLocks noGrp="1"/>
          </p:cNvSpPr>
          <p:nvPr>
            <p:ph type="body" orient="vert" idx="1"/>
          </p:nvPr>
        </p:nvSpPr>
        <p:spPr>
          <a:xfrm>
            <a:off x="1625600" y="304800"/>
            <a:ext cx="72644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783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29448A2-517A-49A8-AF78-213A355617F2}" type="datetimeFigureOut">
              <a:rPr lang="en-US"/>
              <a:pPr>
                <a:defRPr/>
              </a:pPr>
              <a:t>5/28/2019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08AFE72-2F63-4C1C-8D1D-3EE3D5A2206D}" type="slidenum">
              <a:rPr lang="en-US"/>
              <a:pPr>
                <a:defRPr/>
              </a:pPr>
              <a:t>‹#›</a:t>
            </a:fld>
            <a:endParaRPr lang="en-US" dirty="0"/>
          </a:p>
        </p:txBody>
      </p:sp>
    </p:spTree>
    <p:extLst>
      <p:ext uri="{BB962C8B-B14F-4D97-AF65-F5344CB8AC3E}">
        <p14:creationId xmlns:p14="http://schemas.microsoft.com/office/powerpoint/2010/main" val="1332588627"/>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282A4-69F5-4FB6-97A4-C8B254E97B4D}"/>
              </a:ext>
            </a:extLst>
          </p:cNvPr>
          <p:cNvSpPr>
            <a:spLocks noGrp="1"/>
          </p:cNvSpPr>
          <p:nvPr>
            <p:ph type="title"/>
          </p:nvPr>
        </p:nvSpPr>
        <p:spPr>
          <a:xfrm>
            <a:off x="2032000" y="304801"/>
            <a:ext cx="8534400" cy="4873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BD77D0-6174-4052-AFE5-D2C83724A1CE}"/>
              </a:ext>
            </a:extLst>
          </p:cNvPr>
          <p:cNvSpPr>
            <a:spLocks noGrp="1"/>
          </p:cNvSpPr>
          <p:nvPr>
            <p:ph type="body" sz="half" idx="1"/>
          </p:nvPr>
        </p:nvSpPr>
        <p:spPr>
          <a:xfrm>
            <a:off x="1625600" y="1066800"/>
            <a:ext cx="48768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4FDEF0-BDF8-4961-AEE5-FE2050F58FDF}"/>
              </a:ext>
            </a:extLst>
          </p:cNvPr>
          <p:cNvSpPr>
            <a:spLocks noGrp="1"/>
          </p:cNvSpPr>
          <p:nvPr>
            <p:ph sz="half" idx="2"/>
          </p:nvPr>
        </p:nvSpPr>
        <p:spPr>
          <a:xfrm>
            <a:off x="6705600" y="1066800"/>
            <a:ext cx="48768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77355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DB812F-B142-4AD6-B7E3-09E101430BDB}"/>
              </a:ext>
            </a:extLst>
          </p:cNvPr>
          <p:cNvSpPr>
            <a:spLocks noGrp="1"/>
          </p:cNvSpPr>
          <p:nvPr>
            <p:ph/>
          </p:nvPr>
        </p:nvSpPr>
        <p:spPr>
          <a:xfrm>
            <a:off x="1625600" y="304800"/>
            <a:ext cx="9956800" cy="563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00559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CE3E5-2919-4A62-AACF-743BD512DEE4}"/>
              </a:ext>
            </a:extLst>
          </p:cNvPr>
          <p:cNvSpPr>
            <a:spLocks noGrp="1"/>
          </p:cNvSpPr>
          <p:nvPr>
            <p:ph type="title"/>
          </p:nvPr>
        </p:nvSpPr>
        <p:spPr>
          <a:xfrm>
            <a:off x="2032000" y="304801"/>
            <a:ext cx="8534400" cy="4873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57AC7C-219B-41E2-AD4A-2FF3BF738C67}"/>
              </a:ext>
            </a:extLst>
          </p:cNvPr>
          <p:cNvSpPr>
            <a:spLocks noGrp="1"/>
          </p:cNvSpPr>
          <p:nvPr>
            <p:ph type="body" sz="half" idx="1"/>
          </p:nvPr>
        </p:nvSpPr>
        <p:spPr>
          <a:xfrm>
            <a:off x="1625600" y="1066800"/>
            <a:ext cx="48768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4605F0-F4C0-40F0-994A-0F7C1CE8DBA3}"/>
              </a:ext>
            </a:extLst>
          </p:cNvPr>
          <p:cNvSpPr>
            <a:spLocks noGrp="1"/>
          </p:cNvSpPr>
          <p:nvPr>
            <p:ph sz="quarter" idx="2"/>
          </p:nvPr>
        </p:nvSpPr>
        <p:spPr>
          <a:xfrm>
            <a:off x="6705600" y="1066800"/>
            <a:ext cx="4876800" cy="2362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2544942E-3EAD-4619-A40A-BE71A0AAC57D}"/>
              </a:ext>
            </a:extLst>
          </p:cNvPr>
          <p:cNvSpPr>
            <a:spLocks noGrp="1"/>
          </p:cNvSpPr>
          <p:nvPr>
            <p:ph sz="quarter" idx="3"/>
          </p:nvPr>
        </p:nvSpPr>
        <p:spPr>
          <a:xfrm>
            <a:off x="6705600" y="3581400"/>
            <a:ext cx="4876800" cy="2362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41343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D4F8-F81E-4342-BF4B-8F0D20346DCC}"/>
              </a:ext>
            </a:extLst>
          </p:cNvPr>
          <p:cNvSpPr>
            <a:spLocks noGrp="1"/>
          </p:cNvSpPr>
          <p:nvPr>
            <p:ph type="title"/>
          </p:nvPr>
        </p:nvSpPr>
        <p:spPr>
          <a:xfrm>
            <a:off x="2032000" y="304801"/>
            <a:ext cx="8534400" cy="487363"/>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6D1F2907-9535-4E9C-86D5-50F6021D9728}"/>
              </a:ext>
            </a:extLst>
          </p:cNvPr>
          <p:cNvSpPr>
            <a:spLocks noGrp="1"/>
          </p:cNvSpPr>
          <p:nvPr>
            <p:ph type="clipArt" sz="half" idx="1"/>
          </p:nvPr>
        </p:nvSpPr>
        <p:spPr>
          <a:xfrm>
            <a:off x="1625600" y="1066800"/>
            <a:ext cx="4876800" cy="4876800"/>
          </a:xfrm>
        </p:spPr>
        <p:txBody>
          <a:bodyPr/>
          <a:lstStyle/>
          <a:p>
            <a:endParaRPr lang="en-US" dirty="0"/>
          </a:p>
        </p:txBody>
      </p:sp>
      <p:sp>
        <p:nvSpPr>
          <p:cNvPr id="4" name="Text Placeholder 3">
            <a:extLst>
              <a:ext uri="{FF2B5EF4-FFF2-40B4-BE49-F238E27FC236}">
                <a16:creationId xmlns:a16="http://schemas.microsoft.com/office/drawing/2014/main" id="{90FD7BC6-89E6-46CF-9150-DDBC0E31F88E}"/>
              </a:ext>
            </a:extLst>
          </p:cNvPr>
          <p:cNvSpPr>
            <a:spLocks noGrp="1"/>
          </p:cNvSpPr>
          <p:nvPr>
            <p:ph type="body" sz="half" idx="2"/>
          </p:nvPr>
        </p:nvSpPr>
        <p:spPr>
          <a:xfrm>
            <a:off x="6705600" y="1066800"/>
            <a:ext cx="48768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64263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A5281-8CD7-40A2-B096-1DD8CD261640}"/>
              </a:ext>
            </a:extLst>
          </p:cNvPr>
          <p:cNvSpPr>
            <a:spLocks noGrp="1"/>
          </p:cNvSpPr>
          <p:nvPr>
            <p:ph type="title"/>
          </p:nvPr>
        </p:nvSpPr>
        <p:spPr>
          <a:xfrm>
            <a:off x="2032000" y="304801"/>
            <a:ext cx="8534400" cy="4873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9FBED69-95A3-4E5D-82EF-9AF017B3A630}"/>
              </a:ext>
            </a:extLst>
          </p:cNvPr>
          <p:cNvSpPr>
            <a:spLocks noGrp="1"/>
          </p:cNvSpPr>
          <p:nvPr>
            <p:ph sz="quarter" idx="1"/>
          </p:nvPr>
        </p:nvSpPr>
        <p:spPr>
          <a:xfrm>
            <a:off x="1625600" y="1066800"/>
            <a:ext cx="4876800" cy="2362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84B141-233C-4392-B8C4-EABD8DB57471}"/>
              </a:ext>
            </a:extLst>
          </p:cNvPr>
          <p:cNvSpPr>
            <a:spLocks noGrp="1"/>
          </p:cNvSpPr>
          <p:nvPr>
            <p:ph sz="quarter" idx="2"/>
          </p:nvPr>
        </p:nvSpPr>
        <p:spPr>
          <a:xfrm>
            <a:off x="6705600" y="1066800"/>
            <a:ext cx="4876800" cy="2362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AA5E27-AC44-4D09-903A-6283AC77F93B}"/>
              </a:ext>
            </a:extLst>
          </p:cNvPr>
          <p:cNvSpPr>
            <a:spLocks noGrp="1"/>
          </p:cNvSpPr>
          <p:nvPr>
            <p:ph type="body" sz="half" idx="3"/>
          </p:nvPr>
        </p:nvSpPr>
        <p:spPr>
          <a:xfrm>
            <a:off x="1625600" y="3581400"/>
            <a:ext cx="9956800" cy="2362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17262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60F7C-D81B-48A5-AA70-ACFE697DD996}"/>
              </a:ext>
            </a:extLst>
          </p:cNvPr>
          <p:cNvSpPr>
            <a:spLocks noGrp="1"/>
          </p:cNvSpPr>
          <p:nvPr>
            <p:ph type="title"/>
          </p:nvPr>
        </p:nvSpPr>
        <p:spPr>
          <a:xfrm>
            <a:off x="2032000" y="304801"/>
            <a:ext cx="8534400" cy="4873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AC6571B-6FEC-44CA-9C08-C4067CB594F5}"/>
              </a:ext>
            </a:extLst>
          </p:cNvPr>
          <p:cNvSpPr>
            <a:spLocks noGrp="1"/>
          </p:cNvSpPr>
          <p:nvPr>
            <p:ph sz="half" idx="1"/>
          </p:nvPr>
        </p:nvSpPr>
        <p:spPr>
          <a:xfrm>
            <a:off x="1625600" y="1066800"/>
            <a:ext cx="48768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BC7AF3-4E87-4B3D-ACD2-6C138C683AEB}"/>
              </a:ext>
            </a:extLst>
          </p:cNvPr>
          <p:cNvSpPr>
            <a:spLocks noGrp="1"/>
          </p:cNvSpPr>
          <p:nvPr>
            <p:ph type="body" sz="half" idx="2"/>
          </p:nvPr>
        </p:nvSpPr>
        <p:spPr>
          <a:xfrm>
            <a:off x="6705600" y="1066800"/>
            <a:ext cx="48768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48835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62D4-BBBD-4653-8714-289A7A7099BD}"/>
              </a:ext>
            </a:extLst>
          </p:cNvPr>
          <p:cNvSpPr>
            <a:spLocks noGrp="1"/>
          </p:cNvSpPr>
          <p:nvPr>
            <p:ph type="title"/>
          </p:nvPr>
        </p:nvSpPr>
        <p:spPr>
          <a:xfrm>
            <a:off x="2032000" y="304801"/>
            <a:ext cx="8534400" cy="4873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EE62969-A3FE-4981-AD60-E09CB184D660}"/>
              </a:ext>
            </a:extLst>
          </p:cNvPr>
          <p:cNvSpPr>
            <a:spLocks noGrp="1"/>
          </p:cNvSpPr>
          <p:nvPr>
            <p:ph sz="half" idx="1"/>
          </p:nvPr>
        </p:nvSpPr>
        <p:spPr>
          <a:xfrm>
            <a:off x="1625600" y="1066800"/>
            <a:ext cx="9956800" cy="2362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75A4BE-03B4-434A-88B0-D02AF00E5582}"/>
              </a:ext>
            </a:extLst>
          </p:cNvPr>
          <p:cNvSpPr>
            <a:spLocks noGrp="1"/>
          </p:cNvSpPr>
          <p:nvPr>
            <p:ph type="body" sz="half" idx="2"/>
          </p:nvPr>
        </p:nvSpPr>
        <p:spPr>
          <a:xfrm>
            <a:off x="1625600" y="3581400"/>
            <a:ext cx="9956800" cy="2362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21172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25451" y="1752601"/>
            <a:ext cx="11766549" cy="5129213"/>
            <a:chOff x="201" y="1104"/>
            <a:chExt cx="5559" cy="3231"/>
          </a:xfrm>
        </p:grpSpPr>
        <p:sp>
          <p:nvSpPr>
            <p:cNvPr id="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a:defRPr/>
              </a:pPr>
              <a:endParaRPr lang="en-US" sz="1800">
                <a:effectLst>
                  <a:outerShdw blurRad="38100" dist="38100" dir="2700000" algn="tl">
                    <a:srgbClr val="000000">
                      <a:alpha val="43137"/>
                    </a:srgbClr>
                  </a:outerShdw>
                </a:effectLst>
                <a:cs typeface="Arial" charset="0"/>
              </a:endParaRPr>
            </a:p>
          </p:txBody>
        </p:sp>
        <p:sp>
          <p:nvSpPr>
            <p:cNvPr id="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en-US" sz="1800">
                <a:effectLst>
                  <a:outerShdw blurRad="38100" dist="38100" dir="2700000" algn="tl">
                    <a:srgbClr val="000000">
                      <a:alpha val="43137"/>
                    </a:srgbClr>
                  </a:outerShdw>
                </a:effectLst>
                <a:cs typeface="Arial" charset="0"/>
              </a:endParaRPr>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sz="1800">
                <a:effectLst>
                  <a:outerShdw blurRad="38100" dist="38100" dir="2700000" algn="tl">
                    <a:srgbClr val="000000">
                      <a:alpha val="43137"/>
                    </a:srgbClr>
                  </a:outerShdw>
                </a:effectLst>
                <a:cs typeface="Arial" charset="0"/>
              </a:endParaRPr>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sz="1800">
                <a:effectLst>
                  <a:outerShdw blurRad="38100" dist="38100" dir="2700000" algn="tl">
                    <a:srgbClr val="000000">
                      <a:alpha val="43137"/>
                    </a:srgbClr>
                  </a:outerShdw>
                </a:effectLst>
                <a:cs typeface="Arial" charset="0"/>
              </a:endParaRPr>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sz="1800">
                <a:effectLst>
                  <a:outerShdw blurRad="38100" dist="38100" dir="2700000" algn="tl">
                    <a:srgbClr val="000000">
                      <a:alpha val="43137"/>
                    </a:srgbClr>
                  </a:outerShdw>
                </a:effectLst>
                <a:cs typeface="Arial" charset="0"/>
              </a:endParaRPr>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sz="1800">
                <a:effectLst>
                  <a:outerShdw blurRad="38100" dist="38100" dir="2700000" algn="tl">
                    <a:srgbClr val="000000">
                      <a:alpha val="43137"/>
                    </a:srgbClr>
                  </a:outerShdw>
                </a:effectLst>
                <a:cs typeface="Arial" charset="0"/>
              </a:endParaRPr>
            </a:p>
          </p:txBody>
        </p:sp>
      </p:grpSp>
      <p:sp>
        <p:nvSpPr>
          <p:cNvPr id="32777" name="Rectangle 9"/>
          <p:cNvSpPr>
            <a:spLocks noGrp="1" noChangeArrowheads="1"/>
          </p:cNvSpPr>
          <p:nvPr>
            <p:ph type="ctrTitle" sz="quarter"/>
          </p:nvPr>
        </p:nvSpPr>
        <p:spPr>
          <a:xfrm>
            <a:off x="1320800" y="1905001"/>
            <a:ext cx="10363200" cy="1736725"/>
          </a:xfrm>
        </p:spPr>
        <p:txBody>
          <a:bodyPr anchor="t"/>
          <a:lstStyle>
            <a:lvl1pPr>
              <a:defRPr sz="5400"/>
            </a:lvl1pPr>
          </a:lstStyle>
          <a:p>
            <a:r>
              <a:rPr lang="en-US"/>
              <a:t>Click to edit Master title style</a:t>
            </a:r>
          </a:p>
        </p:txBody>
      </p:sp>
      <p:sp>
        <p:nvSpPr>
          <p:cNvPr id="32778" name="Rectangle 10"/>
          <p:cNvSpPr>
            <a:spLocks noGrp="1" noChangeArrowheads="1"/>
          </p:cNvSpPr>
          <p:nvPr>
            <p:ph type="subTitle" sz="quarter" idx="1"/>
          </p:nvPr>
        </p:nvSpPr>
        <p:spPr>
          <a:xfrm>
            <a:off x="1320800" y="3962400"/>
            <a:ext cx="9042400" cy="1752600"/>
          </a:xfrm>
        </p:spPr>
        <p:txBody>
          <a:bodyPr/>
          <a:lstStyle>
            <a:lvl1pPr marL="0" indent="0">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1320801" y="6245225"/>
            <a:ext cx="2535767" cy="476250"/>
          </a:xfrm>
        </p:spPr>
        <p:txBody>
          <a:bodyPr/>
          <a:lstStyle>
            <a:lvl1pPr>
              <a:defRPr/>
            </a:lvl1pPr>
          </a:lstStyle>
          <a:p>
            <a:pPr>
              <a:defRPr/>
            </a:pPr>
            <a:endParaRPr lang="en-US"/>
          </a:p>
        </p:txBody>
      </p:sp>
      <p:sp>
        <p:nvSpPr>
          <p:cNvPr id="12" name="Rectangle 12"/>
          <p:cNvSpPr>
            <a:spLocks noGrp="1" noChangeArrowheads="1"/>
          </p:cNvSpPr>
          <p:nvPr>
            <p:ph type="ftr" sz="quarter" idx="11"/>
          </p:nvPr>
        </p:nvSpPr>
        <p:spPr>
          <a:xfrm>
            <a:off x="4624917" y="6245225"/>
            <a:ext cx="3860800" cy="476250"/>
          </a:xfrm>
        </p:spPr>
        <p:txBody>
          <a:bodyPr/>
          <a:lstStyle>
            <a:lvl1pPr>
              <a:defRPr/>
            </a:lvl1pPr>
          </a:lstStyle>
          <a:p>
            <a:pPr>
              <a:defRPr/>
            </a:pPr>
            <a:endParaRPr lang="en-US"/>
          </a:p>
        </p:txBody>
      </p:sp>
      <p:sp>
        <p:nvSpPr>
          <p:cNvPr id="13" name="Rectangle 13"/>
          <p:cNvSpPr>
            <a:spLocks noGrp="1" noChangeArrowheads="1"/>
          </p:cNvSpPr>
          <p:nvPr>
            <p:ph type="sldNum" sz="quarter" idx="12"/>
          </p:nvPr>
        </p:nvSpPr>
        <p:spPr/>
        <p:txBody>
          <a:bodyPr/>
          <a:lstStyle>
            <a:lvl1pPr>
              <a:defRPr/>
            </a:lvl1pPr>
          </a:lstStyle>
          <a:p>
            <a:fld id="{3A65417D-DAE0-480C-A38B-3DCE076D8F0E}" type="slidenum">
              <a:rPr lang="en-US" altLang="en-US"/>
              <a:pPr/>
              <a:t>‹#›</a:t>
            </a:fld>
            <a:endParaRPr lang="en-US" altLang="en-US"/>
          </a:p>
        </p:txBody>
      </p:sp>
    </p:spTree>
    <p:extLst>
      <p:ext uri="{BB962C8B-B14F-4D97-AF65-F5344CB8AC3E}">
        <p14:creationId xmlns:p14="http://schemas.microsoft.com/office/powerpoint/2010/main" val="1540187021"/>
      </p:ext>
    </p:extLst>
  </p:cSld>
  <p:clrMapOvr>
    <a:masterClrMapping/>
  </p:clrMapOvr>
  <p:transition spd="med">
    <p:circl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DC42BA02-DC89-499F-B603-BB94E91BC43F}" type="slidenum">
              <a:rPr lang="en-US" altLang="en-US"/>
              <a:pPr/>
              <a:t>‹#›</a:t>
            </a:fld>
            <a:endParaRPr lang="en-US" altLang="en-US"/>
          </a:p>
        </p:txBody>
      </p:sp>
    </p:spTree>
    <p:extLst>
      <p:ext uri="{BB962C8B-B14F-4D97-AF65-F5344CB8AC3E}">
        <p14:creationId xmlns:p14="http://schemas.microsoft.com/office/powerpoint/2010/main" val="2174614873"/>
      </p:ext>
    </p:extLst>
  </p:cSld>
  <p:clrMapOvr>
    <a:masterClrMapping/>
  </p:clrMapOvr>
  <p:transition spd="med">
    <p:circl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2A81DABD-18AB-419C-AC13-AC5BDF6CE8A9}" type="slidenum">
              <a:rPr lang="en-US" altLang="en-US"/>
              <a:pPr/>
              <a:t>‹#›</a:t>
            </a:fld>
            <a:endParaRPr lang="en-US" altLang="en-US"/>
          </a:p>
        </p:txBody>
      </p:sp>
    </p:spTree>
    <p:extLst>
      <p:ext uri="{BB962C8B-B14F-4D97-AF65-F5344CB8AC3E}">
        <p14:creationId xmlns:p14="http://schemas.microsoft.com/office/powerpoint/2010/main" val="3807649064"/>
      </p:ext>
    </p:extLst>
  </p:cSld>
  <p:clrMapOvr>
    <a:masterClrMapping/>
  </p:clrMapOvr>
  <p:transition spd="med">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5/28/2019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144173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1" y="1905000"/>
            <a:ext cx="5236633"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7434" y="1905000"/>
            <a:ext cx="5236633"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4FC9E39F-EEB7-4D91-B5BA-926C82E7C7CE}" type="slidenum">
              <a:rPr lang="en-US" altLang="en-US"/>
              <a:pPr/>
              <a:t>‹#›</a:t>
            </a:fld>
            <a:endParaRPr lang="en-US" altLang="en-US"/>
          </a:p>
        </p:txBody>
      </p:sp>
    </p:spTree>
    <p:extLst>
      <p:ext uri="{BB962C8B-B14F-4D97-AF65-F5344CB8AC3E}">
        <p14:creationId xmlns:p14="http://schemas.microsoft.com/office/powerpoint/2010/main" val="2276629046"/>
      </p:ext>
    </p:extLst>
  </p:cSld>
  <p:clrMapOvr>
    <a:masterClrMapping/>
  </p:clrMapOvr>
  <p:transition spd="med">
    <p:circl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C06158D5-F27C-4837-9EDD-C603022A4553}" type="slidenum">
              <a:rPr lang="en-US" altLang="en-US"/>
              <a:pPr/>
              <a:t>‹#›</a:t>
            </a:fld>
            <a:endParaRPr lang="en-US" altLang="en-US"/>
          </a:p>
        </p:txBody>
      </p:sp>
    </p:spTree>
    <p:extLst>
      <p:ext uri="{BB962C8B-B14F-4D97-AF65-F5344CB8AC3E}">
        <p14:creationId xmlns:p14="http://schemas.microsoft.com/office/powerpoint/2010/main" val="4193943302"/>
      </p:ext>
    </p:extLst>
  </p:cSld>
  <p:clrMapOvr>
    <a:masterClrMapping/>
  </p:clrMapOvr>
  <p:transition spd="med">
    <p:circl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308A6A1B-523E-4EB6-BD04-78C6591383F1}" type="slidenum">
              <a:rPr lang="en-US" altLang="en-US"/>
              <a:pPr/>
              <a:t>‹#›</a:t>
            </a:fld>
            <a:endParaRPr lang="en-US" altLang="en-US"/>
          </a:p>
        </p:txBody>
      </p:sp>
    </p:spTree>
    <p:extLst>
      <p:ext uri="{BB962C8B-B14F-4D97-AF65-F5344CB8AC3E}">
        <p14:creationId xmlns:p14="http://schemas.microsoft.com/office/powerpoint/2010/main" val="1921484528"/>
      </p:ext>
    </p:extLst>
  </p:cSld>
  <p:clrMapOvr>
    <a:masterClrMapping/>
  </p:clrMapOvr>
  <p:transition spd="med">
    <p:circl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fld id="{6C9F8879-1D38-46D8-915F-318DBE36C15B}" type="slidenum">
              <a:rPr lang="en-US" altLang="en-US"/>
              <a:pPr/>
              <a:t>‹#›</a:t>
            </a:fld>
            <a:endParaRPr lang="en-US" altLang="en-US"/>
          </a:p>
        </p:txBody>
      </p:sp>
    </p:spTree>
    <p:extLst>
      <p:ext uri="{BB962C8B-B14F-4D97-AF65-F5344CB8AC3E}">
        <p14:creationId xmlns:p14="http://schemas.microsoft.com/office/powerpoint/2010/main" val="2888981490"/>
      </p:ext>
    </p:extLst>
  </p:cSld>
  <p:clrMapOvr>
    <a:masterClrMapping/>
  </p:clrMapOvr>
  <p:transition spd="med">
    <p:circl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08A158C8-EE5C-44DE-8DF0-8A3170828C16}" type="slidenum">
              <a:rPr lang="en-US" altLang="en-US"/>
              <a:pPr/>
              <a:t>‹#›</a:t>
            </a:fld>
            <a:endParaRPr lang="en-US" altLang="en-US"/>
          </a:p>
        </p:txBody>
      </p:sp>
    </p:spTree>
    <p:extLst>
      <p:ext uri="{BB962C8B-B14F-4D97-AF65-F5344CB8AC3E}">
        <p14:creationId xmlns:p14="http://schemas.microsoft.com/office/powerpoint/2010/main" val="2722797024"/>
      </p:ext>
    </p:extLst>
  </p:cSld>
  <p:clrMapOvr>
    <a:masterClrMapping/>
  </p:clrMapOvr>
  <p:transition spd="med">
    <p:circl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446BBEBA-4E64-4267-9AA9-04521E8A6E3B}" type="slidenum">
              <a:rPr lang="en-US" altLang="en-US"/>
              <a:pPr/>
              <a:t>‹#›</a:t>
            </a:fld>
            <a:endParaRPr lang="en-US" altLang="en-US"/>
          </a:p>
        </p:txBody>
      </p:sp>
    </p:spTree>
    <p:extLst>
      <p:ext uri="{BB962C8B-B14F-4D97-AF65-F5344CB8AC3E}">
        <p14:creationId xmlns:p14="http://schemas.microsoft.com/office/powerpoint/2010/main" val="2142095837"/>
      </p:ext>
    </p:extLst>
  </p:cSld>
  <p:clrMapOvr>
    <a:masterClrMapping/>
  </p:clrMapOvr>
  <p:transition spd="med">
    <p:circl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D355A553-7810-427C-A45F-E0E7EB0BDC57}" type="slidenum">
              <a:rPr lang="en-US" altLang="en-US"/>
              <a:pPr/>
              <a:t>‹#›</a:t>
            </a:fld>
            <a:endParaRPr lang="en-US" altLang="en-US"/>
          </a:p>
        </p:txBody>
      </p:sp>
    </p:spTree>
    <p:extLst>
      <p:ext uri="{BB962C8B-B14F-4D97-AF65-F5344CB8AC3E}">
        <p14:creationId xmlns:p14="http://schemas.microsoft.com/office/powerpoint/2010/main" val="1520098298"/>
      </p:ext>
    </p:extLst>
  </p:cSld>
  <p:clrMapOvr>
    <a:masterClrMapping/>
  </p:clrMapOvr>
  <p:transition spd="med">
    <p:circl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7951" y="244476"/>
            <a:ext cx="27961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44476"/>
            <a:ext cx="818515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EA7206B4-0458-42D0-829F-1F162CC75679}" type="slidenum">
              <a:rPr lang="en-US" altLang="en-US"/>
              <a:pPr/>
              <a:t>‹#›</a:t>
            </a:fld>
            <a:endParaRPr lang="en-US" altLang="en-US"/>
          </a:p>
        </p:txBody>
      </p:sp>
    </p:spTree>
    <p:extLst>
      <p:ext uri="{BB962C8B-B14F-4D97-AF65-F5344CB8AC3E}">
        <p14:creationId xmlns:p14="http://schemas.microsoft.com/office/powerpoint/2010/main" val="3545654180"/>
      </p:ext>
    </p:extLst>
  </p:cSld>
  <p:clrMapOvr>
    <a:masterClrMapping/>
  </p:clrMapOvr>
  <p:transition spd="med">
    <p:circl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1" y="244476"/>
            <a:ext cx="11180233" cy="1431925"/>
          </a:xfrm>
        </p:spPr>
        <p:txBody>
          <a:bodyPr/>
          <a:lstStyle/>
          <a:p>
            <a:r>
              <a:rPr lang="en-US"/>
              <a:t>Click to edit Master title style</a:t>
            </a:r>
          </a:p>
        </p:txBody>
      </p:sp>
      <p:sp>
        <p:nvSpPr>
          <p:cNvPr id="3" name="Content Placeholder 2"/>
          <p:cNvSpPr>
            <a:spLocks noGrp="1"/>
          </p:cNvSpPr>
          <p:nvPr>
            <p:ph sz="quarter" idx="1"/>
          </p:nvPr>
        </p:nvSpPr>
        <p:spPr>
          <a:xfrm>
            <a:off x="1117601" y="1905000"/>
            <a:ext cx="5236633"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557434" y="1905000"/>
            <a:ext cx="5236633"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117601" y="4076700"/>
            <a:ext cx="5236633"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557434" y="4076700"/>
            <a:ext cx="5236633"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20F0B2C8-5703-440B-B589-5447321F7112}" type="slidenum">
              <a:rPr lang="en-US" altLang="en-US"/>
              <a:pPr/>
              <a:t>‹#›</a:t>
            </a:fld>
            <a:endParaRPr lang="en-US" altLang="en-US"/>
          </a:p>
        </p:txBody>
      </p:sp>
    </p:spTree>
    <p:extLst>
      <p:ext uri="{BB962C8B-B14F-4D97-AF65-F5344CB8AC3E}">
        <p14:creationId xmlns:p14="http://schemas.microsoft.com/office/powerpoint/2010/main" val="774403082"/>
      </p:ext>
    </p:extLst>
  </p:cSld>
  <p:clrMapOvr>
    <a:masterClrMapping/>
  </p:clrMapOvr>
  <p:transition spd="med">
    <p:circl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44476"/>
            <a:ext cx="11180233" cy="1431925"/>
          </a:xfrm>
        </p:spPr>
        <p:txBody>
          <a:bodyPr/>
          <a:lstStyle/>
          <a:p>
            <a:r>
              <a:rPr lang="en-US"/>
              <a:t>Click to edit Master title style</a:t>
            </a:r>
          </a:p>
        </p:txBody>
      </p:sp>
      <p:sp>
        <p:nvSpPr>
          <p:cNvPr id="3" name="Text Placeholder 2"/>
          <p:cNvSpPr>
            <a:spLocks noGrp="1"/>
          </p:cNvSpPr>
          <p:nvPr>
            <p:ph type="body" sz="half" idx="1"/>
          </p:nvPr>
        </p:nvSpPr>
        <p:spPr>
          <a:xfrm>
            <a:off x="1117601" y="1905000"/>
            <a:ext cx="5236633"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7434" y="1905000"/>
            <a:ext cx="5236633"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B015A094-0730-4A34-9290-5EE2B98B7FD7}" type="slidenum">
              <a:rPr lang="en-US" altLang="en-US"/>
              <a:pPr/>
              <a:t>‹#›</a:t>
            </a:fld>
            <a:endParaRPr lang="en-US" altLang="en-US"/>
          </a:p>
        </p:txBody>
      </p:sp>
    </p:spTree>
    <p:extLst>
      <p:ext uri="{BB962C8B-B14F-4D97-AF65-F5344CB8AC3E}">
        <p14:creationId xmlns:p14="http://schemas.microsoft.com/office/powerpoint/2010/main" val="3926720886"/>
      </p:ext>
    </p:extLst>
  </p:cSld>
  <p:clrMapOvr>
    <a:masterClrMapping/>
  </p:clrMapOvr>
  <p:transition spd="med">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35698634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E4A0F9-5808-4D93-9BD0-B25774758B90}" type="datetimeFigureOut">
              <a:rPr lang="en-US" smtClean="0"/>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90C06D-8B1D-4BFE-9798-5F0A210E8030}" type="slidenum">
              <a:rPr lang="en-US" smtClean="0"/>
              <a:t>‹#›</a:t>
            </a:fld>
            <a:endParaRPr lang="en-US" dirty="0"/>
          </a:p>
        </p:txBody>
      </p:sp>
    </p:spTree>
    <p:extLst>
      <p:ext uri="{BB962C8B-B14F-4D97-AF65-F5344CB8AC3E}">
        <p14:creationId xmlns:p14="http://schemas.microsoft.com/office/powerpoint/2010/main" val="19475557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E4A0F9-5808-4D93-9BD0-B25774758B90}" type="datetimeFigureOut">
              <a:rPr lang="en-US" smtClean="0"/>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90C06D-8B1D-4BFE-9798-5F0A210E8030}" type="slidenum">
              <a:rPr lang="en-US" smtClean="0"/>
              <a:t>‹#›</a:t>
            </a:fld>
            <a:endParaRPr lang="en-US" dirty="0"/>
          </a:p>
        </p:txBody>
      </p:sp>
    </p:spTree>
    <p:extLst>
      <p:ext uri="{BB962C8B-B14F-4D97-AF65-F5344CB8AC3E}">
        <p14:creationId xmlns:p14="http://schemas.microsoft.com/office/powerpoint/2010/main" val="32369660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E4A0F9-5808-4D93-9BD0-B25774758B90}" type="datetimeFigureOut">
              <a:rPr lang="en-US" smtClean="0"/>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90C06D-8B1D-4BFE-9798-5F0A210E8030}" type="slidenum">
              <a:rPr lang="en-US" smtClean="0"/>
              <a:t>‹#›</a:t>
            </a:fld>
            <a:endParaRPr lang="en-US" dirty="0"/>
          </a:p>
        </p:txBody>
      </p:sp>
    </p:spTree>
    <p:extLst>
      <p:ext uri="{BB962C8B-B14F-4D97-AF65-F5344CB8AC3E}">
        <p14:creationId xmlns:p14="http://schemas.microsoft.com/office/powerpoint/2010/main" val="20307590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E4A0F9-5808-4D93-9BD0-B25774758B90}" type="datetimeFigureOut">
              <a:rPr lang="en-US" smtClean="0"/>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90C06D-8B1D-4BFE-9798-5F0A210E8030}" type="slidenum">
              <a:rPr lang="en-US" smtClean="0"/>
              <a:t>‹#›</a:t>
            </a:fld>
            <a:endParaRPr lang="en-US" dirty="0"/>
          </a:p>
        </p:txBody>
      </p:sp>
    </p:spTree>
    <p:extLst>
      <p:ext uri="{BB962C8B-B14F-4D97-AF65-F5344CB8AC3E}">
        <p14:creationId xmlns:p14="http://schemas.microsoft.com/office/powerpoint/2010/main" val="26161593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E4A0F9-5808-4D93-9BD0-B25774758B90}" type="datetimeFigureOut">
              <a:rPr lang="en-US" smtClean="0"/>
              <a:t>5/28/2019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90C06D-8B1D-4BFE-9798-5F0A210E8030}" type="slidenum">
              <a:rPr lang="en-US" smtClean="0"/>
              <a:t>‹#›</a:t>
            </a:fld>
            <a:endParaRPr lang="en-US" dirty="0"/>
          </a:p>
        </p:txBody>
      </p:sp>
    </p:spTree>
    <p:extLst>
      <p:ext uri="{BB962C8B-B14F-4D97-AF65-F5344CB8AC3E}">
        <p14:creationId xmlns:p14="http://schemas.microsoft.com/office/powerpoint/2010/main" val="158109986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E4A0F9-5808-4D93-9BD0-B25774758B90}" type="datetimeFigureOut">
              <a:rPr lang="en-US" smtClean="0"/>
              <a:t>5/28/2019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90C06D-8B1D-4BFE-9798-5F0A210E8030}" type="slidenum">
              <a:rPr lang="en-US" smtClean="0"/>
              <a:t>‹#›</a:t>
            </a:fld>
            <a:endParaRPr lang="en-US" dirty="0"/>
          </a:p>
        </p:txBody>
      </p:sp>
    </p:spTree>
    <p:extLst>
      <p:ext uri="{BB962C8B-B14F-4D97-AF65-F5344CB8AC3E}">
        <p14:creationId xmlns:p14="http://schemas.microsoft.com/office/powerpoint/2010/main" val="18589129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4A0F9-5808-4D93-9BD0-B25774758B90}" type="datetimeFigureOut">
              <a:rPr lang="en-US" smtClean="0"/>
              <a:t>5/28/2019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90C06D-8B1D-4BFE-9798-5F0A210E8030}" type="slidenum">
              <a:rPr lang="en-US" smtClean="0"/>
              <a:t>‹#›</a:t>
            </a:fld>
            <a:endParaRPr lang="en-US" dirty="0"/>
          </a:p>
        </p:txBody>
      </p:sp>
    </p:spTree>
    <p:extLst>
      <p:ext uri="{BB962C8B-B14F-4D97-AF65-F5344CB8AC3E}">
        <p14:creationId xmlns:p14="http://schemas.microsoft.com/office/powerpoint/2010/main" val="174931086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E4A0F9-5808-4D93-9BD0-B25774758B90}" type="datetimeFigureOut">
              <a:rPr lang="en-US" smtClean="0"/>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90C06D-8B1D-4BFE-9798-5F0A210E8030}" type="slidenum">
              <a:rPr lang="en-US" smtClean="0"/>
              <a:t>‹#›</a:t>
            </a:fld>
            <a:endParaRPr lang="en-US" dirty="0"/>
          </a:p>
        </p:txBody>
      </p:sp>
    </p:spTree>
    <p:extLst>
      <p:ext uri="{BB962C8B-B14F-4D97-AF65-F5344CB8AC3E}">
        <p14:creationId xmlns:p14="http://schemas.microsoft.com/office/powerpoint/2010/main" val="2034645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E4A0F9-5808-4D93-9BD0-B25774758B90}" type="datetimeFigureOut">
              <a:rPr lang="en-US" smtClean="0"/>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90C06D-8B1D-4BFE-9798-5F0A210E8030}" type="slidenum">
              <a:rPr lang="en-US" smtClean="0"/>
              <a:t>‹#›</a:t>
            </a:fld>
            <a:endParaRPr lang="en-US" dirty="0"/>
          </a:p>
        </p:txBody>
      </p:sp>
    </p:spTree>
    <p:extLst>
      <p:ext uri="{BB962C8B-B14F-4D97-AF65-F5344CB8AC3E}">
        <p14:creationId xmlns:p14="http://schemas.microsoft.com/office/powerpoint/2010/main" val="117219016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E4A0F9-5808-4D93-9BD0-B25774758B90}" type="datetimeFigureOut">
              <a:rPr lang="en-US" smtClean="0"/>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90C06D-8B1D-4BFE-9798-5F0A210E8030}" type="slidenum">
              <a:rPr lang="en-US" smtClean="0"/>
              <a:t>‹#›</a:t>
            </a:fld>
            <a:endParaRPr lang="en-US" dirty="0"/>
          </a:p>
        </p:txBody>
      </p:sp>
    </p:spTree>
    <p:extLst>
      <p:ext uri="{BB962C8B-B14F-4D97-AF65-F5344CB8AC3E}">
        <p14:creationId xmlns:p14="http://schemas.microsoft.com/office/powerpoint/2010/main" val="1617031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743964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E4A0F9-5808-4D93-9BD0-B25774758B90}" type="datetimeFigureOut">
              <a:rPr lang="en-US" smtClean="0"/>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90C06D-8B1D-4BFE-9798-5F0A210E8030}" type="slidenum">
              <a:rPr lang="en-US" smtClean="0"/>
              <a:t>‹#›</a:t>
            </a:fld>
            <a:endParaRPr lang="en-US" dirty="0"/>
          </a:p>
        </p:txBody>
      </p:sp>
    </p:spTree>
    <p:extLst>
      <p:ext uri="{BB962C8B-B14F-4D97-AF65-F5344CB8AC3E}">
        <p14:creationId xmlns:p14="http://schemas.microsoft.com/office/powerpoint/2010/main" val="378027522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2"/>
            <a:ext cx="7233557" cy="832077"/>
          </a:xfrm>
        </p:spPr>
        <p:txBody>
          <a:bodyPr anchor="b">
            <a:normAutofit/>
          </a:bodyPr>
          <a:lstStyle>
            <a:lvl1pPr algn="l">
              <a:defRPr sz="4800" b="1" cap="all" baseline="0">
                <a:solidFill>
                  <a:schemeClr val="tx1"/>
                </a:solidFill>
              </a:defRPr>
            </a:lvl1pPr>
          </a:lstStyle>
          <a:p>
            <a:r>
              <a:rPr lang="en-US" dirty="0"/>
              <a:t>Presentation title</a:t>
            </a:r>
            <a:endParaRPr lang="en-IN" dirty="0"/>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IN" smtClean="0"/>
              <a:t>28-05-2019</a:t>
            </a:fld>
            <a:endParaRPr lang="en-IN"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3" y="4082142"/>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CBCF8A4-C2B4-4945-8D79-C9D46B7FBECB}"/>
              </a:ext>
            </a:extLst>
          </p:cNvPr>
          <p:cNvGrpSpPr/>
          <p:nvPr userDrawn="1"/>
        </p:nvGrpSpPr>
        <p:grpSpPr>
          <a:xfrm>
            <a:off x="4793474" y="2475187"/>
            <a:ext cx="748798" cy="134113"/>
            <a:chOff x="4827813" y="2534636"/>
            <a:chExt cx="996651" cy="178504"/>
          </a:xfrm>
        </p:grpSpPr>
        <p:sp>
          <p:nvSpPr>
            <p:cNvPr id="9" name="Oval 8">
              <a:extLst>
                <a:ext uri="{FF2B5EF4-FFF2-40B4-BE49-F238E27FC236}">
                  <a16:creationId xmlns:a16="http://schemas.microsoft.com/office/drawing/2014/main"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Oval 9">
              <a:extLst>
                <a:ext uri="{FF2B5EF4-FFF2-40B4-BE49-F238E27FC236}">
                  <a16:creationId xmlns:a16="http://schemas.microsoft.com/office/drawing/2014/main"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Oval 10">
              <a:extLst>
                <a:ext uri="{FF2B5EF4-FFF2-40B4-BE49-F238E27FC236}">
                  <a16:creationId xmlns:a16="http://schemas.microsoft.com/office/drawing/2014/main"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2" name="Oval 11">
              <a:extLst>
                <a:ext uri="{FF2B5EF4-FFF2-40B4-BE49-F238E27FC236}">
                  <a16:creationId xmlns:a16="http://schemas.microsoft.com/office/drawing/2014/main"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0" y="1"/>
            <a:ext cx="4424363" cy="6858000"/>
          </a:xfrm>
          <a:solidFill>
            <a:schemeClr val="bg2"/>
          </a:solidFill>
        </p:spPr>
        <p:txBody>
          <a:bodyPr anchor="ctr"/>
          <a:lstStyle>
            <a:lvl1pPr marL="0" indent="0" algn="ctr">
              <a:buNone/>
              <a:defRPr/>
            </a:lvl1pPr>
          </a:lstStyle>
          <a:p>
            <a:r>
              <a:rPr lang="en-US" dirty="0"/>
              <a:t>Click icon to add picture</a:t>
            </a:r>
            <a:endParaRPr lang="en-IN" dirty="0"/>
          </a:p>
        </p:txBody>
      </p:sp>
      <p:sp>
        <p:nvSpPr>
          <p:cNvPr id="15" name="Oval 14">
            <a:extLst>
              <a:ext uri="{FF2B5EF4-FFF2-40B4-BE49-F238E27FC236}">
                <a16:creationId xmlns:a16="http://schemas.microsoft.com/office/drawing/2014/main"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3724718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Half Image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831850" y="3794663"/>
            <a:ext cx="10515600" cy="823232"/>
          </a:xfrm>
        </p:spPr>
        <p:txBody>
          <a:bodyPr vert="horz" lIns="91440" tIns="45720" rIns="91440" bIns="45720" rtlCol="0" anchor="b">
            <a:noAutofit/>
          </a:bodyPr>
          <a:lstStyle>
            <a:lvl1pPr algn="ctr">
              <a:defRPr lang="en-IN" sz="3600" b="1" cap="all" baseline="0"/>
            </a:lvl1pPr>
          </a:lstStyle>
          <a:p>
            <a:pPr lvl="0"/>
            <a:r>
              <a:rPr lang="en-US" dirty="0"/>
              <a:t>TITLE HERE</a:t>
            </a:r>
            <a:endParaRPr lang="en-IN" dirty="0"/>
          </a:p>
        </p:txBody>
      </p:sp>
      <p:sp>
        <p:nvSpPr>
          <p:cNvPr id="3" name="Text Placeholder 2">
            <a:extLst>
              <a:ext uri="{FF2B5EF4-FFF2-40B4-BE49-F238E27FC236}">
                <a16:creationId xmlns:a16="http://schemas.microsoft.com/office/drawing/2014/main" id="{6E8BFC94-FFEC-4290-AC27-760323F21BA3}"/>
              </a:ext>
            </a:extLst>
          </p:cNvPr>
          <p:cNvSpPr>
            <a:spLocks noGrp="1"/>
          </p:cNvSpPr>
          <p:nvPr>
            <p:ph type="body" idx="1"/>
          </p:nvPr>
        </p:nvSpPr>
        <p:spPr>
          <a:xfrm>
            <a:off x="831850" y="4839691"/>
            <a:ext cx="10515600" cy="1305379"/>
          </a:xfrm>
        </p:spPr>
        <p:txBody>
          <a:bodyPr vert="horz" lIns="91440" tIns="45720" rIns="91440" bIns="45720" rtlCol="0">
            <a:noAutofit/>
          </a:bodyPr>
          <a:lstStyle>
            <a:lvl1pPr marL="0" indent="0" algn="ctr">
              <a:lnSpc>
                <a:spcPct val="100000"/>
              </a:lnSpc>
              <a:buNone/>
              <a:defRPr lang="en-US" sz="1800" b="0" cap="none" baseline="0" dirty="0" smtClean="0"/>
            </a:lvl1pPr>
          </a:lstStyle>
          <a:p>
            <a:pPr marL="228600" lvl="0" indent="-228600"/>
            <a:r>
              <a:rPr lang="en-US"/>
              <a:t>Click to edit Master text styles</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sp>
        <p:nvSpPr>
          <p:cNvPr id="14" name="Picture Placeholder 13">
            <a:extLst>
              <a:ext uri="{FF2B5EF4-FFF2-40B4-BE49-F238E27FC236}">
                <a16:creationId xmlns:a16="http://schemas.microsoft.com/office/drawing/2014/main" id="{A7389277-B3D3-4AEE-8BE0-0559A7396981}"/>
              </a:ext>
            </a:extLst>
          </p:cNvPr>
          <p:cNvSpPr>
            <a:spLocks noGrp="1"/>
          </p:cNvSpPr>
          <p:nvPr>
            <p:ph type="pic" sz="quarter" idx="13"/>
          </p:nvPr>
        </p:nvSpPr>
        <p:spPr>
          <a:xfrm>
            <a:off x="0" y="0"/>
            <a:ext cx="12192000" cy="3713018"/>
          </a:xfrm>
          <a:solidFill>
            <a:schemeClr val="bg1">
              <a:lumMod val="85000"/>
            </a:schemeClr>
          </a:solidFill>
        </p:spPr>
        <p:txBody>
          <a:bodyPr anchor="ctr">
            <a:normAutofit/>
          </a:bodyPr>
          <a:lstStyle>
            <a:lvl1pPr marL="0" indent="0" algn="ctr">
              <a:buNone/>
              <a:defRPr sz="2000"/>
            </a:lvl1pPr>
          </a:lstStyle>
          <a:p>
            <a:r>
              <a:rPr lang="en-US" dirty="0"/>
              <a:t>Click icon to add picture</a:t>
            </a:r>
            <a:endParaRPr lang="en-IN"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351690"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B34A1799-63F2-4B23-A188-7BAB23FB821F}"/>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company name</a:t>
            </a:r>
          </a:p>
        </p:txBody>
      </p:sp>
      <p:grpSp>
        <p:nvGrpSpPr>
          <p:cNvPr id="18" name="Group 17">
            <a:extLst>
              <a:ext uri="{FF2B5EF4-FFF2-40B4-BE49-F238E27FC236}">
                <a16:creationId xmlns:a16="http://schemas.microsoft.com/office/drawing/2014/main" id="{65844635-8274-49B1-BBEC-354A0872E526}"/>
              </a:ext>
            </a:extLst>
          </p:cNvPr>
          <p:cNvGrpSpPr/>
          <p:nvPr userDrawn="1"/>
        </p:nvGrpSpPr>
        <p:grpSpPr>
          <a:xfrm>
            <a:off x="5721601" y="4594679"/>
            <a:ext cx="748798" cy="134113"/>
            <a:chOff x="4827813" y="2534636"/>
            <a:chExt cx="996651" cy="178504"/>
          </a:xfrm>
        </p:grpSpPr>
        <p:sp>
          <p:nvSpPr>
            <p:cNvPr id="19" name="Oval 18">
              <a:extLst>
                <a:ext uri="{FF2B5EF4-FFF2-40B4-BE49-F238E27FC236}">
                  <a16:creationId xmlns:a16="http://schemas.microsoft.com/office/drawing/2014/main"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Oval 19">
              <a:extLst>
                <a:ext uri="{FF2B5EF4-FFF2-40B4-BE49-F238E27FC236}">
                  <a16:creationId xmlns:a16="http://schemas.microsoft.com/office/drawing/2014/main"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2" name="Oval 21">
              <a:extLst>
                <a:ext uri="{FF2B5EF4-FFF2-40B4-BE49-F238E27FC236}">
                  <a16:creationId xmlns:a16="http://schemas.microsoft.com/office/drawing/2014/main"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Tree>
    <p:extLst>
      <p:ext uri="{BB962C8B-B14F-4D97-AF65-F5344CB8AC3E}">
        <p14:creationId xmlns:p14="http://schemas.microsoft.com/office/powerpoint/2010/main" val="586429940"/>
      </p:ext>
    </p:extLst>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Half Image Vertical Purp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7389277-B3D3-4AEE-8BE0-0559A7396981}"/>
              </a:ext>
            </a:extLst>
          </p:cNvPr>
          <p:cNvSpPr>
            <a:spLocks noGrp="1"/>
          </p:cNvSpPr>
          <p:nvPr>
            <p:ph type="pic" sz="quarter" idx="13"/>
          </p:nvPr>
        </p:nvSpPr>
        <p:spPr>
          <a:xfrm>
            <a:off x="5316488" y="0"/>
            <a:ext cx="6875511" cy="6858000"/>
          </a:xfrm>
          <a:solidFill>
            <a:schemeClr val="bg1">
              <a:lumMod val="85000"/>
            </a:schemeClr>
          </a:solidFill>
        </p:spPr>
        <p:txBody>
          <a:bodyPr anchor="ctr">
            <a:normAutofit/>
          </a:bodyPr>
          <a:lstStyle>
            <a:lvl1pPr marL="0" indent="0" algn="ctr">
              <a:buNone/>
              <a:defRPr sz="2000"/>
            </a:lvl1pPr>
          </a:lstStyle>
          <a:p>
            <a:r>
              <a:rPr lang="en-US" dirty="0"/>
              <a:t>Click icon to add picture</a:t>
            </a:r>
            <a:endParaRPr lang="en-IN" dirty="0"/>
          </a:p>
        </p:txBody>
      </p:sp>
      <p:sp>
        <p:nvSpPr>
          <p:cNvPr id="4" name="Rectangle 3">
            <a:extLst>
              <a:ext uri="{FF2B5EF4-FFF2-40B4-BE49-F238E27FC236}">
                <a16:creationId xmlns:a16="http://schemas.microsoft.com/office/drawing/2014/main" id="{9536DA47-61AF-4CF1-8DF3-3721934D13E3}"/>
              </a:ext>
            </a:extLst>
          </p:cNvPr>
          <p:cNvSpPr/>
          <p:nvPr userDrawn="1"/>
        </p:nvSpPr>
        <p:spPr>
          <a:xfrm>
            <a:off x="0" y="0"/>
            <a:ext cx="5316488"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056FD760-FBDC-4410-A039-469F7931D3A3}"/>
              </a:ext>
            </a:extLst>
          </p:cNvPr>
          <p:cNvSpPr/>
          <p:nvPr userDrawn="1"/>
        </p:nvSpPr>
        <p:spPr>
          <a:xfrm>
            <a:off x="831850" y="1723292"/>
            <a:ext cx="5307246" cy="374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384651" y="1087907"/>
            <a:ext cx="4468698" cy="1444275"/>
          </a:xfrm>
        </p:spPr>
        <p:txBody>
          <a:bodyPr vert="horz" lIns="91440" tIns="792000" rIns="91440" bIns="45720" rtlCol="0" anchor="t">
            <a:noAutofit/>
          </a:bodyPr>
          <a:lstStyle>
            <a:lvl1pPr algn="l">
              <a:defRPr lang="en-IN" sz="3600" b="1" cap="all" baseline="0">
                <a:solidFill>
                  <a:schemeClr val="bg1"/>
                </a:solidFill>
              </a:defRPr>
            </a:lvl1pPr>
          </a:lstStyle>
          <a:p>
            <a:pPr lvl="0"/>
            <a:r>
              <a:rPr lang="en-US" dirty="0"/>
              <a:t>TITLE HERE</a:t>
            </a:r>
            <a:endParaRPr lang="en-IN" dirty="0"/>
          </a:p>
        </p:txBody>
      </p:sp>
      <p:sp>
        <p:nvSpPr>
          <p:cNvPr id="3" name="Text Placeholder 2">
            <a:extLst>
              <a:ext uri="{FF2B5EF4-FFF2-40B4-BE49-F238E27FC236}">
                <a16:creationId xmlns:a16="http://schemas.microsoft.com/office/drawing/2014/main" id="{6E8BFC94-FFEC-4290-AC27-760323F21BA3}"/>
              </a:ext>
            </a:extLst>
          </p:cNvPr>
          <p:cNvSpPr>
            <a:spLocks noGrp="1"/>
          </p:cNvSpPr>
          <p:nvPr>
            <p:ph type="body" idx="1"/>
          </p:nvPr>
        </p:nvSpPr>
        <p:spPr>
          <a:xfrm>
            <a:off x="368711" y="2552611"/>
            <a:ext cx="4097778" cy="1992819"/>
          </a:xfrm>
        </p:spPr>
        <p:txBody>
          <a:bodyPr vert="horz" lIns="91440" tIns="45720" rIns="91440" bIns="45720" rtlCol="0">
            <a:noAutofit/>
          </a:bodyPr>
          <a:lstStyle>
            <a:lvl1pPr marL="0" indent="0" algn="l">
              <a:lnSpc>
                <a:spcPct val="100000"/>
              </a:lnSpc>
              <a:buNone/>
              <a:defRPr lang="en-US" sz="1800" b="0" cap="none" baseline="0" dirty="0" smtClean="0">
                <a:solidFill>
                  <a:schemeClr val="bg1"/>
                </a:solidFill>
              </a:defRPr>
            </a:lvl1pPr>
          </a:lstStyle>
          <a:p>
            <a:pPr marL="228600" lvl="0" indent="-228600"/>
            <a:r>
              <a:rPr lang="en-US"/>
              <a:t>Click to edit Master text styles</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454991" y="1620451"/>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B34A1799-63F2-4B23-A188-7BAB23FB821F}"/>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company name</a:t>
            </a:r>
          </a:p>
        </p:txBody>
      </p:sp>
      <p:grpSp>
        <p:nvGrpSpPr>
          <p:cNvPr id="13" name="Group 12">
            <a:extLst>
              <a:ext uri="{FF2B5EF4-FFF2-40B4-BE49-F238E27FC236}">
                <a16:creationId xmlns:a16="http://schemas.microsoft.com/office/drawing/2014/main" id="{C5F2EA84-5150-479B-86D5-F4BAE1263488}"/>
              </a:ext>
            </a:extLst>
          </p:cNvPr>
          <p:cNvGrpSpPr/>
          <p:nvPr userDrawn="1"/>
        </p:nvGrpSpPr>
        <p:grpSpPr>
          <a:xfrm flipH="1">
            <a:off x="1130928" y="4803540"/>
            <a:ext cx="3616779" cy="3522776"/>
            <a:chOff x="2555621" y="3917613"/>
            <a:chExt cx="3616779" cy="3522776"/>
          </a:xfrm>
        </p:grpSpPr>
        <p:sp>
          <p:nvSpPr>
            <p:cNvPr id="15" name="Oval 14">
              <a:extLst>
                <a:ext uri="{FF2B5EF4-FFF2-40B4-BE49-F238E27FC236}">
                  <a16:creationId xmlns:a16="http://schemas.microsoft.com/office/drawing/2014/main" id="{C0699C4B-8D8E-47E2-A0C5-D71C25ABAC72}"/>
                </a:ext>
              </a:extLst>
            </p:cNvPr>
            <p:cNvSpPr/>
            <p:nvPr userDrawn="1"/>
          </p:nvSpPr>
          <p:spPr>
            <a:xfrm>
              <a:off x="2874028" y="4142017"/>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Oval 15">
              <a:extLst>
                <a:ext uri="{FF2B5EF4-FFF2-40B4-BE49-F238E27FC236}">
                  <a16:creationId xmlns:a16="http://schemas.microsoft.com/office/drawing/2014/main" id="{2F607AB9-31A7-4B79-9AFE-0DFDB792E20C}"/>
                </a:ext>
              </a:extLst>
            </p:cNvPr>
            <p:cNvSpPr/>
            <p:nvPr userDrawn="1"/>
          </p:nvSpPr>
          <p:spPr>
            <a:xfrm>
              <a:off x="2555621" y="3917613"/>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756153362"/>
      </p:ext>
    </p:extLst>
  </p:cSld>
  <p:clrMapOvr>
    <a:masterClrMapping/>
  </p:clrMapOvr>
  <p:hf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Title, 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6441-0F1F-453B-BACF-543CEDE2AE72}"/>
              </a:ext>
            </a:extLst>
          </p:cNvPr>
          <p:cNvSpPr>
            <a:spLocks noGrp="1"/>
          </p:cNvSpPr>
          <p:nvPr>
            <p:ph type="title"/>
          </p:nvPr>
        </p:nvSpPr>
        <p:spPr>
          <a:xfrm>
            <a:off x="363416" y="1046163"/>
            <a:ext cx="5445369" cy="1114784"/>
          </a:xfrm>
        </p:spPr>
        <p:txBody>
          <a:bodyPr lIns="0" tIns="0" rIns="0" bIns="0" anchor="b">
            <a:noAutofit/>
          </a:bodyPr>
          <a:lstStyle>
            <a:lvl1pPr>
              <a:defRPr sz="3200" b="1" cap="all" baseline="0"/>
            </a:lvl1pPr>
          </a:lstStyle>
          <a:p>
            <a:r>
              <a:rPr lang="en-US"/>
              <a:t>Click to edit Master title style</a:t>
            </a:r>
            <a:endParaRPr lang="en-IN" dirty="0"/>
          </a:p>
        </p:txBody>
      </p:sp>
      <p:sp>
        <p:nvSpPr>
          <p:cNvPr id="3" name="Content Placeholder 2">
            <a:extLst>
              <a:ext uri="{FF2B5EF4-FFF2-40B4-BE49-F238E27FC236}">
                <a16:creationId xmlns:a16="http://schemas.microsoft.com/office/drawing/2014/main" id="{61EC9302-80D9-4A88-8591-DE2D4BA1F91A}"/>
              </a:ext>
            </a:extLst>
          </p:cNvPr>
          <p:cNvSpPr>
            <a:spLocks noGrp="1"/>
          </p:cNvSpPr>
          <p:nvPr>
            <p:ph idx="1"/>
          </p:nvPr>
        </p:nvSpPr>
        <p:spPr>
          <a:xfrm>
            <a:off x="363416" y="2506662"/>
            <a:ext cx="5445370" cy="3454523"/>
          </a:xfrm>
        </p:spPr>
        <p:txBody>
          <a:bodyPr lIns="0" tIns="0" rIns="0" bIns="0">
            <a:noAutofit/>
          </a:bodyPr>
          <a:lstStyle>
            <a:lvl1pPr>
              <a:lnSpc>
                <a:spcPct val="100000"/>
              </a:lnSpc>
              <a:defRPr sz="18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sp>
        <p:nvSpPr>
          <p:cNvPr id="8" name="Content Placeholder 16">
            <a:extLst>
              <a:ext uri="{FF2B5EF4-FFF2-40B4-BE49-F238E27FC236}">
                <a16:creationId xmlns:a16="http://schemas.microsoft.com/office/drawing/2014/main" id="{6AEAE6ED-58FA-4039-939A-E4032520CB3C}"/>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company name</a:t>
            </a:r>
          </a:p>
        </p:txBody>
      </p:sp>
      <p:sp>
        <p:nvSpPr>
          <p:cNvPr id="10" name="Picture Placeholder 9">
            <a:extLst>
              <a:ext uri="{FF2B5EF4-FFF2-40B4-BE49-F238E27FC236}">
                <a16:creationId xmlns:a16="http://schemas.microsoft.com/office/drawing/2014/main" id="{4502AABE-45EB-48A5-AD25-47BD8B79DF61}"/>
              </a:ext>
            </a:extLst>
          </p:cNvPr>
          <p:cNvSpPr>
            <a:spLocks noGrp="1"/>
          </p:cNvSpPr>
          <p:nvPr>
            <p:ph type="pic" sz="quarter" idx="15"/>
          </p:nvPr>
        </p:nvSpPr>
        <p:spPr>
          <a:xfrm>
            <a:off x="5919755" y="1"/>
            <a:ext cx="3430408" cy="4091942"/>
          </a:xfrm>
          <a:solidFill>
            <a:schemeClr val="bg1">
              <a:lumMod val="85000"/>
            </a:schemeClr>
          </a:solidFill>
        </p:spPr>
        <p:txBody>
          <a:bodyPr anchor="ctr"/>
          <a:lstStyle>
            <a:lvl1pPr marL="0" indent="0" algn="ctr">
              <a:buNone/>
              <a:defRPr/>
            </a:lvl1pPr>
          </a:lstStyle>
          <a:p>
            <a:r>
              <a:rPr lang="en-US" dirty="0"/>
              <a:t>Click icon to add picture</a:t>
            </a:r>
            <a:endParaRPr lang="en-IN" dirty="0"/>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24055"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363416" y="421045"/>
            <a:ext cx="748798"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1804745"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Picture Placeholder 9">
            <a:extLst>
              <a:ext uri="{FF2B5EF4-FFF2-40B4-BE49-F238E27FC236}">
                <a16:creationId xmlns:a16="http://schemas.microsoft.com/office/drawing/2014/main" id="{63A2A33D-4D91-454D-A35B-6DA97069EC3F}"/>
              </a:ext>
            </a:extLst>
          </p:cNvPr>
          <p:cNvSpPr>
            <a:spLocks noGrp="1"/>
          </p:cNvSpPr>
          <p:nvPr>
            <p:ph type="pic" sz="quarter" idx="16"/>
          </p:nvPr>
        </p:nvSpPr>
        <p:spPr>
          <a:xfrm>
            <a:off x="9542186" y="555157"/>
            <a:ext cx="2649814" cy="4298197"/>
          </a:xfrm>
          <a:solidFill>
            <a:schemeClr val="bg1">
              <a:lumMod val="85000"/>
            </a:schemeClr>
          </a:solidFill>
        </p:spPr>
        <p:txBody>
          <a:bodyPr anchor="ctr"/>
          <a:lstStyle>
            <a:lvl1pPr marL="0" indent="0" algn="ctr">
              <a:buNone/>
              <a:defRPr/>
            </a:lvl1pPr>
          </a:lstStyle>
          <a:p>
            <a:r>
              <a:rPr lang="en-US" dirty="0"/>
              <a:t>Click icon to add picture</a:t>
            </a:r>
            <a:endParaRPr lang="en-IN" dirty="0"/>
          </a:p>
        </p:txBody>
      </p:sp>
      <p:sp>
        <p:nvSpPr>
          <p:cNvPr id="21" name="Picture Placeholder 9">
            <a:extLst>
              <a:ext uri="{FF2B5EF4-FFF2-40B4-BE49-F238E27FC236}">
                <a16:creationId xmlns:a16="http://schemas.microsoft.com/office/drawing/2014/main" id="{7EC67FB7-777C-473E-95B8-585AA8E66406}"/>
              </a:ext>
            </a:extLst>
          </p:cNvPr>
          <p:cNvSpPr>
            <a:spLocks noGrp="1"/>
          </p:cNvSpPr>
          <p:nvPr>
            <p:ph type="pic" sz="quarter" idx="17"/>
          </p:nvPr>
        </p:nvSpPr>
        <p:spPr>
          <a:xfrm>
            <a:off x="5919754" y="4289110"/>
            <a:ext cx="3430407" cy="1672075"/>
          </a:xfrm>
          <a:solidFill>
            <a:schemeClr val="bg1">
              <a:lumMod val="85000"/>
            </a:schemeClr>
          </a:solidFill>
        </p:spPr>
        <p:txBody>
          <a:bodyPr anchor="ctr"/>
          <a:lstStyle>
            <a:lvl1pPr marL="0" indent="0" algn="ctr">
              <a:buNone/>
              <a:defRPr/>
            </a:lvl1pPr>
          </a:lstStyle>
          <a:p>
            <a:r>
              <a:rPr lang="en-US" dirty="0"/>
              <a:t>Click icon to add picture</a:t>
            </a:r>
            <a:endParaRPr lang="en-IN" dirty="0"/>
          </a:p>
        </p:txBody>
      </p:sp>
    </p:spTree>
    <p:extLst>
      <p:ext uri="{BB962C8B-B14F-4D97-AF65-F5344CB8AC3E}">
        <p14:creationId xmlns:p14="http://schemas.microsoft.com/office/powerpoint/2010/main" val="924656615"/>
      </p:ext>
    </p:extLst>
  </p:cSld>
  <p:clrMapOvr>
    <a:masterClrMapping/>
  </p:clrMapOvr>
  <p:hf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Title &amp;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hasCustomPrompt="1"/>
          </p:nvPr>
        </p:nvSpPr>
        <p:spPr>
          <a:xfrm>
            <a:off x="363416" y="246186"/>
            <a:ext cx="3206261" cy="1037492"/>
          </a:xfrm>
        </p:spPr>
        <p:txBody>
          <a:bodyPr lIns="0" tIns="0" rIns="0" bIns="0" anchor="b">
            <a:noAutofit/>
          </a:bodyPr>
          <a:lstStyle>
            <a:lvl1pPr>
              <a:defRPr sz="3200" b="1" cap="all" baseline="0"/>
            </a:lvl1pPr>
          </a:lstStyle>
          <a:p>
            <a:r>
              <a:rPr lang="en-US" dirty="0"/>
              <a:t>Title here</a:t>
            </a:r>
            <a:endParaRPr lang="en-IN" dirty="0"/>
          </a:p>
        </p:txBody>
      </p:sp>
      <p:sp>
        <p:nvSpPr>
          <p:cNvPr id="3" name="Text Placeholder 2">
            <a:extLst>
              <a:ext uri="{FF2B5EF4-FFF2-40B4-BE49-F238E27FC236}">
                <a16:creationId xmlns:a16="http://schemas.microsoft.com/office/drawing/2014/main" id="{712D9B6D-CE43-4FB1-87C0-D3565E730242}"/>
              </a:ext>
            </a:extLst>
          </p:cNvPr>
          <p:cNvSpPr>
            <a:spLocks noGrp="1"/>
          </p:cNvSpPr>
          <p:nvPr>
            <p:ph type="body" idx="1"/>
          </p:nvPr>
        </p:nvSpPr>
        <p:spPr>
          <a:xfrm>
            <a:off x="4080986" y="2426274"/>
            <a:ext cx="3008434"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9D73CD-EB11-4ED6-80CF-B68320D57E91}"/>
              </a:ext>
            </a:extLst>
          </p:cNvPr>
          <p:cNvSpPr>
            <a:spLocks noGrp="1"/>
          </p:cNvSpPr>
          <p:nvPr>
            <p:ph sz="half" idx="2"/>
          </p:nvPr>
        </p:nvSpPr>
        <p:spPr>
          <a:xfrm>
            <a:off x="4080986" y="3097702"/>
            <a:ext cx="3008434"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sp>
        <p:nvSpPr>
          <p:cNvPr id="11" name="Content Placeholder 16">
            <a:extLst>
              <a:ext uri="{FF2B5EF4-FFF2-40B4-BE49-F238E27FC236}">
                <a16:creationId xmlns:a16="http://schemas.microsoft.com/office/drawing/2014/main" id="{57889B18-CC7E-47A7-B83B-45D7871D298A}"/>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company name</a:t>
            </a:r>
          </a:p>
        </p:txBody>
      </p:sp>
      <p:grpSp>
        <p:nvGrpSpPr>
          <p:cNvPr id="6" name="Group 5">
            <a:extLst>
              <a:ext uri="{FF2B5EF4-FFF2-40B4-BE49-F238E27FC236}">
                <a16:creationId xmlns:a16="http://schemas.microsoft.com/office/drawing/2014/main" id="{A6A27954-3A0E-430B-AD48-05A3F3278D70}"/>
              </a:ext>
            </a:extLst>
          </p:cNvPr>
          <p:cNvGrpSpPr/>
          <p:nvPr userDrawn="1"/>
        </p:nvGrpSpPr>
        <p:grpSpPr>
          <a:xfrm>
            <a:off x="-24056" y="1452564"/>
            <a:ext cx="3385227" cy="134113"/>
            <a:chOff x="-24055" y="1452565"/>
            <a:chExt cx="2374534" cy="0"/>
          </a:xfrm>
        </p:grpSpPr>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3639489" y="421045"/>
            <a:ext cx="0" cy="5768619"/>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A09F60F9-61AE-4464-B369-1CF86DB708DA}"/>
              </a:ext>
            </a:extLst>
          </p:cNvPr>
          <p:cNvSpPr>
            <a:spLocks noGrp="1"/>
          </p:cNvSpPr>
          <p:nvPr>
            <p:ph type="body" idx="15"/>
          </p:nvPr>
        </p:nvSpPr>
        <p:spPr>
          <a:xfrm>
            <a:off x="7870582" y="2426274"/>
            <a:ext cx="3008434"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3">
            <a:extLst>
              <a:ext uri="{FF2B5EF4-FFF2-40B4-BE49-F238E27FC236}">
                <a16:creationId xmlns:a16="http://schemas.microsoft.com/office/drawing/2014/main" id="{124CEF01-2C7C-4568-8A45-5F5A058ECFC1}"/>
              </a:ext>
            </a:extLst>
          </p:cNvPr>
          <p:cNvSpPr>
            <a:spLocks noGrp="1"/>
          </p:cNvSpPr>
          <p:nvPr>
            <p:ph sz="half" idx="16"/>
          </p:nvPr>
        </p:nvSpPr>
        <p:spPr>
          <a:xfrm>
            <a:off x="7870582" y="3097702"/>
            <a:ext cx="3008434"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3" name="Picture Placeholder 8">
            <a:extLst>
              <a:ext uri="{FF2B5EF4-FFF2-40B4-BE49-F238E27FC236}">
                <a16:creationId xmlns:a16="http://schemas.microsoft.com/office/drawing/2014/main" id="{BAF86618-E012-4E70-91E3-A72E71C63E64}"/>
              </a:ext>
            </a:extLst>
          </p:cNvPr>
          <p:cNvSpPr>
            <a:spLocks noGrp="1"/>
          </p:cNvSpPr>
          <p:nvPr>
            <p:ph type="pic" sz="quarter" idx="18" hasCustomPrompt="1"/>
          </p:nvPr>
        </p:nvSpPr>
        <p:spPr>
          <a:xfrm>
            <a:off x="4080986" y="1676296"/>
            <a:ext cx="587932" cy="587932"/>
          </a:xfrm>
          <a:noFill/>
        </p:spPr>
        <p:txBody>
          <a:bodyPr anchor="ctr">
            <a:noAutofit/>
          </a:bodyPr>
          <a:lstStyle>
            <a:lvl1pPr marL="0" indent="0" algn="ctr">
              <a:buNone/>
              <a:defRPr sz="1400">
                <a:solidFill>
                  <a:schemeClr val="tx1"/>
                </a:solidFill>
              </a:defRPr>
            </a:lvl1pPr>
          </a:lstStyle>
          <a:p>
            <a:r>
              <a:rPr lang="en-US" dirty="0"/>
              <a:t>Icon Here</a:t>
            </a:r>
            <a:endParaRPr lang="en-IN" dirty="0"/>
          </a:p>
        </p:txBody>
      </p:sp>
      <p:sp>
        <p:nvSpPr>
          <p:cNvPr id="24" name="Picture Placeholder 8">
            <a:extLst>
              <a:ext uri="{FF2B5EF4-FFF2-40B4-BE49-F238E27FC236}">
                <a16:creationId xmlns:a16="http://schemas.microsoft.com/office/drawing/2014/main" id="{4FF378B9-734E-4C43-836C-CB80566DDB15}"/>
              </a:ext>
            </a:extLst>
          </p:cNvPr>
          <p:cNvSpPr>
            <a:spLocks noGrp="1"/>
          </p:cNvSpPr>
          <p:nvPr>
            <p:ph type="pic" sz="quarter" idx="19" hasCustomPrompt="1"/>
          </p:nvPr>
        </p:nvSpPr>
        <p:spPr>
          <a:xfrm>
            <a:off x="7868008" y="1676296"/>
            <a:ext cx="587932" cy="587932"/>
          </a:xfrm>
          <a:noFill/>
        </p:spPr>
        <p:txBody>
          <a:bodyPr anchor="ctr">
            <a:noAutofit/>
          </a:bodyPr>
          <a:lstStyle>
            <a:lvl1pPr marL="0" indent="0" algn="ctr">
              <a:buNone/>
              <a:defRPr sz="1400">
                <a:solidFill>
                  <a:schemeClr val="tx1"/>
                </a:solidFill>
              </a:defRPr>
            </a:lvl1pPr>
          </a:lstStyle>
          <a:p>
            <a:r>
              <a:rPr lang="en-US" dirty="0"/>
              <a:t>Icon Here</a:t>
            </a:r>
            <a:endParaRPr lang="en-IN" dirty="0"/>
          </a:p>
        </p:txBody>
      </p:sp>
      <p:sp>
        <p:nvSpPr>
          <p:cNvPr id="25" name="Oval 24">
            <a:extLst>
              <a:ext uri="{FF2B5EF4-FFF2-40B4-BE49-F238E27FC236}">
                <a16:creationId xmlns:a16="http://schemas.microsoft.com/office/drawing/2014/main" id="{3F366940-FB5E-4B76-8829-80C14F137B3A}"/>
              </a:ext>
            </a:extLst>
          </p:cNvPr>
          <p:cNvSpPr/>
          <p:nvPr userDrawn="1"/>
        </p:nvSpPr>
        <p:spPr>
          <a:xfrm>
            <a:off x="10251393" y="555158"/>
            <a:ext cx="3298372"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a:extLst>
              <a:ext uri="{FF2B5EF4-FFF2-40B4-BE49-F238E27FC236}">
                <a16:creationId xmlns:a16="http://schemas.microsoft.com/office/drawing/2014/main" id="{75486FFB-46EF-4E74-BFFF-7ED054DB0D9C}"/>
              </a:ext>
            </a:extLst>
          </p:cNvPr>
          <p:cNvSpPr/>
          <p:nvPr userDrawn="1"/>
        </p:nvSpPr>
        <p:spPr>
          <a:xfrm>
            <a:off x="9932986" y="330754"/>
            <a:ext cx="1268186"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Text Placeholder 2">
            <a:extLst>
              <a:ext uri="{FF2B5EF4-FFF2-40B4-BE49-F238E27FC236}">
                <a16:creationId xmlns:a16="http://schemas.microsoft.com/office/drawing/2014/main" id="{76F2CCF2-293A-49CA-B2A9-134BB5DEF98E}"/>
              </a:ext>
            </a:extLst>
          </p:cNvPr>
          <p:cNvSpPr>
            <a:spLocks noGrp="1"/>
          </p:cNvSpPr>
          <p:nvPr>
            <p:ph type="body" idx="20"/>
          </p:nvPr>
        </p:nvSpPr>
        <p:spPr>
          <a:xfrm>
            <a:off x="4080985" y="480157"/>
            <a:ext cx="6944563" cy="823912"/>
          </a:xfrm>
        </p:spPr>
        <p:txBody>
          <a:bodyPr lIns="0" tIns="0" rIns="0" bIns="0" anchor="ctr">
            <a:no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grpSp>
        <p:nvGrpSpPr>
          <p:cNvPr id="27" name="Group 26">
            <a:extLst>
              <a:ext uri="{FF2B5EF4-FFF2-40B4-BE49-F238E27FC236}">
                <a16:creationId xmlns:a16="http://schemas.microsoft.com/office/drawing/2014/main" id="{6D35CCD2-B73F-944C-B572-7FBFC7DE22E4}"/>
              </a:ext>
            </a:extLst>
          </p:cNvPr>
          <p:cNvGrpSpPr/>
          <p:nvPr userDrawn="1"/>
        </p:nvGrpSpPr>
        <p:grpSpPr>
          <a:xfrm>
            <a:off x="363416" y="421045"/>
            <a:ext cx="748798" cy="134113"/>
            <a:chOff x="4827813" y="2534636"/>
            <a:chExt cx="996651" cy="178504"/>
          </a:xfrm>
        </p:grpSpPr>
        <p:sp>
          <p:nvSpPr>
            <p:cNvPr id="28" name="Oval 27">
              <a:extLst>
                <a:ext uri="{FF2B5EF4-FFF2-40B4-BE49-F238E27FC236}">
                  <a16:creationId xmlns:a16="http://schemas.microsoft.com/office/drawing/2014/main"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Oval 34">
              <a:extLst>
                <a:ext uri="{FF2B5EF4-FFF2-40B4-BE49-F238E27FC236}">
                  <a16:creationId xmlns:a16="http://schemas.microsoft.com/office/drawing/2014/main"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Oval 35">
              <a:extLst>
                <a:ext uri="{FF2B5EF4-FFF2-40B4-BE49-F238E27FC236}">
                  <a16:creationId xmlns:a16="http://schemas.microsoft.com/office/drawing/2014/main"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37" name="Oval 36">
              <a:extLst>
                <a:ext uri="{FF2B5EF4-FFF2-40B4-BE49-F238E27FC236}">
                  <a16:creationId xmlns:a16="http://schemas.microsoft.com/office/drawing/2014/main"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Tree>
    <p:extLst>
      <p:ext uri="{BB962C8B-B14F-4D97-AF65-F5344CB8AC3E}">
        <p14:creationId xmlns:p14="http://schemas.microsoft.com/office/powerpoint/2010/main" val="283899530"/>
      </p:ext>
    </p:extLst>
  </p:cSld>
  <p:clrMapOvr>
    <a:masterClrMapping/>
  </p:clrMapOvr>
  <p:hf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57" name="Shape 57"/>
          <p:cNvSpPr>
            <a:spLocks noGrp="1"/>
          </p:cNvSpPr>
          <p:nvPr>
            <p:ph type="title"/>
          </p:nvPr>
        </p:nvSpPr>
        <p:spPr>
          <a:xfrm>
            <a:off x="252919" y="1123837"/>
            <a:ext cx="2947482" cy="4601184"/>
          </a:xfrm>
          <a:prstGeom prst="rect">
            <a:avLst/>
          </a:prstGeom>
        </p:spPr>
        <p:txBody>
          <a:bodyPr/>
          <a:lstStyle/>
          <a:p>
            <a:r>
              <a:t>Title Text</a:t>
            </a:r>
          </a:p>
        </p:txBody>
      </p:sp>
      <p:sp>
        <p:nvSpPr>
          <p:cNvPr id="58" name="Shape 58"/>
          <p:cNvSpPr>
            <a:spLocks noGrp="1"/>
          </p:cNvSpPr>
          <p:nvPr>
            <p:ph type="body" sz="quarter" idx="1"/>
          </p:nvPr>
        </p:nvSpPr>
        <p:spPr>
          <a:xfrm>
            <a:off x="3867911" y="1023585"/>
            <a:ext cx="3474722" cy="807721"/>
          </a:xfrm>
          <a:prstGeom prst="rect">
            <a:avLst/>
          </a:prstGeom>
        </p:spPr>
        <p:txBody>
          <a:bodyPr anchor="b"/>
          <a:lstStyle>
            <a:lvl1pPr marL="0" indent="0">
              <a:spcBef>
                <a:spcPts val="0"/>
              </a:spcBef>
              <a:buClrTx/>
              <a:buSzTx/>
              <a:buFontTx/>
              <a:buNone/>
              <a:defRPr>
                <a:solidFill>
                  <a:srgbClr val="897D5D"/>
                </a:solidFill>
              </a:defRPr>
            </a:lvl1pPr>
            <a:lvl2pPr marL="0" indent="457200">
              <a:spcBef>
                <a:spcPts val="0"/>
              </a:spcBef>
              <a:buClrTx/>
              <a:buSzTx/>
              <a:buFontTx/>
              <a:buNone/>
              <a:defRPr>
                <a:solidFill>
                  <a:srgbClr val="897D5D"/>
                </a:solidFill>
              </a:defRPr>
            </a:lvl2pPr>
            <a:lvl3pPr marL="0" indent="914400">
              <a:spcBef>
                <a:spcPts val="0"/>
              </a:spcBef>
              <a:buClrTx/>
              <a:buSzTx/>
              <a:buFontTx/>
              <a:buNone/>
              <a:defRPr>
                <a:solidFill>
                  <a:srgbClr val="897D5D"/>
                </a:solidFill>
              </a:defRPr>
            </a:lvl3pPr>
            <a:lvl4pPr marL="0" indent="1371600">
              <a:spcBef>
                <a:spcPts val="0"/>
              </a:spcBef>
              <a:buClrTx/>
              <a:buSzTx/>
              <a:buFontTx/>
              <a:buNone/>
              <a:defRPr>
                <a:solidFill>
                  <a:srgbClr val="897D5D"/>
                </a:solidFill>
              </a:defRPr>
            </a:lvl4pPr>
            <a:lvl5pPr marL="0" indent="1828800">
              <a:spcBef>
                <a:spcPts val="0"/>
              </a:spcBef>
              <a:buClrTx/>
              <a:buSzTx/>
              <a:buFontTx/>
              <a:buNone/>
              <a:defRPr>
                <a:solidFill>
                  <a:srgbClr val="897D5D"/>
                </a:solidFill>
              </a:defRPr>
            </a:lvl5pPr>
          </a:lstStyle>
          <a:p>
            <a:r>
              <a:t>Body Level One</a:t>
            </a:r>
          </a:p>
          <a:p>
            <a:pPr lvl="1"/>
            <a:r>
              <a:t>Body Level Two</a:t>
            </a:r>
          </a:p>
          <a:p>
            <a:pPr lvl="2"/>
            <a:r>
              <a:t>Body Level Three</a:t>
            </a:r>
          </a:p>
          <a:p>
            <a:pPr lvl="3"/>
            <a:r>
              <a:t>Body Level Four</a:t>
            </a:r>
          </a:p>
          <a:p>
            <a:pPr lvl="4"/>
            <a:r>
              <a:t>Body Level Five</a:t>
            </a:r>
          </a:p>
        </p:txBody>
      </p:sp>
      <p:sp>
        <p:nvSpPr>
          <p:cNvPr id="59" name="Shape 59"/>
          <p:cNvSpPr>
            <a:spLocks noGrp="1"/>
          </p:cNvSpPr>
          <p:nvPr>
            <p:ph type="body" sz="quarter" idx="13"/>
          </p:nvPr>
        </p:nvSpPr>
        <p:spPr>
          <a:xfrm>
            <a:off x="7818463" y="1023585"/>
            <a:ext cx="3474721" cy="813172"/>
          </a:xfrm>
          <a:prstGeom prst="rect">
            <a:avLst/>
          </a:prstGeom>
        </p:spPr>
        <p:txBody>
          <a:bodyPr anchor="b"/>
          <a:lstStyle/>
          <a:p>
            <a:pPr marL="0" indent="0">
              <a:spcBef>
                <a:spcPts val="0"/>
              </a:spcBef>
              <a:buClrTx/>
              <a:buSzTx/>
              <a:buFontTx/>
              <a:buNone/>
              <a:defRPr>
                <a:solidFill>
                  <a:srgbClr val="897D5D"/>
                </a:solidFill>
              </a:defRPr>
            </a:pPr>
            <a:endParaRPr/>
          </a:p>
        </p:txBody>
      </p:sp>
      <p:sp>
        <p:nvSpPr>
          <p:cNvPr id="60" name="Shape 60"/>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890188422"/>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SmartArt Placeholder 2"/>
          <p:cNvSpPr>
            <a:spLocks noGrp="1"/>
          </p:cNvSpPr>
          <p:nvPr>
            <p:ph type="dgm" idx="1"/>
          </p:nvPr>
        </p:nvSpPr>
        <p:spPr>
          <a:xfrm>
            <a:off x="609600" y="1481138"/>
            <a:ext cx="10972800" cy="4525962"/>
          </a:xfrm>
        </p:spPr>
        <p:txBody>
          <a:bodyPr rtlCol="0">
            <a:normAutofit/>
          </a:bodyPr>
          <a:lstStyle/>
          <a:p>
            <a:pPr lvl="0"/>
            <a:endParaRPr lang="en-US" noProof="0" dirty="0"/>
          </a:p>
        </p:txBody>
      </p:sp>
      <p:sp>
        <p:nvSpPr>
          <p:cNvPr id="4" name="Date Placeholder 3"/>
          <p:cNvSpPr>
            <a:spLocks noGrp="1"/>
          </p:cNvSpPr>
          <p:nvPr>
            <p:ph type="dt" sz="half" idx="10"/>
          </p:nvPr>
        </p:nvSpPr>
        <p:spPr>
          <a:xfrm>
            <a:off x="8970433" y="6408739"/>
            <a:ext cx="2559051" cy="365125"/>
          </a:xfrm>
        </p:spPr>
        <p:txBody>
          <a:bodyPr/>
          <a:lstStyle>
            <a:lvl1pPr>
              <a:defRPr/>
            </a:lvl1pPr>
          </a:lstStyle>
          <a:p>
            <a:pPr>
              <a:defRPr/>
            </a:pPr>
            <a:fld id="{F8984433-9685-4E53-837E-2E73B215F8DE}" type="datetime1">
              <a:rPr lang="en-US"/>
              <a:pPr>
                <a:defRPr/>
              </a:pPr>
              <a:t>5/28/2019</a:t>
            </a:fld>
            <a:endParaRPr lang="en-US" dirty="0"/>
          </a:p>
        </p:txBody>
      </p:sp>
      <p:sp>
        <p:nvSpPr>
          <p:cNvPr id="5" name="Footer Placeholder 4"/>
          <p:cNvSpPr>
            <a:spLocks noGrp="1"/>
          </p:cNvSpPr>
          <p:nvPr>
            <p:ph type="ftr" sz="quarter" idx="11"/>
          </p:nvPr>
        </p:nvSpPr>
        <p:spPr>
          <a:xfrm>
            <a:off x="5839884" y="6408739"/>
            <a:ext cx="3134783" cy="365125"/>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11529484" y="6408739"/>
            <a:ext cx="488949" cy="365125"/>
          </a:xfrm>
        </p:spPr>
        <p:txBody>
          <a:bodyPr/>
          <a:lstStyle>
            <a:lvl1pPr>
              <a:defRPr smtClean="0"/>
            </a:lvl1pPr>
          </a:lstStyle>
          <a:p>
            <a:pPr>
              <a:defRPr/>
            </a:pPr>
            <a:fld id="{C3B04D76-DEFE-446A-A5B5-189C042F3EB5}" type="slidenum">
              <a:rPr lang="en-US" altLang="en-US"/>
              <a:pPr>
                <a:defRPr/>
              </a:pPr>
              <a:t>‹#›</a:t>
            </a:fld>
            <a:endParaRPr lang="en-US" altLang="en-US" dirty="0"/>
          </a:p>
        </p:txBody>
      </p:sp>
    </p:spTree>
    <p:extLst>
      <p:ext uri="{BB962C8B-B14F-4D97-AF65-F5344CB8AC3E}">
        <p14:creationId xmlns:p14="http://schemas.microsoft.com/office/powerpoint/2010/main" val="2942792578"/>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dirty="0"/>
          </a:p>
        </p:txBody>
      </p:sp>
      <p:sp>
        <p:nvSpPr>
          <p:cNvPr id="5" name="Rectangle 1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D0AA20F9-8DE6-4F4A-9C7D-C777088C9D7C}" type="slidenum">
              <a:rPr lang="en-US" altLang="en-US"/>
              <a:pPr>
                <a:defRPr/>
              </a:pPr>
              <a:t>‹#›</a:t>
            </a:fld>
            <a:endParaRPr lang="en-US" altLang="en-US" dirty="0"/>
          </a:p>
        </p:txBody>
      </p:sp>
    </p:spTree>
    <p:extLst>
      <p:ext uri="{BB962C8B-B14F-4D97-AF65-F5344CB8AC3E}">
        <p14:creationId xmlns:p14="http://schemas.microsoft.com/office/powerpoint/2010/main" val="8145268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57995510-B09D-4D8B-84FE-68C825F00F7C}" type="datetimeFigureOut">
              <a:rPr lang="en-US" smtClean="0"/>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85E375-2111-4CBB-AA8A-B04AA558A846}" type="slidenum">
              <a:rPr lang="en-US" smtClean="0"/>
              <a:t>‹#›</a:t>
            </a:fld>
            <a:endParaRPr lang="en-US" dirty="0"/>
          </a:p>
        </p:txBody>
      </p:sp>
      <p:sp>
        <p:nvSpPr>
          <p:cNvPr id="9" name="Content Placeholder 8"/>
          <p:cNvSpPr>
            <a:spLocks noGrp="1"/>
          </p:cNvSpPr>
          <p:nvPr>
            <p:ph sz="quarter" idx="13"/>
          </p:nvPr>
        </p:nvSpPr>
        <p:spPr>
          <a:xfrm>
            <a:off x="1731264" y="2121407"/>
            <a:ext cx="42672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217920" y="2119313"/>
            <a:ext cx="42672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0383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964034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7284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031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8385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20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31BC32A-35C5-4EF0-93A9-A4F41A3E6720}" type="datetimeFigureOut">
              <a:rPr lang="en-US"/>
              <a:pPr>
                <a:defRPr/>
              </a:pPr>
              <a:t>5/28/2019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FD44887-FEB8-4138-8DA5-41882E156567}" type="slidenum">
              <a:rPr lang="en-US"/>
              <a:pPr>
                <a:defRPr/>
              </a:pPr>
              <a:t>‹#›</a:t>
            </a:fld>
            <a:endParaRPr lang="en-US" dirty="0"/>
          </a:p>
        </p:txBody>
      </p:sp>
    </p:spTree>
    <p:extLst>
      <p:ext uri="{BB962C8B-B14F-4D97-AF65-F5344CB8AC3E}">
        <p14:creationId xmlns:p14="http://schemas.microsoft.com/office/powerpoint/2010/main" val="232621747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3124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0990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8922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4646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5276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6679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5670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1917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8238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52" y="0"/>
            <a:ext cx="12134849"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49614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454400" y="2286001"/>
            <a:ext cx="8240299" cy="1470025"/>
          </a:xfrm>
        </p:spPr>
        <p:txBody>
          <a:bodyPr anchor="t"/>
          <a:lstStyle>
            <a:lvl1pPr algn="r">
              <a:defRPr b="1" cap="small" baseline="0">
                <a:solidFill>
                  <a:srgbClr val="003300"/>
                </a:solidFill>
              </a:defRPr>
            </a:lvl1pPr>
          </a:lstStyle>
          <a:p>
            <a:r>
              <a:rPr lang="en-US"/>
              <a:t>Click to edit Master title style</a:t>
            </a:r>
            <a:endParaRPr lang="en-US" dirty="0"/>
          </a:p>
        </p:txBody>
      </p:sp>
      <p:sp>
        <p:nvSpPr>
          <p:cNvPr id="3" name="Subtitle 2"/>
          <p:cNvSpPr>
            <a:spLocks noGrp="1"/>
          </p:cNvSpPr>
          <p:nvPr>
            <p:ph type="subTitle" idx="1"/>
          </p:nvPr>
        </p:nvSpPr>
        <p:spPr>
          <a:xfrm>
            <a:off x="5283200" y="4038600"/>
            <a:ext cx="6363371"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Picture Placeholder 9"/>
          <p:cNvSpPr>
            <a:spLocks noGrp="1"/>
          </p:cNvSpPr>
          <p:nvPr>
            <p:ph type="pic" sz="quarter" idx="13"/>
          </p:nvPr>
        </p:nvSpPr>
        <p:spPr>
          <a:xfrm>
            <a:off x="9144000" y="5105400"/>
            <a:ext cx="2438400" cy="990600"/>
          </a:xfrm>
        </p:spPr>
        <p:txBody>
          <a:bodyPr rtlCol="0">
            <a:normAutofit/>
          </a:bodyPr>
          <a:lstStyle>
            <a:lvl1pPr marL="0" indent="0" algn="ctr">
              <a:buNone/>
              <a:defRPr sz="2000" baseline="0"/>
            </a:lvl1pPr>
          </a:lstStyle>
          <a:p>
            <a:pPr lvl="0"/>
            <a:r>
              <a:rPr lang="en-US" noProof="0" dirty="0"/>
              <a:t>Click icon to add picture</a:t>
            </a:r>
          </a:p>
        </p:txBody>
      </p:sp>
    </p:spTree>
    <p:extLst>
      <p:ext uri="{BB962C8B-B14F-4D97-AF65-F5344CB8AC3E}">
        <p14:creationId xmlns:p14="http://schemas.microsoft.com/office/powerpoint/2010/main" val="377430422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8E3B3E-3E61-4A6E-9EB3-C7E812B6B46F}" type="datetimeFigureOut">
              <a:rPr lang="en-US"/>
              <a:pPr>
                <a:defRPr/>
              </a:pPr>
              <a:t>5/28/2019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69FA9DC-D2F9-49B9-9B90-34CC04B8EC7E}" type="slidenum">
              <a:rPr lang="en-US"/>
              <a:pPr>
                <a:defRPr/>
              </a:pPr>
              <a:t>‹#›</a:t>
            </a:fld>
            <a:endParaRPr lang="en-US" dirty="0"/>
          </a:p>
        </p:txBody>
      </p:sp>
    </p:spTree>
    <p:extLst>
      <p:ext uri="{BB962C8B-B14F-4D97-AF65-F5344CB8AC3E}">
        <p14:creationId xmlns:p14="http://schemas.microsoft.com/office/powerpoint/2010/main" val="415963792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0B4B83-CBD3-4527-B699-D6FB8A1BE558}" type="datetimeFigureOut">
              <a:rPr lang="en-US" smtClean="0">
                <a:solidFill>
                  <a:prstClr val="black">
                    <a:tint val="75000"/>
                  </a:prstClr>
                </a:solidFill>
              </a:rPr>
              <a:pPr/>
              <a:t>5/28/2019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34983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0B4B83-CBD3-4527-B699-D6FB8A1BE558}" type="datetimeFigureOut">
              <a:rPr lang="en-US" smtClean="0">
                <a:solidFill>
                  <a:prstClr val="black">
                    <a:tint val="75000"/>
                  </a:prstClr>
                </a:solidFill>
              </a:rPr>
              <a:pPr/>
              <a:t>5/28/2019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036787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0B4B83-CBD3-4527-B699-D6FB8A1BE558}" type="datetimeFigureOut">
              <a:rPr lang="en-US" smtClean="0">
                <a:solidFill>
                  <a:prstClr val="black">
                    <a:tint val="75000"/>
                  </a:prstClr>
                </a:solidFill>
              </a:rPr>
              <a:pPr/>
              <a:t>5/28/2019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55234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0B4B83-CBD3-4527-B699-D6FB8A1BE558}" type="datetimeFigureOut">
              <a:rPr lang="en-US" smtClean="0">
                <a:solidFill>
                  <a:prstClr val="black">
                    <a:tint val="75000"/>
                  </a:prstClr>
                </a:solidFill>
              </a:rPr>
              <a:pPr/>
              <a:t>5/28/2019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793106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0B4B83-CBD3-4527-B699-D6FB8A1BE558}" type="datetimeFigureOut">
              <a:rPr lang="en-US" smtClean="0">
                <a:solidFill>
                  <a:prstClr val="black">
                    <a:tint val="75000"/>
                  </a:prstClr>
                </a:solidFill>
              </a:rPr>
              <a:pPr/>
              <a:t>5/28/2019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7655776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0B4B83-CBD3-4527-B699-D6FB8A1BE558}" type="datetimeFigureOut">
              <a:rPr lang="en-US" smtClean="0">
                <a:solidFill>
                  <a:prstClr val="black">
                    <a:tint val="75000"/>
                  </a:prstClr>
                </a:solidFill>
              </a:rPr>
              <a:pPr/>
              <a:t>5/28/2019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2768616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B4B83-CBD3-4527-B699-D6FB8A1BE558}" type="datetimeFigureOut">
              <a:rPr lang="en-US" smtClean="0">
                <a:solidFill>
                  <a:prstClr val="black">
                    <a:tint val="75000"/>
                  </a:prstClr>
                </a:solidFill>
              </a:rPr>
              <a:pPr/>
              <a:t>5/28/2019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5989727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0B4B83-CBD3-4527-B699-D6FB8A1BE558}" type="datetimeFigureOut">
              <a:rPr lang="en-US" smtClean="0">
                <a:solidFill>
                  <a:prstClr val="black">
                    <a:tint val="75000"/>
                  </a:prstClr>
                </a:solidFill>
              </a:rPr>
              <a:pPr/>
              <a:t>5/28/2019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3957435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0B4B83-CBD3-4527-B699-D6FB8A1BE558}" type="datetimeFigureOut">
              <a:rPr lang="en-US" smtClean="0">
                <a:solidFill>
                  <a:prstClr val="black">
                    <a:tint val="75000"/>
                  </a:prstClr>
                </a:solidFill>
              </a:rPr>
              <a:pPr/>
              <a:t>5/28/2019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4307814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0B4B83-CBD3-4527-B699-D6FB8A1BE558}" type="datetimeFigureOut">
              <a:rPr lang="en-US" smtClean="0">
                <a:solidFill>
                  <a:prstClr val="black">
                    <a:tint val="75000"/>
                  </a:prstClr>
                </a:solidFill>
              </a:rPr>
              <a:pPr/>
              <a:t>5/28/2019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53196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BA757A8-C5DF-4729-8E24-A2C4AE5BC733}" type="datetimeFigureOut">
              <a:rPr lang="en-US"/>
              <a:pPr>
                <a:defRPr/>
              </a:pPr>
              <a:t>5/28/2019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BDFCC74-9DDF-4E47-AE46-AF55E801A2C5}" type="slidenum">
              <a:rPr lang="en-US"/>
              <a:pPr>
                <a:defRPr/>
              </a:pPr>
              <a:t>‹#›</a:t>
            </a:fld>
            <a:endParaRPr lang="en-US" dirty="0"/>
          </a:p>
        </p:txBody>
      </p:sp>
    </p:spTree>
    <p:extLst>
      <p:ext uri="{BB962C8B-B14F-4D97-AF65-F5344CB8AC3E}">
        <p14:creationId xmlns:p14="http://schemas.microsoft.com/office/powerpoint/2010/main" val="283727976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0B4B83-CBD3-4527-B699-D6FB8A1BE558}" type="datetimeFigureOut">
              <a:rPr lang="en-US" smtClean="0">
                <a:solidFill>
                  <a:prstClr val="black">
                    <a:tint val="75000"/>
                  </a:prstClr>
                </a:solidFill>
              </a:rPr>
              <a:pPr/>
              <a:t>5/28/2019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222938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0B4B83-CBD3-4527-B699-D6FB8A1BE558}" type="datetimeFigureOut">
              <a:rPr lang="en-US" smtClean="0">
                <a:solidFill>
                  <a:prstClr val="black">
                    <a:tint val="75000"/>
                  </a:prstClr>
                </a:solidFill>
              </a:rPr>
              <a:pPr/>
              <a:t>5/28/2019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925030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0B4B83-CBD3-4527-B699-D6FB8A1BE558}" type="datetimeFigureOut">
              <a:rPr lang="en-US" smtClean="0">
                <a:solidFill>
                  <a:prstClr val="black">
                    <a:tint val="75000"/>
                  </a:prstClr>
                </a:solidFill>
              </a:rPr>
              <a:pPr/>
              <a:t>5/28/2019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9561475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0B4B83-CBD3-4527-B699-D6FB8A1BE558}" type="datetimeFigureOut">
              <a:rPr lang="en-US" smtClean="0">
                <a:solidFill>
                  <a:prstClr val="black">
                    <a:tint val="75000"/>
                  </a:prstClr>
                </a:solidFill>
              </a:rPr>
              <a:pPr/>
              <a:t>5/28/2019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726702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0B4B83-CBD3-4527-B699-D6FB8A1BE558}" type="datetimeFigureOut">
              <a:rPr lang="en-US" smtClean="0">
                <a:solidFill>
                  <a:prstClr val="black">
                    <a:tint val="75000"/>
                  </a:prstClr>
                </a:solidFill>
              </a:rPr>
              <a:pPr/>
              <a:t>5/28/2019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8456192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0B4B83-CBD3-4527-B699-D6FB8A1BE558}" type="datetimeFigureOut">
              <a:rPr lang="en-US" smtClean="0">
                <a:solidFill>
                  <a:prstClr val="black">
                    <a:tint val="75000"/>
                  </a:prstClr>
                </a:solidFill>
              </a:rPr>
              <a:pPr/>
              <a:t>5/28/2019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0611545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SmartArt Placeholder 2"/>
          <p:cNvSpPr>
            <a:spLocks noGrp="1"/>
          </p:cNvSpPr>
          <p:nvPr>
            <p:ph type="dgm" idx="1"/>
          </p:nvPr>
        </p:nvSpPr>
        <p:spPr>
          <a:xfrm>
            <a:off x="609600" y="1481138"/>
            <a:ext cx="10972800" cy="4525962"/>
          </a:xfrm>
        </p:spPr>
        <p:txBody>
          <a:bodyPr rtlCol="0">
            <a:normAutofit/>
          </a:bodyPr>
          <a:lstStyle/>
          <a:p>
            <a:pPr lvl="0"/>
            <a:endParaRPr lang="en-US" noProof="0" dirty="0"/>
          </a:p>
        </p:txBody>
      </p:sp>
      <p:sp>
        <p:nvSpPr>
          <p:cNvPr id="4" name="Date Placeholder 3"/>
          <p:cNvSpPr>
            <a:spLocks noGrp="1"/>
          </p:cNvSpPr>
          <p:nvPr>
            <p:ph type="dt" sz="half" idx="10"/>
          </p:nvPr>
        </p:nvSpPr>
        <p:spPr>
          <a:xfrm>
            <a:off x="8970433" y="6408739"/>
            <a:ext cx="2559051" cy="365125"/>
          </a:xfrm>
        </p:spPr>
        <p:txBody>
          <a:bodyPr/>
          <a:lstStyle>
            <a:lvl1pPr>
              <a:defRPr/>
            </a:lvl1pPr>
          </a:lstStyle>
          <a:p>
            <a:pPr>
              <a:defRPr/>
            </a:pPr>
            <a:fld id="{F8984433-9685-4E53-837E-2E73B215F8DE}" type="datetime1">
              <a:rPr lang="en-US"/>
              <a:pPr>
                <a:defRPr/>
              </a:pPr>
              <a:t>5/28/2019</a:t>
            </a:fld>
            <a:endParaRPr lang="en-US" dirty="0"/>
          </a:p>
        </p:txBody>
      </p:sp>
      <p:sp>
        <p:nvSpPr>
          <p:cNvPr id="5" name="Footer Placeholder 4"/>
          <p:cNvSpPr>
            <a:spLocks noGrp="1"/>
          </p:cNvSpPr>
          <p:nvPr>
            <p:ph type="ftr" sz="quarter" idx="11"/>
          </p:nvPr>
        </p:nvSpPr>
        <p:spPr>
          <a:xfrm>
            <a:off x="5839884" y="6408739"/>
            <a:ext cx="3134783" cy="365125"/>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11529484" y="6408739"/>
            <a:ext cx="488949" cy="365125"/>
          </a:xfrm>
        </p:spPr>
        <p:txBody>
          <a:bodyPr/>
          <a:lstStyle>
            <a:lvl1pPr>
              <a:defRPr smtClean="0"/>
            </a:lvl1pPr>
          </a:lstStyle>
          <a:p>
            <a:pPr>
              <a:defRPr/>
            </a:pPr>
            <a:fld id="{C3B04D76-DEFE-446A-A5B5-189C042F3EB5}" type="slidenum">
              <a:rPr lang="en-US" altLang="en-US"/>
              <a:pPr>
                <a:defRPr/>
              </a:pPr>
              <a:t>‹#›</a:t>
            </a:fld>
            <a:endParaRPr lang="en-US" altLang="en-US" dirty="0"/>
          </a:p>
        </p:txBody>
      </p:sp>
    </p:spTree>
    <p:extLst>
      <p:ext uri="{BB962C8B-B14F-4D97-AF65-F5344CB8AC3E}">
        <p14:creationId xmlns:p14="http://schemas.microsoft.com/office/powerpoint/2010/main" val="169248963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0C0-A302-4A71-A906-4090F98E1D40}" type="datetime1">
              <a:rPr lang="en-US" smtClean="0">
                <a:solidFill>
                  <a:prstClr val="black">
                    <a:tint val="75000"/>
                  </a:prstClr>
                </a:solidFill>
              </a:rPr>
              <a:pPr/>
              <a:t>5/28/2019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BFB6DF-2186-4796-A8A5-2F9CF86289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98972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DD6596-8EB1-41C5-8320-DA6C4F292426}" type="datetime1">
              <a:rPr lang="en-US" smtClean="0">
                <a:solidFill>
                  <a:prstClr val="black">
                    <a:tint val="75000"/>
                  </a:prstClr>
                </a:solidFill>
              </a:rPr>
              <a:pPr/>
              <a:t>5/28/2019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BFB6DF-2186-4796-A8A5-2F9CF86289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34986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AA3CC3-E6AB-4274-977C-56D9B3BE9B11}" type="datetime1">
              <a:rPr lang="en-US" smtClean="0">
                <a:solidFill>
                  <a:prstClr val="black">
                    <a:tint val="75000"/>
                  </a:prstClr>
                </a:solidFill>
              </a:rPr>
              <a:pPr/>
              <a:t>5/28/2019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BFB6DF-2186-4796-A8A5-2F9CF86289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166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006004D-90BB-4026-BEE5-1B13663249C4}" type="datetimeFigureOut">
              <a:rPr lang="en-US"/>
              <a:pPr>
                <a:defRPr/>
              </a:pPr>
              <a:t>5/28/2019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0129587-3F43-488B-9616-71EAE3584C59}" type="slidenum">
              <a:rPr lang="en-US"/>
              <a:pPr>
                <a:defRPr/>
              </a:pPr>
              <a:t>‹#›</a:t>
            </a:fld>
            <a:endParaRPr lang="en-US" dirty="0"/>
          </a:p>
        </p:txBody>
      </p:sp>
    </p:spTree>
    <p:extLst>
      <p:ext uri="{BB962C8B-B14F-4D97-AF65-F5344CB8AC3E}">
        <p14:creationId xmlns:p14="http://schemas.microsoft.com/office/powerpoint/2010/main" val="237836482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54A038-765A-4BA5-BC71-78CFAEFCC37A}" type="datetime1">
              <a:rPr lang="en-US" smtClean="0">
                <a:solidFill>
                  <a:prstClr val="black">
                    <a:tint val="75000"/>
                  </a:prstClr>
                </a:solidFill>
              </a:rPr>
              <a:pPr/>
              <a:t>5/28/2019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BFB6DF-2186-4796-A8A5-2F9CF86289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99187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993240-2E76-43EC-B93F-AE75ED92AE9F}" type="datetime1">
              <a:rPr lang="en-US" smtClean="0">
                <a:solidFill>
                  <a:prstClr val="black">
                    <a:tint val="75000"/>
                  </a:prstClr>
                </a:solidFill>
              </a:rPr>
              <a:pPr/>
              <a:t>5/28/2019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0BFB6DF-2186-4796-A8A5-2F9CF86289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73054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361B90-1204-4669-B07E-53DE8E1703AC}" type="datetime1">
              <a:rPr lang="en-US" smtClean="0">
                <a:solidFill>
                  <a:prstClr val="black">
                    <a:tint val="75000"/>
                  </a:prstClr>
                </a:solidFill>
              </a:rPr>
              <a:pPr/>
              <a:t>5/28/2019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0BFB6DF-2186-4796-A8A5-2F9CF86289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39562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EA819D-1DB6-4E85-9583-90726EC9C2D9}" type="datetime1">
              <a:rPr lang="en-US" smtClean="0">
                <a:solidFill>
                  <a:prstClr val="black">
                    <a:tint val="75000"/>
                  </a:prstClr>
                </a:solidFill>
              </a:rPr>
              <a:pPr/>
              <a:t>5/28/2019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0BFB6DF-2186-4796-A8A5-2F9CF86289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36212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25210-2A00-4BFE-BBC4-35B437F05348}" type="datetime1">
              <a:rPr lang="en-US" smtClean="0">
                <a:solidFill>
                  <a:prstClr val="black">
                    <a:tint val="75000"/>
                  </a:prstClr>
                </a:solidFill>
              </a:rPr>
              <a:pPr/>
              <a:t>5/28/2019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BFB6DF-2186-4796-A8A5-2F9CF86289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29988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286B52-6145-4F94-9BB1-0F455EE32314}" type="datetime1">
              <a:rPr lang="en-US" smtClean="0">
                <a:solidFill>
                  <a:prstClr val="black">
                    <a:tint val="75000"/>
                  </a:prstClr>
                </a:solidFill>
              </a:rPr>
              <a:pPr/>
              <a:t>5/28/2019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BFB6DF-2186-4796-A8A5-2F9CF86289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97704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DA736A-732D-472D-93B7-A4C0AFF80990}" type="datetime1">
              <a:rPr lang="en-US" smtClean="0">
                <a:solidFill>
                  <a:prstClr val="black">
                    <a:tint val="75000"/>
                  </a:prstClr>
                </a:solidFill>
              </a:rPr>
              <a:pPr/>
              <a:t>5/28/2019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BFB6DF-2186-4796-A8A5-2F9CF86289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32704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37CABF-D940-4214-BEB2-4F98F3514283}" type="datetime1">
              <a:rPr lang="en-US" smtClean="0">
                <a:solidFill>
                  <a:prstClr val="black">
                    <a:tint val="75000"/>
                  </a:prstClr>
                </a:solidFill>
              </a:rPr>
              <a:pPr/>
              <a:t>5/28/2019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BFB6DF-2186-4796-A8A5-2F9CF86289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93573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grpSp>
        <p:nvGrpSpPr>
          <p:cNvPr id="5" name="Group 15"/>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dirty="0">
                <a:latin typeface="Arial"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13" name="Slide Number Placeholder 26"/>
          <p:cNvSpPr>
            <a:spLocks noGrp="1"/>
          </p:cNvSpPr>
          <p:nvPr>
            <p:ph type="sldNum" sz="quarter" idx="12"/>
          </p:nvPr>
        </p:nvSpPr>
        <p:spPr/>
        <p:txBody>
          <a:bodyPr/>
          <a:lstStyle>
            <a:lvl1pPr>
              <a:defRPr smtClean="0">
                <a:solidFill>
                  <a:srgbClr val="FFFFFF"/>
                </a:solidFill>
              </a:defRPr>
            </a:lvl1pPr>
          </a:lstStyle>
          <a:p>
            <a:pPr>
              <a:defRPr/>
            </a:pPr>
            <a:fld id="{F1300F8F-CC7C-49BA-B3D6-A5A308D25BD5}" type="slidenum">
              <a:rPr lang="en-US" altLang="en-US"/>
              <a:pPr>
                <a:defRPr/>
              </a:pPr>
              <a:t>‹#›</a:t>
            </a:fld>
            <a:endParaRPr lang="en-US" altLang="en-US" dirty="0"/>
          </a:p>
        </p:txBody>
      </p:sp>
    </p:spTree>
    <p:extLst>
      <p:ext uri="{BB962C8B-B14F-4D97-AF65-F5344CB8AC3E}">
        <p14:creationId xmlns:p14="http://schemas.microsoft.com/office/powerpoint/2010/main" val="9779186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16ED930D-DA69-4287-91A0-3AD3E2A55758}" type="slidenum">
              <a:rPr lang="en-US" altLang="en-US"/>
              <a:pPr>
                <a:defRPr/>
              </a:pPr>
              <a:t>‹#›</a:t>
            </a:fld>
            <a:endParaRPr lang="en-US" altLang="en-US" dirty="0"/>
          </a:p>
        </p:txBody>
      </p:sp>
    </p:spTree>
    <p:extLst>
      <p:ext uri="{BB962C8B-B14F-4D97-AF65-F5344CB8AC3E}">
        <p14:creationId xmlns:p14="http://schemas.microsoft.com/office/powerpoint/2010/main" val="2163673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F8D1A14-0C5B-40AC-A36D-F1A53362FED5}" type="datetimeFigureOut">
              <a:rPr lang="en-US"/>
              <a:pPr>
                <a:defRPr/>
              </a:pPr>
              <a:t>5/28/2019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CD71752-3B0D-499D-8D60-2F2821B2F78E}" type="slidenum">
              <a:rPr lang="en-US"/>
              <a:pPr>
                <a:defRPr/>
              </a:pPr>
              <a:t>‹#›</a:t>
            </a:fld>
            <a:endParaRPr lang="en-US" dirty="0"/>
          </a:p>
        </p:txBody>
      </p:sp>
    </p:spTree>
    <p:extLst>
      <p:ext uri="{BB962C8B-B14F-4D97-AF65-F5344CB8AC3E}">
        <p14:creationId xmlns:p14="http://schemas.microsoft.com/office/powerpoint/2010/main" val="650604050"/>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dirty="0"/>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dirty="0"/>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smtClean="0"/>
            </a:lvl1pPr>
          </a:lstStyle>
          <a:p>
            <a:pPr>
              <a:defRPr/>
            </a:pPr>
            <a:fld id="{1134699B-0619-485F-83AD-5727B69FD797}" type="slidenum">
              <a:rPr lang="en-US" altLang="en-US"/>
              <a:pPr>
                <a:defRPr/>
              </a:pPr>
              <a:t>‹#›</a:t>
            </a:fld>
            <a:endParaRPr lang="en-US" altLang="en-US" dirty="0"/>
          </a:p>
        </p:txBody>
      </p:sp>
    </p:spTree>
    <p:extLst>
      <p:ext uri="{BB962C8B-B14F-4D97-AF65-F5344CB8AC3E}">
        <p14:creationId xmlns:p14="http://schemas.microsoft.com/office/powerpoint/2010/main" val="1860076897"/>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FDBE821E-C18B-4263-B799-8BC0CC7C5C7D}" type="slidenum">
              <a:rPr lang="en-US" altLang="en-US"/>
              <a:pPr>
                <a:defRPr/>
              </a:pPr>
              <a:t>‹#›</a:t>
            </a:fld>
            <a:endParaRPr lang="en-US" altLang="en-US" dirty="0"/>
          </a:p>
        </p:txBody>
      </p:sp>
    </p:spTree>
    <p:extLst>
      <p:ext uri="{BB962C8B-B14F-4D97-AF65-F5344CB8AC3E}">
        <p14:creationId xmlns:p14="http://schemas.microsoft.com/office/powerpoint/2010/main" val="3358679105"/>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smtClean="0"/>
            </a:lvl1pPr>
          </a:lstStyle>
          <a:p>
            <a:pPr>
              <a:defRPr/>
            </a:pPr>
            <a:fld id="{EEC44582-80EA-4CC9-B0FD-4CE9630F23C6}" type="slidenum">
              <a:rPr lang="en-US" altLang="en-US"/>
              <a:pPr>
                <a:defRPr/>
              </a:pPr>
              <a:t>‹#›</a:t>
            </a:fld>
            <a:endParaRPr lang="en-US" altLang="en-US" dirty="0"/>
          </a:p>
        </p:txBody>
      </p:sp>
    </p:spTree>
    <p:extLst>
      <p:ext uri="{BB962C8B-B14F-4D97-AF65-F5344CB8AC3E}">
        <p14:creationId xmlns:p14="http://schemas.microsoft.com/office/powerpoint/2010/main" val="60363286"/>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dirty="0"/>
          </a:p>
        </p:txBody>
      </p:sp>
      <p:sp>
        <p:nvSpPr>
          <p:cNvPr id="5" name="Slide Number Placeholder 4"/>
          <p:cNvSpPr>
            <a:spLocks noGrp="1"/>
          </p:cNvSpPr>
          <p:nvPr>
            <p:ph type="sldNum" sz="quarter" idx="12"/>
          </p:nvPr>
        </p:nvSpPr>
        <p:spPr/>
        <p:txBody>
          <a:bodyPr/>
          <a:lstStyle>
            <a:lvl1pPr>
              <a:defRPr smtClean="0"/>
            </a:lvl1pPr>
          </a:lstStyle>
          <a:p>
            <a:pPr>
              <a:defRPr/>
            </a:pPr>
            <a:fld id="{6035DAC3-6A5C-4DC2-82D2-EEA35061EC56}" type="slidenum">
              <a:rPr lang="en-US" altLang="en-US"/>
              <a:pPr>
                <a:defRPr/>
              </a:pPr>
              <a:t>‹#›</a:t>
            </a:fld>
            <a:endParaRPr lang="en-US" altLang="en-US" dirty="0"/>
          </a:p>
        </p:txBody>
      </p:sp>
    </p:spTree>
    <p:extLst>
      <p:ext uri="{BB962C8B-B14F-4D97-AF65-F5344CB8AC3E}">
        <p14:creationId xmlns:p14="http://schemas.microsoft.com/office/powerpoint/2010/main" val="1479499538"/>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B1D5D0BE-8686-408C-B04E-2640F41CC9ED}" type="slidenum">
              <a:rPr lang="en-US" altLang="en-US"/>
              <a:pPr>
                <a:defRPr/>
              </a:pPr>
              <a:t>‹#›</a:t>
            </a:fld>
            <a:endParaRPr lang="en-US" altLang="en-US" dirty="0"/>
          </a:p>
        </p:txBody>
      </p:sp>
    </p:spTree>
    <p:extLst>
      <p:ext uri="{BB962C8B-B14F-4D97-AF65-F5344CB8AC3E}">
        <p14:creationId xmlns:p14="http://schemas.microsoft.com/office/powerpoint/2010/main" val="26321327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1B93CE7F-9F7D-4C7C-A002-A8BBF2C2316A}" type="slidenum">
              <a:rPr lang="en-US" altLang="en-US"/>
              <a:pPr>
                <a:defRPr/>
              </a:pPr>
              <a:t>‹#›</a:t>
            </a:fld>
            <a:endParaRPr lang="en-US" altLang="en-US" dirty="0"/>
          </a:p>
        </p:txBody>
      </p:sp>
    </p:spTree>
    <p:extLst>
      <p:ext uri="{BB962C8B-B14F-4D97-AF65-F5344CB8AC3E}">
        <p14:creationId xmlns:p14="http://schemas.microsoft.com/office/powerpoint/2010/main" val="3770813488"/>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dirty="0">
              <a:latin typeface="Arial" charset="0"/>
            </a:endParaRPr>
          </a:p>
        </p:txBody>
      </p:sp>
      <p:sp>
        <p:nvSpPr>
          <p:cNvPr id="6" name="Freeform 15"/>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p>
        </p:txBody>
      </p:sp>
      <p:sp>
        <p:nvSpPr>
          <p:cNvPr id="7" name="Right Triangle 6"/>
          <p:cNvSpPr>
            <a:spLocks/>
          </p:cNvSpPr>
          <p:nvPr/>
        </p:nvSpPr>
        <p:spPr bwMode="auto">
          <a:xfrm>
            <a:off x="-8056" y="5791253"/>
            <a:ext cx="4536419"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dirty="0"/>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dirty="0"/>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p>
        </p:txBody>
      </p:sp>
      <p:sp>
        <p:nvSpPr>
          <p:cNvPr id="13" name="Slide Number Placeholder 6"/>
          <p:cNvSpPr>
            <a:spLocks noGrp="1"/>
          </p:cNvSpPr>
          <p:nvPr>
            <p:ph type="sldNum" sz="quarter" idx="12"/>
          </p:nvPr>
        </p:nvSpPr>
        <p:spPr/>
        <p:txBody>
          <a:bodyPr/>
          <a:lstStyle>
            <a:lvl1pPr>
              <a:defRPr smtClean="0"/>
            </a:lvl1pPr>
          </a:lstStyle>
          <a:p>
            <a:pPr>
              <a:defRPr/>
            </a:pPr>
            <a:fld id="{D3398471-5C44-4833-8D6F-12EB0D2C2640}" type="slidenum">
              <a:rPr lang="en-US" altLang="en-US"/>
              <a:pPr>
                <a:defRPr/>
              </a:pPr>
              <a:t>‹#›</a:t>
            </a:fld>
            <a:endParaRPr lang="en-US" altLang="en-US" dirty="0"/>
          </a:p>
        </p:txBody>
      </p:sp>
    </p:spTree>
    <p:extLst>
      <p:ext uri="{BB962C8B-B14F-4D97-AF65-F5344CB8AC3E}">
        <p14:creationId xmlns:p14="http://schemas.microsoft.com/office/powerpoint/2010/main" val="3849121782"/>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D1075D68-5610-481C-B481-266AD449ACD7}" type="slidenum">
              <a:rPr lang="en-US" altLang="en-US"/>
              <a:pPr>
                <a:defRPr/>
              </a:pPr>
              <a:t>‹#›</a:t>
            </a:fld>
            <a:endParaRPr lang="en-US" altLang="en-US" dirty="0"/>
          </a:p>
        </p:txBody>
      </p:sp>
    </p:spTree>
    <p:extLst>
      <p:ext uri="{BB962C8B-B14F-4D97-AF65-F5344CB8AC3E}">
        <p14:creationId xmlns:p14="http://schemas.microsoft.com/office/powerpoint/2010/main" val="42456885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FC43BB7A-6FD8-4F87-937E-04254A50B615}" type="slidenum">
              <a:rPr lang="en-US" altLang="en-US"/>
              <a:pPr>
                <a:defRPr/>
              </a:pPr>
              <a:t>‹#›</a:t>
            </a:fld>
            <a:endParaRPr lang="en-US" altLang="en-US" dirty="0"/>
          </a:p>
        </p:txBody>
      </p:sp>
    </p:spTree>
    <p:extLst>
      <p:ext uri="{BB962C8B-B14F-4D97-AF65-F5344CB8AC3E}">
        <p14:creationId xmlns:p14="http://schemas.microsoft.com/office/powerpoint/2010/main" val="4178660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p:nvPr/>
        </p:nvSpPr>
        <p:spPr>
          <a:xfrm>
            <a:off x="0" y="761998"/>
            <a:ext cx="9141619" cy="5334003"/>
          </a:xfrm>
          <a:prstGeom prst="rect">
            <a:avLst/>
          </a:prstGeom>
          <a:solidFill>
            <a:schemeClr val="accent1"/>
          </a:solidFill>
          <a:ln w="12700">
            <a:miter lim="400000"/>
          </a:ln>
        </p:spPr>
        <p:txBody>
          <a:bodyPr lIns="45719" rIns="45719"/>
          <a:lstStyle/>
          <a:p>
            <a:endParaRPr dirty="0"/>
          </a:p>
        </p:txBody>
      </p:sp>
      <p:sp>
        <p:nvSpPr>
          <p:cNvPr id="12" name="Shape 12"/>
          <p:cNvSpPr/>
          <p:nvPr/>
        </p:nvSpPr>
        <p:spPr>
          <a:xfrm>
            <a:off x="9270262" y="761998"/>
            <a:ext cx="2925319" cy="5334003"/>
          </a:xfrm>
          <a:prstGeom prst="rect">
            <a:avLst/>
          </a:prstGeom>
          <a:solidFill>
            <a:srgbClr val="C8C8C8">
              <a:alpha val="50000"/>
            </a:srgbClr>
          </a:solidFill>
          <a:ln w="12700">
            <a:miter lim="400000"/>
          </a:ln>
        </p:spPr>
        <p:txBody>
          <a:bodyPr lIns="45719" rIns="45719"/>
          <a:lstStyle/>
          <a:p>
            <a:endParaRPr dirty="0"/>
          </a:p>
        </p:txBody>
      </p:sp>
      <p:sp>
        <p:nvSpPr>
          <p:cNvPr id="13" name="Shape 13"/>
          <p:cNvSpPr>
            <a:spLocks noGrp="1"/>
          </p:cNvSpPr>
          <p:nvPr>
            <p:ph type="title"/>
          </p:nvPr>
        </p:nvSpPr>
        <p:spPr>
          <a:xfrm>
            <a:off x="1069847" y="1298447"/>
            <a:ext cx="7315201" cy="3255266"/>
          </a:xfrm>
          <a:prstGeom prst="rect">
            <a:avLst/>
          </a:prstGeom>
        </p:spPr>
        <p:txBody>
          <a:bodyPr anchor="b"/>
          <a:lstStyle>
            <a:lvl1pPr>
              <a:defRPr sz="5900" spc="-100"/>
            </a:lvl1pPr>
          </a:lstStyle>
          <a:p>
            <a:r>
              <a:t>Title Text</a:t>
            </a:r>
          </a:p>
        </p:txBody>
      </p:sp>
      <p:sp>
        <p:nvSpPr>
          <p:cNvPr id="14" name="Shape 14"/>
          <p:cNvSpPr>
            <a:spLocks noGrp="1"/>
          </p:cNvSpPr>
          <p:nvPr>
            <p:ph type="body" sz="quarter" idx="1"/>
          </p:nvPr>
        </p:nvSpPr>
        <p:spPr>
          <a:xfrm>
            <a:off x="1100015" y="4670245"/>
            <a:ext cx="7315201" cy="914401"/>
          </a:xfrm>
          <a:prstGeom prst="rect">
            <a:avLst/>
          </a:prstGeom>
        </p:spPr>
        <p:txBody>
          <a:bodyPr anchor="t"/>
          <a:lstStyle>
            <a:lvl1pPr marL="0" indent="0">
              <a:buClrTx/>
              <a:buSzTx/>
              <a:buFontTx/>
              <a:buNone/>
              <a:defRPr sz="2200">
                <a:solidFill>
                  <a:srgbClr val="EEEDE5"/>
                </a:solidFill>
              </a:defRPr>
            </a:lvl1pPr>
            <a:lvl2pPr marL="0" indent="457200">
              <a:buClrTx/>
              <a:buSzTx/>
              <a:buFontTx/>
              <a:buNone/>
              <a:defRPr sz="2200">
                <a:solidFill>
                  <a:srgbClr val="EEEDE5"/>
                </a:solidFill>
              </a:defRPr>
            </a:lvl2pPr>
            <a:lvl3pPr marL="0" indent="914400">
              <a:buClrTx/>
              <a:buSzTx/>
              <a:buFontTx/>
              <a:buNone/>
              <a:defRPr sz="2200">
                <a:solidFill>
                  <a:srgbClr val="EEEDE5"/>
                </a:solidFill>
              </a:defRPr>
            </a:lvl3pPr>
            <a:lvl4pPr marL="0" indent="1371600">
              <a:buClrTx/>
              <a:buSzTx/>
              <a:buFontTx/>
              <a:buNone/>
              <a:defRPr sz="2200">
                <a:solidFill>
                  <a:srgbClr val="EEEDE5"/>
                </a:solidFill>
              </a:defRPr>
            </a:lvl4pPr>
            <a:lvl5pPr marL="0" indent="1828800">
              <a:buClrTx/>
              <a:buSzTx/>
              <a:buFontTx/>
              <a:buNone/>
              <a:defRPr sz="2200">
                <a:solidFill>
                  <a:srgbClr val="EEEDE5"/>
                </a:solidFill>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66737407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5A9D7E-A6CC-4FAD-9B72-6C93C75D9D47}" type="datetimeFigureOut">
              <a:rPr lang="en-US"/>
              <a:pPr>
                <a:defRPr/>
              </a:pPr>
              <a:t>5/28/2019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D12873B-A511-4072-9BB3-0FF2DE8C099F}" type="slidenum">
              <a:rPr lang="en-US"/>
              <a:pPr>
                <a:defRPr/>
              </a:pPr>
              <a:t>‹#›</a:t>
            </a:fld>
            <a:endParaRPr lang="en-US" dirty="0"/>
          </a:p>
        </p:txBody>
      </p:sp>
    </p:spTree>
    <p:extLst>
      <p:ext uri="{BB962C8B-B14F-4D97-AF65-F5344CB8AC3E}">
        <p14:creationId xmlns:p14="http://schemas.microsoft.com/office/powerpoint/2010/main" val="1848727502"/>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Shape 22"/>
          <p:cNvSpPr/>
          <p:nvPr/>
        </p:nvSpPr>
        <p:spPr>
          <a:xfrm>
            <a:off x="0" y="758951"/>
            <a:ext cx="3443591" cy="5330954"/>
          </a:xfrm>
          <a:prstGeom prst="rect">
            <a:avLst/>
          </a:prstGeom>
          <a:solidFill>
            <a:schemeClr val="accent1"/>
          </a:solidFill>
          <a:ln w="12700">
            <a:miter lim="400000"/>
          </a:ln>
        </p:spPr>
        <p:txBody>
          <a:bodyPr lIns="45719" rIns="45719"/>
          <a:lstStyle/>
          <a:p>
            <a:endParaRPr dirty="0"/>
          </a:p>
        </p:txBody>
      </p:sp>
      <p:sp>
        <p:nvSpPr>
          <p:cNvPr id="23" name="Shape 23"/>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dirty="0"/>
          </a:p>
        </p:txBody>
      </p:sp>
      <p:sp>
        <p:nvSpPr>
          <p:cNvPr id="24" name="Shape 24"/>
          <p:cNvSpPr>
            <a:spLocks noGrp="1"/>
          </p:cNvSpPr>
          <p:nvPr>
            <p:ph type="title"/>
          </p:nvPr>
        </p:nvSpPr>
        <p:spPr>
          <a:xfrm>
            <a:off x="252919" y="1123837"/>
            <a:ext cx="2947482" cy="4601184"/>
          </a:xfrm>
          <a:prstGeom prst="rect">
            <a:avLst/>
          </a:prstGeom>
        </p:spPr>
        <p:txBody>
          <a:bodyPr/>
          <a:lstStyle/>
          <a:p>
            <a:r>
              <a:t>Title Text</a:t>
            </a:r>
          </a:p>
        </p:txBody>
      </p:sp>
      <p:sp>
        <p:nvSpPr>
          <p:cNvPr id="25" name="Shape 25"/>
          <p:cNvSpPr>
            <a:spLocks noGrp="1"/>
          </p:cNvSpPr>
          <p:nvPr>
            <p:ph type="body" idx="1"/>
          </p:nvPr>
        </p:nvSpPr>
        <p:spPr>
          <a:xfrm>
            <a:off x="3869268" y="864108"/>
            <a:ext cx="7315201" cy="512064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900598045"/>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3" name="Shape 33"/>
          <p:cNvSpPr/>
          <p:nvPr/>
        </p:nvSpPr>
        <p:spPr>
          <a:xfrm>
            <a:off x="0" y="758951"/>
            <a:ext cx="3443591" cy="5330954"/>
          </a:xfrm>
          <a:prstGeom prst="rect">
            <a:avLst/>
          </a:prstGeom>
          <a:solidFill>
            <a:schemeClr val="accent1"/>
          </a:solidFill>
          <a:ln w="12700">
            <a:miter lim="400000"/>
          </a:ln>
        </p:spPr>
        <p:txBody>
          <a:bodyPr lIns="45719" rIns="45719"/>
          <a:lstStyle/>
          <a:p>
            <a:endParaRPr dirty="0"/>
          </a:p>
        </p:txBody>
      </p:sp>
      <p:sp>
        <p:nvSpPr>
          <p:cNvPr id="34" name="Shape 34"/>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dirty="0"/>
          </a:p>
        </p:txBody>
      </p:sp>
      <p:sp>
        <p:nvSpPr>
          <p:cNvPr id="35" name="Shape 35"/>
          <p:cNvSpPr>
            <a:spLocks noGrp="1"/>
          </p:cNvSpPr>
          <p:nvPr>
            <p:ph type="title"/>
          </p:nvPr>
        </p:nvSpPr>
        <p:spPr>
          <a:xfrm>
            <a:off x="3867911" y="1298447"/>
            <a:ext cx="7315201" cy="3255266"/>
          </a:xfrm>
          <a:prstGeom prst="rect">
            <a:avLst/>
          </a:prstGeom>
        </p:spPr>
        <p:txBody>
          <a:bodyPr anchor="b"/>
          <a:lstStyle>
            <a:lvl1pPr>
              <a:defRPr sz="5900" spc="-100">
                <a:solidFill>
                  <a:srgbClr val="4D4735"/>
                </a:solidFill>
              </a:defRPr>
            </a:lvl1pPr>
          </a:lstStyle>
          <a:p>
            <a:r>
              <a:t>Title Text</a:t>
            </a:r>
          </a:p>
        </p:txBody>
      </p:sp>
      <p:sp>
        <p:nvSpPr>
          <p:cNvPr id="36" name="Shape 36"/>
          <p:cNvSpPr>
            <a:spLocks noGrp="1"/>
          </p:cNvSpPr>
          <p:nvPr>
            <p:ph type="body" sz="quarter" idx="1"/>
          </p:nvPr>
        </p:nvSpPr>
        <p:spPr>
          <a:xfrm>
            <a:off x="3886200" y="4672584"/>
            <a:ext cx="7315200" cy="914401"/>
          </a:xfrm>
          <a:prstGeom prst="rect">
            <a:avLst/>
          </a:prstGeom>
        </p:spPr>
        <p:txBody>
          <a:bodyPr anchor="t"/>
          <a:lstStyle>
            <a:lvl1pPr marL="0" indent="0">
              <a:buClrTx/>
              <a:buSzTx/>
              <a:buFontTx/>
              <a:buNone/>
              <a:defRPr sz="2200">
                <a:solidFill>
                  <a:srgbClr val="675E47"/>
                </a:solidFill>
              </a:defRPr>
            </a:lvl1pPr>
            <a:lvl2pPr marL="0" indent="457200">
              <a:buClrTx/>
              <a:buSzTx/>
              <a:buFontTx/>
              <a:buNone/>
              <a:defRPr sz="2200">
                <a:solidFill>
                  <a:srgbClr val="675E47"/>
                </a:solidFill>
              </a:defRPr>
            </a:lvl2pPr>
            <a:lvl3pPr marL="0" indent="914400">
              <a:buClrTx/>
              <a:buSzTx/>
              <a:buFontTx/>
              <a:buNone/>
              <a:defRPr sz="2200">
                <a:solidFill>
                  <a:srgbClr val="675E47"/>
                </a:solidFill>
              </a:defRPr>
            </a:lvl3pPr>
            <a:lvl4pPr marL="0" indent="1371600">
              <a:buClrTx/>
              <a:buSzTx/>
              <a:buFontTx/>
              <a:buNone/>
              <a:defRPr sz="2200">
                <a:solidFill>
                  <a:srgbClr val="675E47"/>
                </a:solidFill>
              </a:defRPr>
            </a:lvl4pPr>
            <a:lvl5pPr marL="0" indent="1828800">
              <a:buClrTx/>
              <a:buSzTx/>
              <a:buFontTx/>
              <a:buNone/>
              <a:defRPr sz="2200">
                <a:solidFill>
                  <a:srgbClr val="675E47"/>
                </a:solidFill>
              </a:defRPr>
            </a:lvl5pPr>
          </a:lstStyle>
          <a:p>
            <a:r>
              <a:t>Body Level One</a:t>
            </a:r>
          </a:p>
          <a:p>
            <a:pPr lvl="1"/>
            <a:r>
              <a:t>Body Level Two</a:t>
            </a:r>
          </a:p>
          <a:p>
            <a:pPr lvl="2"/>
            <a:r>
              <a:t>Body Level Three</a:t>
            </a:r>
          </a:p>
          <a:p>
            <a:pPr lvl="3"/>
            <a:r>
              <a:t>Body Level Four</a:t>
            </a:r>
          </a:p>
          <a:p>
            <a:pPr lvl="4"/>
            <a:r>
              <a:t>Body Level Five</a:t>
            </a:r>
          </a:p>
        </p:txBody>
      </p:sp>
      <p:sp>
        <p:nvSpPr>
          <p:cNvPr id="37" name="Shape 37"/>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082690124"/>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5" name="Shape 55"/>
          <p:cNvSpPr/>
          <p:nvPr/>
        </p:nvSpPr>
        <p:spPr>
          <a:xfrm>
            <a:off x="0" y="758951"/>
            <a:ext cx="3443591" cy="5330954"/>
          </a:xfrm>
          <a:prstGeom prst="rect">
            <a:avLst/>
          </a:prstGeom>
          <a:solidFill>
            <a:schemeClr val="accent1"/>
          </a:solidFill>
          <a:ln w="12700">
            <a:miter lim="400000"/>
          </a:ln>
        </p:spPr>
        <p:txBody>
          <a:bodyPr lIns="45719" rIns="45719"/>
          <a:lstStyle/>
          <a:p>
            <a:endParaRPr dirty="0"/>
          </a:p>
        </p:txBody>
      </p:sp>
      <p:sp>
        <p:nvSpPr>
          <p:cNvPr id="56" name="Shape 56"/>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dirty="0"/>
          </a:p>
        </p:txBody>
      </p:sp>
      <p:sp>
        <p:nvSpPr>
          <p:cNvPr id="57" name="Shape 57"/>
          <p:cNvSpPr>
            <a:spLocks noGrp="1"/>
          </p:cNvSpPr>
          <p:nvPr>
            <p:ph type="title"/>
          </p:nvPr>
        </p:nvSpPr>
        <p:spPr>
          <a:xfrm>
            <a:off x="252919" y="1123837"/>
            <a:ext cx="2947482" cy="4601184"/>
          </a:xfrm>
          <a:prstGeom prst="rect">
            <a:avLst/>
          </a:prstGeom>
        </p:spPr>
        <p:txBody>
          <a:bodyPr/>
          <a:lstStyle/>
          <a:p>
            <a:r>
              <a:t>Title Text</a:t>
            </a:r>
          </a:p>
        </p:txBody>
      </p:sp>
      <p:sp>
        <p:nvSpPr>
          <p:cNvPr id="58" name="Shape 58"/>
          <p:cNvSpPr>
            <a:spLocks noGrp="1"/>
          </p:cNvSpPr>
          <p:nvPr>
            <p:ph type="body" sz="quarter" idx="1"/>
          </p:nvPr>
        </p:nvSpPr>
        <p:spPr>
          <a:xfrm>
            <a:off x="3867911" y="1023585"/>
            <a:ext cx="3474722" cy="807721"/>
          </a:xfrm>
          <a:prstGeom prst="rect">
            <a:avLst/>
          </a:prstGeom>
        </p:spPr>
        <p:txBody>
          <a:bodyPr anchor="b"/>
          <a:lstStyle>
            <a:lvl1pPr marL="0" indent="0">
              <a:spcBef>
                <a:spcPts val="0"/>
              </a:spcBef>
              <a:buClrTx/>
              <a:buSzTx/>
              <a:buFontTx/>
              <a:buNone/>
              <a:defRPr>
                <a:solidFill>
                  <a:srgbClr val="897D5D"/>
                </a:solidFill>
              </a:defRPr>
            </a:lvl1pPr>
            <a:lvl2pPr marL="0" indent="457200">
              <a:spcBef>
                <a:spcPts val="0"/>
              </a:spcBef>
              <a:buClrTx/>
              <a:buSzTx/>
              <a:buFontTx/>
              <a:buNone/>
              <a:defRPr>
                <a:solidFill>
                  <a:srgbClr val="897D5D"/>
                </a:solidFill>
              </a:defRPr>
            </a:lvl2pPr>
            <a:lvl3pPr marL="0" indent="914400">
              <a:spcBef>
                <a:spcPts val="0"/>
              </a:spcBef>
              <a:buClrTx/>
              <a:buSzTx/>
              <a:buFontTx/>
              <a:buNone/>
              <a:defRPr>
                <a:solidFill>
                  <a:srgbClr val="897D5D"/>
                </a:solidFill>
              </a:defRPr>
            </a:lvl3pPr>
            <a:lvl4pPr marL="0" indent="1371600">
              <a:spcBef>
                <a:spcPts val="0"/>
              </a:spcBef>
              <a:buClrTx/>
              <a:buSzTx/>
              <a:buFontTx/>
              <a:buNone/>
              <a:defRPr>
                <a:solidFill>
                  <a:srgbClr val="897D5D"/>
                </a:solidFill>
              </a:defRPr>
            </a:lvl4pPr>
            <a:lvl5pPr marL="0" indent="1828800">
              <a:spcBef>
                <a:spcPts val="0"/>
              </a:spcBef>
              <a:buClrTx/>
              <a:buSzTx/>
              <a:buFontTx/>
              <a:buNone/>
              <a:defRPr>
                <a:solidFill>
                  <a:srgbClr val="897D5D"/>
                </a:solidFill>
              </a:defRPr>
            </a:lvl5pPr>
          </a:lstStyle>
          <a:p>
            <a:r>
              <a:t>Body Level One</a:t>
            </a:r>
          </a:p>
          <a:p>
            <a:pPr lvl="1"/>
            <a:r>
              <a:t>Body Level Two</a:t>
            </a:r>
          </a:p>
          <a:p>
            <a:pPr lvl="2"/>
            <a:r>
              <a:t>Body Level Three</a:t>
            </a:r>
          </a:p>
          <a:p>
            <a:pPr lvl="3"/>
            <a:r>
              <a:t>Body Level Four</a:t>
            </a:r>
          </a:p>
          <a:p>
            <a:pPr lvl="4"/>
            <a:r>
              <a:t>Body Level Five</a:t>
            </a:r>
          </a:p>
        </p:txBody>
      </p:sp>
      <p:sp>
        <p:nvSpPr>
          <p:cNvPr id="59" name="Shape 59"/>
          <p:cNvSpPr>
            <a:spLocks noGrp="1"/>
          </p:cNvSpPr>
          <p:nvPr>
            <p:ph type="body" sz="quarter" idx="13"/>
          </p:nvPr>
        </p:nvSpPr>
        <p:spPr>
          <a:xfrm>
            <a:off x="7818463" y="1023585"/>
            <a:ext cx="3474721" cy="813172"/>
          </a:xfrm>
          <a:prstGeom prst="rect">
            <a:avLst/>
          </a:prstGeom>
        </p:spPr>
        <p:txBody>
          <a:bodyPr anchor="b"/>
          <a:lstStyle/>
          <a:p>
            <a:pPr marL="0" indent="0">
              <a:spcBef>
                <a:spcPts val="0"/>
              </a:spcBef>
              <a:buClrTx/>
              <a:buSzTx/>
              <a:buFontTx/>
              <a:buNone/>
              <a:defRPr>
                <a:solidFill>
                  <a:srgbClr val="897D5D"/>
                </a:solidFill>
              </a:defRPr>
            </a:pPr>
            <a:endParaRPr/>
          </a:p>
        </p:txBody>
      </p:sp>
      <p:sp>
        <p:nvSpPr>
          <p:cNvPr id="60" name="Shape 60"/>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995499730"/>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7" name="Shape 77"/>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829840732"/>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8" name="Shape 108"/>
          <p:cNvSpPr/>
          <p:nvPr/>
        </p:nvSpPr>
        <p:spPr>
          <a:xfrm>
            <a:off x="0" y="758951"/>
            <a:ext cx="3443591" cy="5330954"/>
          </a:xfrm>
          <a:prstGeom prst="rect">
            <a:avLst/>
          </a:prstGeom>
          <a:solidFill>
            <a:schemeClr val="accent1"/>
          </a:solidFill>
          <a:ln w="12700">
            <a:miter lim="400000"/>
          </a:ln>
        </p:spPr>
        <p:txBody>
          <a:bodyPr lIns="45719" rIns="45719"/>
          <a:lstStyle/>
          <a:p>
            <a:endParaRPr dirty="0"/>
          </a:p>
        </p:txBody>
      </p:sp>
      <p:sp>
        <p:nvSpPr>
          <p:cNvPr id="109" name="Shape 109"/>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dirty="0"/>
          </a:p>
        </p:txBody>
      </p:sp>
      <p:sp>
        <p:nvSpPr>
          <p:cNvPr id="110" name="Shape 110"/>
          <p:cNvSpPr>
            <a:spLocks noGrp="1"/>
          </p:cNvSpPr>
          <p:nvPr>
            <p:ph type="title"/>
          </p:nvPr>
        </p:nvSpPr>
        <p:spPr>
          <a:xfrm>
            <a:off x="252919" y="1123837"/>
            <a:ext cx="2947482" cy="4601184"/>
          </a:xfrm>
          <a:prstGeom prst="rect">
            <a:avLst/>
          </a:prstGeom>
        </p:spPr>
        <p:txBody>
          <a:bodyPr/>
          <a:lstStyle/>
          <a:p>
            <a:r>
              <a:t>Title Text</a:t>
            </a:r>
          </a:p>
        </p:txBody>
      </p:sp>
      <p:sp>
        <p:nvSpPr>
          <p:cNvPr id="111" name="Shape 111"/>
          <p:cNvSpPr>
            <a:spLocks noGrp="1"/>
          </p:cNvSpPr>
          <p:nvPr>
            <p:ph type="body" idx="1"/>
          </p:nvPr>
        </p:nvSpPr>
        <p:spPr>
          <a:xfrm>
            <a:off x="3869268" y="864108"/>
            <a:ext cx="7315201" cy="5120641"/>
          </a:xfrm>
          <a:prstGeom prst="rect">
            <a:avLst/>
          </a:prstGeom>
        </p:spPr>
        <p:txBody>
          <a:bodyPr anchor="t"/>
          <a:lstStyle/>
          <a:p>
            <a:r>
              <a:t>Body Level One</a:t>
            </a:r>
          </a:p>
          <a:p>
            <a:pPr lvl="1"/>
            <a:r>
              <a:t>Body Level Two</a:t>
            </a:r>
          </a:p>
          <a:p>
            <a:pPr lvl="2"/>
            <a:r>
              <a:t>Body Level Three</a:t>
            </a:r>
          </a:p>
          <a:p>
            <a:pPr lvl="3"/>
            <a:r>
              <a:t>Body Level Four</a:t>
            </a:r>
          </a:p>
          <a:p>
            <a:pPr lvl="4"/>
            <a:r>
              <a:t>Body Level Five</a:t>
            </a:r>
          </a:p>
        </p:txBody>
      </p:sp>
      <p:sp>
        <p:nvSpPr>
          <p:cNvPr id="112" name="Shape 112"/>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566864607"/>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1_Title Slide">
    <p:bg>
      <p:bgPr>
        <a:gradFill flip="none" rotWithShape="1">
          <a:gsLst>
            <a:gs pos="0">
              <a:srgbClr val="FFDAA7"/>
            </a:gs>
            <a:gs pos="40000">
              <a:srgbClr val="FFE9C1"/>
            </a:gs>
            <a:gs pos="100000">
              <a:srgbClr val="A17302"/>
            </a:gs>
          </a:gsLst>
          <a:path path="circle">
            <a:fillToRect l="50000" t="50000" r="50000" b="50000"/>
          </a:path>
        </a:gradFill>
        <a:effectLst/>
      </p:bgPr>
    </p:bg>
    <p:spTree>
      <p:nvGrpSpPr>
        <p:cNvPr id="1" name=""/>
        <p:cNvGrpSpPr/>
        <p:nvPr/>
      </p:nvGrpSpPr>
      <p:grpSpPr>
        <a:xfrm>
          <a:off x="0" y="0"/>
          <a:ext cx="0" cy="0"/>
          <a:chOff x="0" y="0"/>
          <a:chExt cx="0" cy="0"/>
        </a:xfrm>
      </p:grpSpPr>
      <p:pic>
        <p:nvPicPr>
          <p:cNvPr id="130" name="image4.png" descr="TitlePageOverlay.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31" name="Shape 131"/>
          <p:cNvSpPr>
            <a:spLocks noGrp="1"/>
          </p:cNvSpPr>
          <p:nvPr>
            <p:ph type="title"/>
          </p:nvPr>
        </p:nvSpPr>
        <p:spPr>
          <a:xfrm>
            <a:off x="762000" y="1676400"/>
            <a:ext cx="10668000" cy="2424767"/>
          </a:xfrm>
          <a:prstGeom prst="rect">
            <a:avLst/>
          </a:prstGeom>
        </p:spPr>
        <p:txBody>
          <a:bodyPr anchor="b"/>
          <a:lstStyle>
            <a:lvl1pPr algn="ctr">
              <a:lnSpc>
                <a:spcPct val="100000"/>
              </a:lnSpc>
              <a:defRPr sz="5600" spc="0">
                <a:solidFill>
                  <a:srgbClr val="000000"/>
                </a:solidFill>
                <a:latin typeface="Calisto MT"/>
                <a:ea typeface="Calisto MT"/>
                <a:cs typeface="Calisto MT"/>
                <a:sym typeface="Calisto MT"/>
              </a:defRPr>
            </a:lvl1pPr>
          </a:lstStyle>
          <a:p>
            <a:r>
              <a:t>Title Text</a:t>
            </a:r>
          </a:p>
        </p:txBody>
      </p:sp>
      <p:sp>
        <p:nvSpPr>
          <p:cNvPr id="132" name="Shape 132"/>
          <p:cNvSpPr>
            <a:spLocks noGrp="1"/>
          </p:cNvSpPr>
          <p:nvPr>
            <p:ph type="body" sz="quarter" idx="1"/>
          </p:nvPr>
        </p:nvSpPr>
        <p:spPr>
          <a:xfrm>
            <a:off x="762000" y="4419600"/>
            <a:ext cx="10668000" cy="1219200"/>
          </a:xfrm>
          <a:prstGeom prst="rect">
            <a:avLst/>
          </a:prstGeom>
        </p:spPr>
        <p:txBody>
          <a:bodyPr anchor="t"/>
          <a:lstStyle>
            <a:lvl1pPr marL="0" indent="0" algn="ctr">
              <a:lnSpc>
                <a:spcPct val="100000"/>
              </a:lnSpc>
              <a:spcBef>
                <a:spcPts val="0"/>
              </a:spcBef>
              <a:buClrTx/>
              <a:buSzTx/>
              <a:buFontTx/>
              <a:buNone/>
              <a:defRPr sz="2400">
                <a:solidFill>
                  <a:srgbClr val="000000"/>
                </a:solidFill>
                <a:latin typeface="Calisto MT"/>
                <a:ea typeface="Calisto MT"/>
                <a:cs typeface="Calisto MT"/>
                <a:sym typeface="Calisto MT"/>
              </a:defRPr>
            </a:lvl1pPr>
            <a:lvl2pPr marL="0" indent="457200" algn="ctr">
              <a:lnSpc>
                <a:spcPct val="100000"/>
              </a:lnSpc>
              <a:spcBef>
                <a:spcPts val="0"/>
              </a:spcBef>
              <a:buClrTx/>
              <a:buSzTx/>
              <a:buFontTx/>
              <a:buNone/>
              <a:defRPr sz="2400">
                <a:solidFill>
                  <a:srgbClr val="000000"/>
                </a:solidFill>
                <a:latin typeface="Calisto MT"/>
                <a:ea typeface="Calisto MT"/>
                <a:cs typeface="Calisto MT"/>
                <a:sym typeface="Calisto MT"/>
              </a:defRPr>
            </a:lvl2pPr>
            <a:lvl3pPr marL="0" indent="914400" algn="ctr">
              <a:lnSpc>
                <a:spcPct val="100000"/>
              </a:lnSpc>
              <a:spcBef>
                <a:spcPts val="0"/>
              </a:spcBef>
              <a:buClrTx/>
              <a:buSzTx/>
              <a:buFontTx/>
              <a:buNone/>
              <a:defRPr sz="2400">
                <a:solidFill>
                  <a:srgbClr val="000000"/>
                </a:solidFill>
                <a:latin typeface="Calisto MT"/>
                <a:ea typeface="Calisto MT"/>
                <a:cs typeface="Calisto MT"/>
                <a:sym typeface="Calisto MT"/>
              </a:defRPr>
            </a:lvl3pPr>
            <a:lvl4pPr marL="0" indent="1371600" algn="ctr">
              <a:lnSpc>
                <a:spcPct val="100000"/>
              </a:lnSpc>
              <a:spcBef>
                <a:spcPts val="0"/>
              </a:spcBef>
              <a:buClrTx/>
              <a:buSzTx/>
              <a:buFontTx/>
              <a:buNone/>
              <a:defRPr sz="2400">
                <a:solidFill>
                  <a:srgbClr val="000000"/>
                </a:solidFill>
                <a:latin typeface="Calisto MT"/>
                <a:ea typeface="Calisto MT"/>
                <a:cs typeface="Calisto MT"/>
                <a:sym typeface="Calisto MT"/>
              </a:defRPr>
            </a:lvl4pPr>
            <a:lvl5pPr marL="0" indent="1828800" algn="ctr">
              <a:lnSpc>
                <a:spcPct val="100000"/>
              </a:lnSpc>
              <a:spcBef>
                <a:spcPts val="0"/>
              </a:spcBef>
              <a:buClrTx/>
              <a:buSzTx/>
              <a:buFontTx/>
              <a:buNone/>
              <a:defRPr sz="2400">
                <a:solidFill>
                  <a:srgbClr val="000000"/>
                </a:solidFill>
                <a:latin typeface="Calisto MT"/>
                <a:ea typeface="Calisto MT"/>
                <a:cs typeface="Calisto MT"/>
                <a:sym typeface="Calisto MT"/>
              </a:defRPr>
            </a:lvl5pPr>
          </a:lstStyle>
          <a:p>
            <a:r>
              <a:t>Body Level One</a:t>
            </a:r>
          </a:p>
          <a:p>
            <a:pPr lvl="1"/>
            <a:r>
              <a:t>Body Level Two</a:t>
            </a:r>
          </a:p>
          <a:p>
            <a:pPr lvl="2"/>
            <a:r>
              <a:t>Body Level Three</a:t>
            </a:r>
          </a:p>
          <a:p>
            <a:pPr lvl="3"/>
            <a:r>
              <a:t>Body Level Four</a:t>
            </a:r>
          </a:p>
          <a:p>
            <a:pPr lvl="4"/>
            <a:r>
              <a:t>Body Level Five</a:t>
            </a:r>
          </a:p>
        </p:txBody>
      </p:sp>
      <p:pic>
        <p:nvPicPr>
          <p:cNvPr id="133" name="image5.png" descr="standardRule.png"/>
          <p:cNvPicPr>
            <a:picLocks noChangeAspect="1"/>
          </p:cNvPicPr>
          <p:nvPr/>
        </p:nvPicPr>
        <p:blipFill>
          <a:blip r:embed="rId3">
            <a:extLst/>
          </a:blip>
          <a:stretch>
            <a:fillRect/>
          </a:stretch>
        </p:blipFill>
        <p:spPr>
          <a:xfrm>
            <a:off x="3606800" y="4191000"/>
            <a:ext cx="4978400" cy="152400"/>
          </a:xfrm>
          <a:prstGeom prst="rect">
            <a:avLst/>
          </a:prstGeom>
          <a:ln w="12700">
            <a:miter lim="400000"/>
          </a:ln>
          <a:effectLst>
            <a:outerShdw blurRad="25400" rotWithShape="0">
              <a:srgbClr val="000000">
                <a:alpha val="40000"/>
              </a:srgbClr>
            </a:outerShdw>
          </a:effectLst>
        </p:spPr>
      </p:pic>
      <p:sp>
        <p:nvSpPr>
          <p:cNvPr id="134" name="Shape 134"/>
          <p:cNvSpPr>
            <a:spLocks noGrp="1"/>
          </p:cNvSpPr>
          <p:nvPr>
            <p:ph type="sldNum" sz="quarter" idx="2"/>
          </p:nvPr>
        </p:nvSpPr>
        <p:spPr>
          <a:xfrm>
            <a:off x="5966241" y="6206696"/>
            <a:ext cx="259518" cy="269241"/>
          </a:xfrm>
          <a:prstGeom prst="rect">
            <a:avLst/>
          </a:prstGeom>
        </p:spPr>
        <p:txBody>
          <a:bodyPr/>
          <a:lstStyle>
            <a:lvl1pPr algn="ctr">
              <a:defRPr>
                <a:solidFill>
                  <a:srgbClr val="82682C"/>
                </a:solidFill>
                <a:latin typeface="Calisto MT"/>
                <a:ea typeface="Calisto MT"/>
                <a:cs typeface="Calisto MT"/>
                <a:sym typeface="Calisto MT"/>
              </a:defRPr>
            </a:lvl1pPr>
          </a:lstStyle>
          <a:p>
            <a:fld id="{86CB4B4D-7CA3-9044-876B-883B54F8677D}" type="slidenum">
              <a:t>‹#›</a:t>
            </a:fld>
            <a:endParaRPr dirty="0"/>
          </a:p>
        </p:txBody>
      </p:sp>
    </p:spTree>
    <p:extLst>
      <p:ext uri="{BB962C8B-B14F-4D97-AF65-F5344CB8AC3E}">
        <p14:creationId xmlns:p14="http://schemas.microsoft.com/office/powerpoint/2010/main" val="591223316"/>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Title Slide with 3 Pictures">
    <p:bg>
      <p:bgPr>
        <a:gradFill flip="none" rotWithShape="1">
          <a:gsLst>
            <a:gs pos="0">
              <a:srgbClr val="FFDAA7"/>
            </a:gs>
            <a:gs pos="40000">
              <a:srgbClr val="FFE9C1"/>
            </a:gs>
            <a:gs pos="100000">
              <a:srgbClr val="A17302"/>
            </a:gs>
          </a:gsLst>
          <a:path path="circle">
            <a:fillToRect l="50000" t="50000" r="50000" b="50000"/>
          </a:path>
        </a:gradFill>
        <a:effectLst/>
      </p:bgPr>
    </p:bg>
    <p:spTree>
      <p:nvGrpSpPr>
        <p:cNvPr id="1" name=""/>
        <p:cNvGrpSpPr/>
        <p:nvPr/>
      </p:nvGrpSpPr>
      <p:grpSpPr>
        <a:xfrm>
          <a:off x="0" y="0"/>
          <a:ext cx="0" cy="0"/>
          <a:chOff x="0" y="0"/>
          <a:chExt cx="0" cy="0"/>
        </a:xfrm>
      </p:grpSpPr>
      <p:pic>
        <p:nvPicPr>
          <p:cNvPr id="152" name="image4.png" descr="TitlePageOverlay.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3" name="Shape 153"/>
          <p:cNvSpPr>
            <a:spLocks noGrp="1"/>
          </p:cNvSpPr>
          <p:nvPr>
            <p:ph type="title"/>
          </p:nvPr>
        </p:nvSpPr>
        <p:spPr>
          <a:xfrm>
            <a:off x="762000" y="2057400"/>
            <a:ext cx="10668000" cy="2424767"/>
          </a:xfrm>
          <a:prstGeom prst="rect">
            <a:avLst/>
          </a:prstGeom>
        </p:spPr>
        <p:txBody>
          <a:bodyPr anchor="b"/>
          <a:lstStyle>
            <a:lvl1pPr algn="ctr">
              <a:lnSpc>
                <a:spcPct val="100000"/>
              </a:lnSpc>
              <a:defRPr sz="5600" spc="0">
                <a:solidFill>
                  <a:srgbClr val="000000"/>
                </a:solidFill>
                <a:latin typeface="Calisto MT"/>
                <a:ea typeface="Calisto MT"/>
                <a:cs typeface="Calisto MT"/>
                <a:sym typeface="Calisto MT"/>
              </a:defRPr>
            </a:lvl1pPr>
          </a:lstStyle>
          <a:p>
            <a:r>
              <a:t>Title Text</a:t>
            </a:r>
          </a:p>
        </p:txBody>
      </p:sp>
      <p:sp>
        <p:nvSpPr>
          <p:cNvPr id="154" name="Shape 154"/>
          <p:cNvSpPr>
            <a:spLocks noGrp="1"/>
          </p:cNvSpPr>
          <p:nvPr>
            <p:ph type="body" sz="quarter" idx="1"/>
          </p:nvPr>
        </p:nvSpPr>
        <p:spPr>
          <a:xfrm>
            <a:off x="762000" y="4800600"/>
            <a:ext cx="10668000" cy="1219200"/>
          </a:xfrm>
          <a:prstGeom prst="rect">
            <a:avLst/>
          </a:prstGeom>
        </p:spPr>
        <p:txBody>
          <a:bodyPr anchor="t"/>
          <a:lstStyle>
            <a:lvl1pPr marL="0" indent="0" algn="ctr">
              <a:lnSpc>
                <a:spcPct val="100000"/>
              </a:lnSpc>
              <a:spcBef>
                <a:spcPts val="0"/>
              </a:spcBef>
              <a:buClrTx/>
              <a:buSzTx/>
              <a:buFontTx/>
              <a:buNone/>
              <a:defRPr sz="2400">
                <a:solidFill>
                  <a:srgbClr val="000000"/>
                </a:solidFill>
                <a:latin typeface="Calisto MT"/>
                <a:ea typeface="Calisto MT"/>
                <a:cs typeface="Calisto MT"/>
                <a:sym typeface="Calisto MT"/>
              </a:defRPr>
            </a:lvl1pPr>
            <a:lvl2pPr marL="0" indent="457200" algn="ctr">
              <a:lnSpc>
                <a:spcPct val="100000"/>
              </a:lnSpc>
              <a:spcBef>
                <a:spcPts val="0"/>
              </a:spcBef>
              <a:buClrTx/>
              <a:buSzTx/>
              <a:buFontTx/>
              <a:buNone/>
              <a:defRPr sz="2400">
                <a:solidFill>
                  <a:srgbClr val="000000"/>
                </a:solidFill>
                <a:latin typeface="Calisto MT"/>
                <a:ea typeface="Calisto MT"/>
                <a:cs typeface="Calisto MT"/>
                <a:sym typeface="Calisto MT"/>
              </a:defRPr>
            </a:lvl2pPr>
            <a:lvl3pPr marL="0" indent="914400" algn="ctr">
              <a:lnSpc>
                <a:spcPct val="100000"/>
              </a:lnSpc>
              <a:spcBef>
                <a:spcPts val="0"/>
              </a:spcBef>
              <a:buClrTx/>
              <a:buSzTx/>
              <a:buFontTx/>
              <a:buNone/>
              <a:defRPr sz="2400">
                <a:solidFill>
                  <a:srgbClr val="000000"/>
                </a:solidFill>
                <a:latin typeface="Calisto MT"/>
                <a:ea typeface="Calisto MT"/>
                <a:cs typeface="Calisto MT"/>
                <a:sym typeface="Calisto MT"/>
              </a:defRPr>
            </a:lvl3pPr>
            <a:lvl4pPr marL="0" indent="1371600" algn="ctr">
              <a:lnSpc>
                <a:spcPct val="100000"/>
              </a:lnSpc>
              <a:spcBef>
                <a:spcPts val="0"/>
              </a:spcBef>
              <a:buClrTx/>
              <a:buSzTx/>
              <a:buFontTx/>
              <a:buNone/>
              <a:defRPr sz="2400">
                <a:solidFill>
                  <a:srgbClr val="000000"/>
                </a:solidFill>
                <a:latin typeface="Calisto MT"/>
                <a:ea typeface="Calisto MT"/>
                <a:cs typeface="Calisto MT"/>
                <a:sym typeface="Calisto MT"/>
              </a:defRPr>
            </a:lvl4pPr>
            <a:lvl5pPr marL="0" indent="1828800" algn="ctr">
              <a:lnSpc>
                <a:spcPct val="100000"/>
              </a:lnSpc>
              <a:spcBef>
                <a:spcPts val="0"/>
              </a:spcBef>
              <a:buClrTx/>
              <a:buSzTx/>
              <a:buFontTx/>
              <a:buNone/>
              <a:defRPr sz="2400">
                <a:solidFill>
                  <a:srgbClr val="000000"/>
                </a:solidFill>
                <a:latin typeface="Calisto MT"/>
                <a:ea typeface="Calisto MT"/>
                <a:cs typeface="Calisto MT"/>
                <a:sym typeface="Calisto MT"/>
              </a:defRPr>
            </a:lvl5pPr>
          </a:lstStyle>
          <a:p>
            <a:r>
              <a:t>Body Level One</a:t>
            </a:r>
          </a:p>
          <a:p>
            <a:pPr lvl="1"/>
            <a:r>
              <a:t>Body Level Two</a:t>
            </a:r>
          </a:p>
          <a:p>
            <a:pPr lvl="2"/>
            <a:r>
              <a:t>Body Level Three</a:t>
            </a:r>
          </a:p>
          <a:p>
            <a:pPr lvl="3"/>
            <a:r>
              <a:t>Body Level Four</a:t>
            </a:r>
          </a:p>
          <a:p>
            <a:pPr lvl="4"/>
            <a:r>
              <a:t>Body Level Five</a:t>
            </a:r>
          </a:p>
        </p:txBody>
      </p:sp>
      <p:pic>
        <p:nvPicPr>
          <p:cNvPr id="155" name="image5.png" descr="standardRule.png"/>
          <p:cNvPicPr>
            <a:picLocks noChangeAspect="1"/>
          </p:cNvPicPr>
          <p:nvPr/>
        </p:nvPicPr>
        <p:blipFill>
          <a:blip r:embed="rId3">
            <a:extLst/>
          </a:blip>
          <a:stretch>
            <a:fillRect/>
          </a:stretch>
        </p:blipFill>
        <p:spPr>
          <a:xfrm>
            <a:off x="3606800" y="4572000"/>
            <a:ext cx="4978400" cy="152400"/>
          </a:xfrm>
          <a:prstGeom prst="rect">
            <a:avLst/>
          </a:prstGeom>
          <a:ln w="12700">
            <a:miter lim="400000"/>
          </a:ln>
          <a:effectLst>
            <a:outerShdw blurRad="25400" rotWithShape="0">
              <a:srgbClr val="000000">
                <a:alpha val="40000"/>
              </a:srgbClr>
            </a:outerShdw>
          </a:effectLst>
        </p:spPr>
      </p:pic>
      <p:pic>
        <p:nvPicPr>
          <p:cNvPr id="156" name="image6.png" descr="pictureStamp-Frame.png"/>
          <p:cNvPicPr>
            <a:picLocks noChangeAspect="1"/>
          </p:cNvPicPr>
          <p:nvPr/>
        </p:nvPicPr>
        <p:blipFill>
          <a:blip r:embed="rId4">
            <a:extLst/>
          </a:blip>
          <a:stretch>
            <a:fillRect/>
          </a:stretch>
        </p:blipFill>
        <p:spPr>
          <a:xfrm rot="21366660">
            <a:off x="6851166" y="599839"/>
            <a:ext cx="2147110" cy="2025116"/>
          </a:xfrm>
          <a:prstGeom prst="rect">
            <a:avLst/>
          </a:prstGeom>
          <a:ln w="12700">
            <a:miter lim="400000"/>
          </a:ln>
        </p:spPr>
      </p:pic>
      <p:pic>
        <p:nvPicPr>
          <p:cNvPr id="157" name="image6.png" descr="pictureStamp-Frame.png"/>
          <p:cNvPicPr>
            <a:picLocks noChangeAspect="1"/>
          </p:cNvPicPr>
          <p:nvPr/>
        </p:nvPicPr>
        <p:blipFill>
          <a:blip r:embed="rId4">
            <a:extLst/>
          </a:blip>
          <a:stretch>
            <a:fillRect/>
          </a:stretch>
        </p:blipFill>
        <p:spPr>
          <a:xfrm rot="21329777">
            <a:off x="2763696" y="555386"/>
            <a:ext cx="2147110" cy="2025116"/>
          </a:xfrm>
          <a:prstGeom prst="rect">
            <a:avLst/>
          </a:prstGeom>
          <a:ln w="12700">
            <a:miter lim="400000"/>
          </a:ln>
        </p:spPr>
      </p:pic>
      <p:sp>
        <p:nvSpPr>
          <p:cNvPr id="158" name="Shape 158"/>
          <p:cNvSpPr>
            <a:spLocks noGrp="1"/>
          </p:cNvSpPr>
          <p:nvPr>
            <p:ph type="pic" sz="quarter" idx="13"/>
          </p:nvPr>
        </p:nvSpPr>
        <p:spPr>
          <a:xfrm rot="21254634">
            <a:off x="3008195" y="735838"/>
            <a:ext cx="1658113" cy="1664209"/>
          </a:xfrm>
          <a:prstGeom prst="rect">
            <a:avLst/>
          </a:prstGeom>
        </p:spPr>
        <p:txBody>
          <a:bodyPr lIns="91439" rIns="91439" anchor="t">
            <a:noAutofit/>
          </a:bodyPr>
          <a:lstStyle/>
          <a:p>
            <a:endParaRPr dirty="0"/>
          </a:p>
        </p:txBody>
      </p:sp>
      <p:sp>
        <p:nvSpPr>
          <p:cNvPr id="159" name="Shape 159"/>
          <p:cNvSpPr>
            <a:spLocks noGrp="1"/>
          </p:cNvSpPr>
          <p:nvPr>
            <p:ph type="pic" sz="quarter" idx="14"/>
          </p:nvPr>
        </p:nvSpPr>
        <p:spPr>
          <a:xfrm rot="21315648">
            <a:off x="7095663" y="780292"/>
            <a:ext cx="1658113" cy="1664208"/>
          </a:xfrm>
          <a:prstGeom prst="rect">
            <a:avLst/>
          </a:prstGeom>
        </p:spPr>
        <p:txBody>
          <a:bodyPr lIns="91439" rIns="91439" anchor="t">
            <a:noAutofit/>
          </a:bodyPr>
          <a:lstStyle/>
          <a:p>
            <a:endParaRPr dirty="0"/>
          </a:p>
        </p:txBody>
      </p:sp>
      <p:pic>
        <p:nvPicPr>
          <p:cNvPr id="160" name="image6.png" descr="pictureStamp-Frame.png"/>
          <p:cNvPicPr>
            <a:picLocks noChangeAspect="1"/>
          </p:cNvPicPr>
          <p:nvPr/>
        </p:nvPicPr>
        <p:blipFill>
          <a:blip r:embed="rId4">
            <a:extLst/>
          </a:blip>
          <a:stretch>
            <a:fillRect/>
          </a:stretch>
        </p:blipFill>
        <p:spPr>
          <a:xfrm rot="151790">
            <a:off x="4789284" y="936016"/>
            <a:ext cx="2147110" cy="2025115"/>
          </a:xfrm>
          <a:prstGeom prst="rect">
            <a:avLst/>
          </a:prstGeom>
          <a:ln w="12700">
            <a:miter lim="400000"/>
          </a:ln>
        </p:spPr>
      </p:pic>
      <p:sp>
        <p:nvSpPr>
          <p:cNvPr id="161" name="Shape 161"/>
          <p:cNvSpPr>
            <a:spLocks noGrp="1"/>
          </p:cNvSpPr>
          <p:nvPr>
            <p:ph type="pic" sz="quarter" idx="15"/>
          </p:nvPr>
        </p:nvSpPr>
        <p:spPr>
          <a:xfrm rot="100778">
            <a:off x="5033783" y="1116467"/>
            <a:ext cx="1658113" cy="1664209"/>
          </a:xfrm>
          <a:prstGeom prst="rect">
            <a:avLst/>
          </a:prstGeom>
        </p:spPr>
        <p:txBody>
          <a:bodyPr lIns="91439" rIns="91439" anchor="t">
            <a:noAutofit/>
          </a:bodyPr>
          <a:lstStyle/>
          <a:p>
            <a:endParaRPr dirty="0"/>
          </a:p>
        </p:txBody>
      </p:sp>
      <p:sp>
        <p:nvSpPr>
          <p:cNvPr id="162" name="Shape 162"/>
          <p:cNvSpPr>
            <a:spLocks noGrp="1"/>
          </p:cNvSpPr>
          <p:nvPr>
            <p:ph type="sldNum" sz="quarter" idx="2"/>
          </p:nvPr>
        </p:nvSpPr>
        <p:spPr>
          <a:xfrm>
            <a:off x="5966241" y="6206696"/>
            <a:ext cx="259518" cy="269241"/>
          </a:xfrm>
          <a:prstGeom prst="rect">
            <a:avLst/>
          </a:prstGeom>
        </p:spPr>
        <p:txBody>
          <a:bodyPr/>
          <a:lstStyle>
            <a:lvl1pPr algn="ctr">
              <a:defRPr>
                <a:solidFill>
                  <a:srgbClr val="82682C"/>
                </a:solidFill>
                <a:latin typeface="Calisto MT"/>
                <a:ea typeface="Calisto MT"/>
                <a:cs typeface="Calisto MT"/>
                <a:sym typeface="Calisto MT"/>
              </a:defRPr>
            </a:lvl1pPr>
          </a:lstStyle>
          <a:p>
            <a:fld id="{86CB4B4D-7CA3-9044-876B-883B54F8677D}" type="slidenum">
              <a:t>‹#›</a:t>
            </a:fld>
            <a:endParaRPr dirty="0"/>
          </a:p>
        </p:txBody>
      </p:sp>
    </p:spTree>
    <p:extLst>
      <p:ext uri="{BB962C8B-B14F-4D97-AF65-F5344CB8AC3E}">
        <p14:creationId xmlns:p14="http://schemas.microsoft.com/office/powerpoint/2010/main" val="1418460206"/>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1_Section Header">
    <p:bg>
      <p:bgPr>
        <a:gradFill flip="none" rotWithShape="1">
          <a:gsLst>
            <a:gs pos="0">
              <a:srgbClr val="FFDAA7"/>
            </a:gs>
            <a:gs pos="40000">
              <a:srgbClr val="FFE9C1"/>
            </a:gs>
            <a:gs pos="100000">
              <a:srgbClr val="A17302"/>
            </a:gs>
          </a:gsLst>
          <a:path path="circle">
            <a:fillToRect l="50000" t="50000" r="50000" b="50000"/>
          </a:path>
        </a:gradFill>
        <a:effectLst/>
      </p:bgPr>
    </p:bg>
    <p:spTree>
      <p:nvGrpSpPr>
        <p:cNvPr id="1" name=""/>
        <p:cNvGrpSpPr/>
        <p:nvPr/>
      </p:nvGrpSpPr>
      <p:grpSpPr>
        <a:xfrm>
          <a:off x="0" y="0"/>
          <a:ext cx="0" cy="0"/>
          <a:chOff x="0" y="0"/>
          <a:chExt cx="0" cy="0"/>
        </a:xfrm>
      </p:grpSpPr>
      <p:pic>
        <p:nvPicPr>
          <p:cNvPr id="169" name="image3.png" descr="TextPageOverlay.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0" name="Shape 170"/>
          <p:cNvSpPr>
            <a:spLocks noGrp="1"/>
          </p:cNvSpPr>
          <p:nvPr>
            <p:ph type="title"/>
          </p:nvPr>
        </p:nvSpPr>
        <p:spPr>
          <a:xfrm>
            <a:off x="762000" y="1282700"/>
            <a:ext cx="10668000" cy="1917700"/>
          </a:xfrm>
          <a:prstGeom prst="rect">
            <a:avLst/>
          </a:prstGeom>
        </p:spPr>
        <p:txBody>
          <a:bodyPr anchor="b"/>
          <a:lstStyle>
            <a:lvl1pPr algn="ctr">
              <a:lnSpc>
                <a:spcPct val="100000"/>
              </a:lnSpc>
              <a:defRPr sz="5600" spc="0">
                <a:solidFill>
                  <a:srgbClr val="000000"/>
                </a:solidFill>
                <a:latin typeface="Calisto MT"/>
                <a:ea typeface="Calisto MT"/>
                <a:cs typeface="Calisto MT"/>
                <a:sym typeface="Calisto MT"/>
              </a:defRPr>
            </a:lvl1pPr>
          </a:lstStyle>
          <a:p>
            <a:r>
              <a:t>Title Text</a:t>
            </a:r>
          </a:p>
        </p:txBody>
      </p:sp>
      <p:sp>
        <p:nvSpPr>
          <p:cNvPr id="171" name="Shape 171"/>
          <p:cNvSpPr>
            <a:spLocks noGrp="1"/>
          </p:cNvSpPr>
          <p:nvPr>
            <p:ph type="body" sz="quarter" idx="1"/>
          </p:nvPr>
        </p:nvSpPr>
        <p:spPr>
          <a:xfrm>
            <a:off x="762000" y="3644153"/>
            <a:ext cx="10668000" cy="833719"/>
          </a:xfrm>
          <a:prstGeom prst="rect">
            <a:avLst/>
          </a:prstGeom>
        </p:spPr>
        <p:txBody>
          <a:bodyPr anchor="t"/>
          <a:lstStyle>
            <a:lvl1pPr marL="0" indent="0" algn="ctr">
              <a:lnSpc>
                <a:spcPct val="100000"/>
              </a:lnSpc>
              <a:spcBef>
                <a:spcPts val="0"/>
              </a:spcBef>
              <a:buClrTx/>
              <a:buSzTx/>
              <a:buFontTx/>
              <a:buNone/>
              <a:defRPr>
                <a:solidFill>
                  <a:srgbClr val="000000"/>
                </a:solidFill>
                <a:latin typeface="Calisto MT"/>
                <a:ea typeface="Calisto MT"/>
                <a:cs typeface="Calisto MT"/>
                <a:sym typeface="Calisto MT"/>
              </a:defRPr>
            </a:lvl1pPr>
            <a:lvl2pPr marL="0" indent="457200" algn="ctr">
              <a:lnSpc>
                <a:spcPct val="100000"/>
              </a:lnSpc>
              <a:spcBef>
                <a:spcPts val="0"/>
              </a:spcBef>
              <a:buClrTx/>
              <a:buSzTx/>
              <a:buFontTx/>
              <a:buNone/>
              <a:defRPr>
                <a:solidFill>
                  <a:srgbClr val="000000"/>
                </a:solidFill>
                <a:latin typeface="Calisto MT"/>
                <a:ea typeface="Calisto MT"/>
                <a:cs typeface="Calisto MT"/>
                <a:sym typeface="Calisto MT"/>
              </a:defRPr>
            </a:lvl2pPr>
            <a:lvl3pPr marL="0" indent="914400" algn="ctr">
              <a:lnSpc>
                <a:spcPct val="100000"/>
              </a:lnSpc>
              <a:spcBef>
                <a:spcPts val="0"/>
              </a:spcBef>
              <a:buClrTx/>
              <a:buSzTx/>
              <a:buFontTx/>
              <a:buNone/>
              <a:defRPr>
                <a:solidFill>
                  <a:srgbClr val="000000"/>
                </a:solidFill>
                <a:latin typeface="Calisto MT"/>
                <a:ea typeface="Calisto MT"/>
                <a:cs typeface="Calisto MT"/>
                <a:sym typeface="Calisto MT"/>
              </a:defRPr>
            </a:lvl3pPr>
            <a:lvl4pPr marL="0" indent="1371600" algn="ctr">
              <a:lnSpc>
                <a:spcPct val="100000"/>
              </a:lnSpc>
              <a:spcBef>
                <a:spcPts val="0"/>
              </a:spcBef>
              <a:buClrTx/>
              <a:buSzTx/>
              <a:buFontTx/>
              <a:buNone/>
              <a:defRPr>
                <a:solidFill>
                  <a:srgbClr val="000000"/>
                </a:solidFill>
                <a:latin typeface="Calisto MT"/>
                <a:ea typeface="Calisto MT"/>
                <a:cs typeface="Calisto MT"/>
                <a:sym typeface="Calisto MT"/>
              </a:defRPr>
            </a:lvl4pPr>
            <a:lvl5pPr marL="0" indent="1828800" algn="ctr">
              <a:lnSpc>
                <a:spcPct val="100000"/>
              </a:lnSpc>
              <a:spcBef>
                <a:spcPts val="0"/>
              </a:spcBef>
              <a:buClrTx/>
              <a:buSzTx/>
              <a:buFontTx/>
              <a:buNone/>
              <a:defRPr>
                <a:solidFill>
                  <a:srgbClr val="000000"/>
                </a:solidFill>
                <a:latin typeface="Calisto MT"/>
                <a:ea typeface="Calisto MT"/>
                <a:cs typeface="Calisto MT"/>
                <a:sym typeface="Calisto MT"/>
              </a:defRPr>
            </a:lvl5pPr>
          </a:lstStyle>
          <a:p>
            <a:r>
              <a:t>Body Level One</a:t>
            </a:r>
          </a:p>
          <a:p>
            <a:pPr lvl="1"/>
            <a:r>
              <a:t>Body Level Two</a:t>
            </a:r>
          </a:p>
          <a:p>
            <a:pPr lvl="2"/>
            <a:r>
              <a:t>Body Level Three</a:t>
            </a:r>
          </a:p>
          <a:p>
            <a:pPr lvl="3"/>
            <a:r>
              <a:t>Body Level Four</a:t>
            </a:r>
          </a:p>
          <a:p>
            <a:pPr lvl="4"/>
            <a:r>
              <a:t>Body Level Five</a:t>
            </a:r>
          </a:p>
        </p:txBody>
      </p:sp>
      <p:pic>
        <p:nvPicPr>
          <p:cNvPr id="172" name="image5.png" descr="standardRule.png"/>
          <p:cNvPicPr>
            <a:picLocks noChangeAspect="1"/>
          </p:cNvPicPr>
          <p:nvPr/>
        </p:nvPicPr>
        <p:blipFill>
          <a:blip r:embed="rId3">
            <a:extLst/>
          </a:blip>
          <a:stretch>
            <a:fillRect/>
          </a:stretch>
        </p:blipFill>
        <p:spPr>
          <a:xfrm>
            <a:off x="3606800" y="3352800"/>
            <a:ext cx="4978400" cy="152400"/>
          </a:xfrm>
          <a:prstGeom prst="rect">
            <a:avLst/>
          </a:prstGeom>
          <a:ln w="12700">
            <a:miter lim="400000"/>
          </a:ln>
          <a:effectLst>
            <a:outerShdw blurRad="25400" rotWithShape="0">
              <a:srgbClr val="000000">
                <a:alpha val="40000"/>
              </a:srgbClr>
            </a:outerShdw>
          </a:effectLst>
        </p:spPr>
      </p:pic>
      <p:sp>
        <p:nvSpPr>
          <p:cNvPr id="173" name="Shape 173"/>
          <p:cNvSpPr>
            <a:spLocks noGrp="1"/>
          </p:cNvSpPr>
          <p:nvPr>
            <p:ph type="sldNum" sz="quarter" idx="2"/>
          </p:nvPr>
        </p:nvSpPr>
        <p:spPr>
          <a:xfrm>
            <a:off x="5966241" y="6206696"/>
            <a:ext cx="259518" cy="269241"/>
          </a:xfrm>
          <a:prstGeom prst="rect">
            <a:avLst/>
          </a:prstGeom>
        </p:spPr>
        <p:txBody>
          <a:bodyPr/>
          <a:lstStyle>
            <a:lvl1pPr algn="ctr">
              <a:defRPr>
                <a:solidFill>
                  <a:srgbClr val="82682C"/>
                </a:solidFill>
                <a:latin typeface="Calisto MT"/>
                <a:ea typeface="Calisto MT"/>
                <a:cs typeface="Calisto MT"/>
                <a:sym typeface="Calisto MT"/>
              </a:defRPr>
            </a:lvl1pPr>
          </a:lstStyle>
          <a:p>
            <a:fld id="{86CB4B4D-7CA3-9044-876B-883B54F8677D}" type="slidenum">
              <a:t>‹#›</a:t>
            </a:fld>
            <a:endParaRPr dirty="0"/>
          </a:p>
        </p:txBody>
      </p:sp>
    </p:spTree>
    <p:extLst>
      <p:ext uri="{BB962C8B-B14F-4D97-AF65-F5344CB8AC3E}">
        <p14:creationId xmlns:p14="http://schemas.microsoft.com/office/powerpoint/2010/main" val="3110509179"/>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wo Content">
    <p:bg>
      <p:bgPr>
        <a:gradFill flip="none" rotWithShape="1">
          <a:gsLst>
            <a:gs pos="0">
              <a:srgbClr val="FFDAA7"/>
            </a:gs>
            <a:gs pos="40000">
              <a:srgbClr val="FFE9C1"/>
            </a:gs>
            <a:gs pos="100000">
              <a:srgbClr val="A17302"/>
            </a:gs>
          </a:gsLst>
          <a:path path="circle">
            <a:fillToRect l="50000" t="50000" r="50000" b="50000"/>
          </a:path>
        </a:gradFill>
        <a:effectLst/>
      </p:bgPr>
    </p:bg>
    <p:spTree>
      <p:nvGrpSpPr>
        <p:cNvPr id="1" name=""/>
        <p:cNvGrpSpPr/>
        <p:nvPr/>
      </p:nvGrpSpPr>
      <p:grpSpPr>
        <a:xfrm>
          <a:off x="0" y="0"/>
          <a:ext cx="0" cy="0"/>
          <a:chOff x="0" y="0"/>
          <a:chExt cx="0" cy="0"/>
        </a:xfrm>
      </p:grpSpPr>
      <p:pic>
        <p:nvPicPr>
          <p:cNvPr id="180" name="image3.png" descr="TextPageOverlay.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81" name="Shape 181"/>
          <p:cNvSpPr>
            <a:spLocks noGrp="1"/>
          </p:cNvSpPr>
          <p:nvPr>
            <p:ph type="title"/>
          </p:nvPr>
        </p:nvSpPr>
        <p:spPr>
          <a:xfrm>
            <a:off x="762000" y="274638"/>
            <a:ext cx="10668000" cy="1143001"/>
          </a:xfrm>
          <a:prstGeom prst="rect">
            <a:avLst/>
          </a:prstGeom>
        </p:spPr>
        <p:txBody>
          <a:bodyPr/>
          <a:lstStyle>
            <a:lvl1pPr algn="ctr">
              <a:lnSpc>
                <a:spcPct val="100000"/>
              </a:lnSpc>
              <a:defRPr sz="5400" spc="0">
                <a:solidFill>
                  <a:srgbClr val="000000"/>
                </a:solidFill>
                <a:latin typeface="Calisto MT"/>
                <a:ea typeface="Calisto MT"/>
                <a:cs typeface="Calisto MT"/>
                <a:sym typeface="Calisto MT"/>
              </a:defRPr>
            </a:lvl1pPr>
          </a:lstStyle>
          <a:p>
            <a:r>
              <a:t>Title Text</a:t>
            </a:r>
          </a:p>
        </p:txBody>
      </p:sp>
      <p:sp>
        <p:nvSpPr>
          <p:cNvPr id="182" name="Shape 182"/>
          <p:cNvSpPr>
            <a:spLocks noGrp="1"/>
          </p:cNvSpPr>
          <p:nvPr>
            <p:ph type="body" sz="half" idx="1"/>
          </p:nvPr>
        </p:nvSpPr>
        <p:spPr>
          <a:xfrm>
            <a:off x="762000" y="1936750"/>
            <a:ext cx="4998721" cy="4102101"/>
          </a:xfrm>
          <a:prstGeom prst="rect">
            <a:avLst/>
          </a:prstGeom>
        </p:spPr>
        <p:txBody>
          <a:bodyPr anchor="t"/>
          <a:lstStyle>
            <a:lvl1pPr marL="457200" indent="-457200">
              <a:lnSpc>
                <a:spcPct val="100000"/>
              </a:lnSpc>
              <a:spcBef>
                <a:spcPts val="1600"/>
              </a:spcBef>
              <a:buClrTx/>
              <a:buChar char=""/>
              <a:defRPr>
                <a:solidFill>
                  <a:srgbClr val="000000"/>
                </a:solidFill>
                <a:latin typeface="Calisto MT"/>
                <a:ea typeface="Calisto MT"/>
                <a:cs typeface="Calisto MT"/>
                <a:sym typeface="Calisto MT"/>
              </a:defRPr>
            </a:lvl1pPr>
            <a:lvl2pPr marL="965200" indent="-508000">
              <a:lnSpc>
                <a:spcPct val="100000"/>
              </a:lnSpc>
              <a:spcBef>
                <a:spcPts val="1600"/>
              </a:spcBef>
              <a:buClrTx/>
              <a:buChar char=""/>
              <a:defRPr>
                <a:solidFill>
                  <a:srgbClr val="000000"/>
                </a:solidFill>
                <a:latin typeface="Calisto MT"/>
                <a:ea typeface="Calisto MT"/>
                <a:cs typeface="Calisto MT"/>
                <a:sym typeface="Calisto MT"/>
              </a:defRPr>
            </a:lvl2pPr>
            <a:lvl3pPr marL="1422400" indent="-508000">
              <a:lnSpc>
                <a:spcPct val="100000"/>
              </a:lnSpc>
              <a:spcBef>
                <a:spcPts val="1600"/>
              </a:spcBef>
              <a:buClrTx/>
              <a:buChar char=""/>
              <a:defRPr>
                <a:solidFill>
                  <a:srgbClr val="000000"/>
                </a:solidFill>
                <a:latin typeface="Calisto MT"/>
                <a:ea typeface="Calisto MT"/>
                <a:cs typeface="Calisto MT"/>
                <a:sym typeface="Calisto MT"/>
              </a:defRPr>
            </a:lvl3pPr>
            <a:lvl4pPr marL="1879600" indent="-508000">
              <a:lnSpc>
                <a:spcPct val="100000"/>
              </a:lnSpc>
              <a:spcBef>
                <a:spcPts val="1600"/>
              </a:spcBef>
              <a:buClrTx/>
              <a:buChar char=""/>
              <a:defRPr>
                <a:solidFill>
                  <a:srgbClr val="000000"/>
                </a:solidFill>
                <a:latin typeface="Calisto MT"/>
                <a:ea typeface="Calisto MT"/>
                <a:cs typeface="Calisto MT"/>
                <a:sym typeface="Calisto MT"/>
              </a:defRPr>
            </a:lvl4pPr>
            <a:lvl5pPr marL="2336800" indent="-508000">
              <a:lnSpc>
                <a:spcPct val="100000"/>
              </a:lnSpc>
              <a:spcBef>
                <a:spcPts val="1600"/>
              </a:spcBef>
              <a:buClrTx/>
              <a:buChar char=""/>
              <a:defRPr>
                <a:solidFill>
                  <a:srgbClr val="000000"/>
                </a:solidFill>
                <a:latin typeface="Calisto MT"/>
                <a:ea typeface="Calisto MT"/>
                <a:cs typeface="Calisto MT"/>
                <a:sym typeface="Calisto MT"/>
              </a:defRPr>
            </a:lvl5pPr>
          </a:lstStyle>
          <a:p>
            <a:r>
              <a:t>Body Level One</a:t>
            </a:r>
          </a:p>
          <a:p>
            <a:pPr lvl="1"/>
            <a:r>
              <a:t>Body Level Two</a:t>
            </a:r>
          </a:p>
          <a:p>
            <a:pPr lvl="2"/>
            <a:r>
              <a:t>Body Level Three</a:t>
            </a:r>
          </a:p>
          <a:p>
            <a:pPr lvl="3"/>
            <a:r>
              <a:t>Body Level Four</a:t>
            </a:r>
          </a:p>
          <a:p>
            <a:pPr lvl="4"/>
            <a:r>
              <a:t>Body Level Five</a:t>
            </a:r>
          </a:p>
        </p:txBody>
      </p:sp>
      <p:pic>
        <p:nvPicPr>
          <p:cNvPr id="183" name="image5.png" descr="standardRule.png"/>
          <p:cNvPicPr>
            <a:picLocks noChangeAspect="1"/>
          </p:cNvPicPr>
          <p:nvPr/>
        </p:nvPicPr>
        <p:blipFill>
          <a:blip r:embed="rId3">
            <a:extLst/>
          </a:blip>
          <a:stretch>
            <a:fillRect/>
          </a:stretch>
        </p:blipFill>
        <p:spPr>
          <a:xfrm>
            <a:off x="3606800" y="1524000"/>
            <a:ext cx="4978400" cy="152400"/>
          </a:xfrm>
          <a:prstGeom prst="rect">
            <a:avLst/>
          </a:prstGeom>
          <a:ln w="12700">
            <a:miter lim="400000"/>
          </a:ln>
          <a:effectLst>
            <a:outerShdw blurRad="25400" rotWithShape="0">
              <a:srgbClr val="000000">
                <a:alpha val="40000"/>
              </a:srgbClr>
            </a:outerShdw>
          </a:effectLst>
        </p:spPr>
      </p:pic>
      <p:sp>
        <p:nvSpPr>
          <p:cNvPr id="184" name="Shape 184"/>
          <p:cNvSpPr>
            <a:spLocks noGrp="1"/>
          </p:cNvSpPr>
          <p:nvPr>
            <p:ph type="sldNum" sz="quarter" idx="2"/>
          </p:nvPr>
        </p:nvSpPr>
        <p:spPr>
          <a:xfrm>
            <a:off x="5966241" y="6206696"/>
            <a:ext cx="259518" cy="269241"/>
          </a:xfrm>
          <a:prstGeom prst="rect">
            <a:avLst/>
          </a:prstGeom>
        </p:spPr>
        <p:txBody>
          <a:bodyPr/>
          <a:lstStyle>
            <a:lvl1pPr algn="ctr">
              <a:defRPr>
                <a:solidFill>
                  <a:srgbClr val="82682C"/>
                </a:solidFill>
                <a:latin typeface="Calisto MT"/>
                <a:ea typeface="Calisto MT"/>
                <a:cs typeface="Calisto MT"/>
                <a:sym typeface="Calisto MT"/>
              </a:defRPr>
            </a:lvl1pPr>
          </a:lstStyle>
          <a:p>
            <a:fld id="{86CB4B4D-7CA3-9044-876B-883B54F8677D}" type="slidenum">
              <a:t>‹#›</a:t>
            </a:fld>
            <a:endParaRPr dirty="0"/>
          </a:p>
        </p:txBody>
      </p:sp>
    </p:spTree>
    <p:extLst>
      <p:ext uri="{BB962C8B-B14F-4D97-AF65-F5344CB8AC3E}">
        <p14:creationId xmlns:p14="http://schemas.microsoft.com/office/powerpoint/2010/main" val="1651271953"/>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1_Comparison">
    <p:bg>
      <p:bgPr>
        <a:gradFill flip="none" rotWithShape="1">
          <a:gsLst>
            <a:gs pos="0">
              <a:srgbClr val="FFDAA7"/>
            </a:gs>
            <a:gs pos="40000">
              <a:srgbClr val="FFE9C1"/>
            </a:gs>
            <a:gs pos="100000">
              <a:srgbClr val="A17302"/>
            </a:gs>
          </a:gsLst>
          <a:path path="circle">
            <a:fillToRect l="50000" t="50000" r="50000" b="50000"/>
          </a:path>
        </a:gradFill>
        <a:effectLst/>
      </p:bgPr>
    </p:bg>
    <p:spTree>
      <p:nvGrpSpPr>
        <p:cNvPr id="1" name=""/>
        <p:cNvGrpSpPr/>
        <p:nvPr/>
      </p:nvGrpSpPr>
      <p:grpSpPr>
        <a:xfrm>
          <a:off x="0" y="0"/>
          <a:ext cx="0" cy="0"/>
          <a:chOff x="0" y="0"/>
          <a:chExt cx="0" cy="0"/>
        </a:xfrm>
      </p:grpSpPr>
      <p:pic>
        <p:nvPicPr>
          <p:cNvPr id="191" name="image3.png" descr="TextPageOverlay.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92" name="Shape 192"/>
          <p:cNvSpPr>
            <a:spLocks noGrp="1"/>
          </p:cNvSpPr>
          <p:nvPr>
            <p:ph type="title"/>
          </p:nvPr>
        </p:nvSpPr>
        <p:spPr>
          <a:xfrm>
            <a:off x="762000" y="274638"/>
            <a:ext cx="10668000" cy="1143001"/>
          </a:xfrm>
          <a:prstGeom prst="rect">
            <a:avLst/>
          </a:prstGeom>
        </p:spPr>
        <p:txBody>
          <a:bodyPr/>
          <a:lstStyle>
            <a:lvl1pPr algn="ctr">
              <a:lnSpc>
                <a:spcPct val="100000"/>
              </a:lnSpc>
              <a:defRPr sz="5400" spc="0">
                <a:solidFill>
                  <a:srgbClr val="000000"/>
                </a:solidFill>
                <a:latin typeface="Calisto MT"/>
                <a:ea typeface="Calisto MT"/>
                <a:cs typeface="Calisto MT"/>
                <a:sym typeface="Calisto MT"/>
              </a:defRPr>
            </a:lvl1pPr>
          </a:lstStyle>
          <a:p>
            <a:r>
              <a:t>Title Text</a:t>
            </a:r>
          </a:p>
        </p:txBody>
      </p:sp>
      <p:sp>
        <p:nvSpPr>
          <p:cNvPr id="193" name="Shape 193"/>
          <p:cNvSpPr>
            <a:spLocks noGrp="1"/>
          </p:cNvSpPr>
          <p:nvPr>
            <p:ph type="body" sz="quarter" idx="1"/>
          </p:nvPr>
        </p:nvSpPr>
        <p:spPr>
          <a:xfrm>
            <a:off x="762000" y="1874838"/>
            <a:ext cx="4998721" cy="639763"/>
          </a:xfrm>
          <a:prstGeom prst="rect">
            <a:avLst/>
          </a:prstGeom>
        </p:spPr>
        <p:txBody>
          <a:bodyPr/>
          <a:lstStyle>
            <a:lvl1pPr marL="0" indent="0" algn="ctr">
              <a:lnSpc>
                <a:spcPct val="100000"/>
              </a:lnSpc>
              <a:spcBef>
                <a:spcPts val="0"/>
              </a:spcBef>
              <a:buClrTx/>
              <a:buSzTx/>
              <a:buFontTx/>
              <a:buNone/>
              <a:defRPr sz="2400">
                <a:solidFill>
                  <a:srgbClr val="000000"/>
                </a:solidFill>
                <a:latin typeface="Calisto MT"/>
                <a:ea typeface="Calisto MT"/>
                <a:cs typeface="Calisto MT"/>
                <a:sym typeface="Calisto MT"/>
              </a:defRPr>
            </a:lvl1pPr>
            <a:lvl2pPr marL="0" indent="457200" algn="ctr">
              <a:lnSpc>
                <a:spcPct val="100000"/>
              </a:lnSpc>
              <a:spcBef>
                <a:spcPts val="0"/>
              </a:spcBef>
              <a:buClrTx/>
              <a:buSzTx/>
              <a:buFontTx/>
              <a:buNone/>
              <a:defRPr sz="2400">
                <a:solidFill>
                  <a:srgbClr val="000000"/>
                </a:solidFill>
                <a:latin typeface="Calisto MT"/>
                <a:ea typeface="Calisto MT"/>
                <a:cs typeface="Calisto MT"/>
                <a:sym typeface="Calisto MT"/>
              </a:defRPr>
            </a:lvl2pPr>
            <a:lvl3pPr marL="0" indent="914400" algn="ctr">
              <a:lnSpc>
                <a:spcPct val="100000"/>
              </a:lnSpc>
              <a:spcBef>
                <a:spcPts val="0"/>
              </a:spcBef>
              <a:buClrTx/>
              <a:buSzTx/>
              <a:buFontTx/>
              <a:buNone/>
              <a:defRPr sz="2400">
                <a:solidFill>
                  <a:srgbClr val="000000"/>
                </a:solidFill>
                <a:latin typeface="Calisto MT"/>
                <a:ea typeface="Calisto MT"/>
                <a:cs typeface="Calisto MT"/>
                <a:sym typeface="Calisto MT"/>
              </a:defRPr>
            </a:lvl3pPr>
            <a:lvl4pPr marL="0" indent="1371600" algn="ctr">
              <a:lnSpc>
                <a:spcPct val="100000"/>
              </a:lnSpc>
              <a:spcBef>
                <a:spcPts val="0"/>
              </a:spcBef>
              <a:buClrTx/>
              <a:buSzTx/>
              <a:buFontTx/>
              <a:buNone/>
              <a:defRPr sz="2400">
                <a:solidFill>
                  <a:srgbClr val="000000"/>
                </a:solidFill>
                <a:latin typeface="Calisto MT"/>
                <a:ea typeface="Calisto MT"/>
                <a:cs typeface="Calisto MT"/>
                <a:sym typeface="Calisto MT"/>
              </a:defRPr>
            </a:lvl4pPr>
            <a:lvl5pPr marL="0" indent="1828800" algn="ctr">
              <a:lnSpc>
                <a:spcPct val="100000"/>
              </a:lnSpc>
              <a:spcBef>
                <a:spcPts val="0"/>
              </a:spcBef>
              <a:buClrTx/>
              <a:buSzTx/>
              <a:buFontTx/>
              <a:buNone/>
              <a:defRPr sz="2400">
                <a:solidFill>
                  <a:srgbClr val="000000"/>
                </a:solidFill>
                <a:latin typeface="Calisto MT"/>
                <a:ea typeface="Calisto MT"/>
                <a:cs typeface="Calisto MT"/>
                <a:sym typeface="Calisto MT"/>
              </a:defRPr>
            </a:lvl5pPr>
          </a:lstStyle>
          <a:p>
            <a:r>
              <a:t>Body Level One</a:t>
            </a:r>
          </a:p>
          <a:p>
            <a:pPr lvl="1"/>
            <a:r>
              <a:t>Body Level Two</a:t>
            </a:r>
          </a:p>
          <a:p>
            <a:pPr lvl="2"/>
            <a:r>
              <a:t>Body Level Three</a:t>
            </a:r>
          </a:p>
          <a:p>
            <a:pPr lvl="3"/>
            <a:r>
              <a:t>Body Level Four</a:t>
            </a:r>
          </a:p>
          <a:p>
            <a:pPr lvl="4"/>
            <a:r>
              <a:t>Body Level Five</a:t>
            </a:r>
          </a:p>
        </p:txBody>
      </p:sp>
      <p:sp>
        <p:nvSpPr>
          <p:cNvPr id="194" name="Shape 194"/>
          <p:cNvSpPr>
            <a:spLocks noGrp="1"/>
          </p:cNvSpPr>
          <p:nvPr>
            <p:ph type="body" sz="quarter" idx="13"/>
          </p:nvPr>
        </p:nvSpPr>
        <p:spPr>
          <a:xfrm>
            <a:off x="6431279" y="1874838"/>
            <a:ext cx="4998721" cy="639763"/>
          </a:xfrm>
          <a:prstGeom prst="rect">
            <a:avLst/>
          </a:prstGeom>
        </p:spPr>
        <p:txBody>
          <a:bodyPr/>
          <a:lstStyle/>
          <a:p>
            <a:pPr marL="0" indent="0" algn="ctr">
              <a:lnSpc>
                <a:spcPct val="100000"/>
              </a:lnSpc>
              <a:spcBef>
                <a:spcPts val="0"/>
              </a:spcBef>
              <a:buClrTx/>
              <a:buSzTx/>
              <a:buFontTx/>
              <a:buNone/>
              <a:defRPr sz="2400">
                <a:solidFill>
                  <a:srgbClr val="000000"/>
                </a:solidFill>
                <a:latin typeface="Calisto MT"/>
                <a:ea typeface="Calisto MT"/>
                <a:cs typeface="Calisto MT"/>
                <a:sym typeface="Calisto MT"/>
              </a:defRPr>
            </a:pPr>
            <a:endParaRPr/>
          </a:p>
        </p:txBody>
      </p:sp>
      <p:pic>
        <p:nvPicPr>
          <p:cNvPr id="195" name="image5.png" descr="standardRule.png"/>
          <p:cNvPicPr>
            <a:picLocks noChangeAspect="1"/>
          </p:cNvPicPr>
          <p:nvPr/>
        </p:nvPicPr>
        <p:blipFill>
          <a:blip r:embed="rId3">
            <a:extLst/>
          </a:blip>
          <a:stretch>
            <a:fillRect/>
          </a:stretch>
        </p:blipFill>
        <p:spPr>
          <a:xfrm>
            <a:off x="3606800" y="1524000"/>
            <a:ext cx="4978400" cy="152400"/>
          </a:xfrm>
          <a:prstGeom prst="rect">
            <a:avLst/>
          </a:prstGeom>
          <a:ln w="12700">
            <a:miter lim="400000"/>
          </a:ln>
          <a:effectLst>
            <a:outerShdw blurRad="25400" rotWithShape="0">
              <a:srgbClr val="000000">
                <a:alpha val="40000"/>
              </a:srgbClr>
            </a:outerShdw>
          </a:effectLst>
        </p:spPr>
      </p:pic>
      <p:sp>
        <p:nvSpPr>
          <p:cNvPr id="196" name="Shape 196"/>
          <p:cNvSpPr>
            <a:spLocks noGrp="1"/>
          </p:cNvSpPr>
          <p:nvPr>
            <p:ph type="sldNum" sz="quarter" idx="2"/>
          </p:nvPr>
        </p:nvSpPr>
        <p:spPr>
          <a:xfrm>
            <a:off x="5966241" y="6206696"/>
            <a:ext cx="259518" cy="269241"/>
          </a:xfrm>
          <a:prstGeom prst="rect">
            <a:avLst/>
          </a:prstGeom>
        </p:spPr>
        <p:txBody>
          <a:bodyPr/>
          <a:lstStyle>
            <a:lvl1pPr algn="ctr">
              <a:defRPr>
                <a:solidFill>
                  <a:srgbClr val="82682C"/>
                </a:solidFill>
                <a:latin typeface="Calisto MT"/>
                <a:ea typeface="Calisto MT"/>
                <a:cs typeface="Calisto MT"/>
                <a:sym typeface="Calisto MT"/>
              </a:defRPr>
            </a:lvl1pPr>
          </a:lstStyle>
          <a:p>
            <a:fld id="{86CB4B4D-7CA3-9044-876B-883B54F8677D}" type="slidenum">
              <a:t>‹#›</a:t>
            </a:fld>
            <a:endParaRPr dirty="0"/>
          </a:p>
        </p:txBody>
      </p:sp>
    </p:spTree>
    <p:extLst>
      <p:ext uri="{BB962C8B-B14F-4D97-AF65-F5344CB8AC3E}">
        <p14:creationId xmlns:p14="http://schemas.microsoft.com/office/powerpoint/2010/main" val="15389587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9903AD-51E6-4E0C-BA1D-A860BCFB29D1}" type="datetimeFigureOut">
              <a:rPr lang="en-US"/>
              <a:pPr>
                <a:defRPr/>
              </a:pPr>
              <a:t>5/28/2019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B617659-6090-4FA2-960D-DD21D9256F00}" type="slidenum">
              <a:rPr lang="en-US"/>
              <a:pPr>
                <a:defRPr/>
              </a:pPr>
              <a:t>‹#›</a:t>
            </a:fld>
            <a:endParaRPr lang="en-US" dirty="0"/>
          </a:p>
        </p:txBody>
      </p:sp>
    </p:spTree>
    <p:extLst>
      <p:ext uri="{BB962C8B-B14F-4D97-AF65-F5344CB8AC3E}">
        <p14:creationId xmlns:p14="http://schemas.microsoft.com/office/powerpoint/2010/main" val="3228420244"/>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1_Blank">
    <p:bg>
      <p:bgPr>
        <a:gradFill flip="none" rotWithShape="1">
          <a:gsLst>
            <a:gs pos="0">
              <a:srgbClr val="FFDAA7"/>
            </a:gs>
            <a:gs pos="40000">
              <a:srgbClr val="FFE9C1"/>
            </a:gs>
            <a:gs pos="100000">
              <a:srgbClr val="A17302"/>
            </a:gs>
          </a:gsLst>
          <a:path path="circle">
            <a:fillToRect l="50000" t="50000" r="50000" b="50000"/>
          </a:path>
        </a:gradFill>
        <a:effectLst/>
      </p:bgPr>
    </p:bg>
    <p:spTree>
      <p:nvGrpSpPr>
        <p:cNvPr id="1" name=""/>
        <p:cNvGrpSpPr/>
        <p:nvPr/>
      </p:nvGrpSpPr>
      <p:grpSpPr>
        <a:xfrm>
          <a:off x="0" y="0"/>
          <a:ext cx="0" cy="0"/>
          <a:chOff x="0" y="0"/>
          <a:chExt cx="0" cy="0"/>
        </a:xfrm>
      </p:grpSpPr>
      <p:pic>
        <p:nvPicPr>
          <p:cNvPr id="212" name="image3.png" descr="TextPageOverlay.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13" name="Shape 213"/>
          <p:cNvSpPr>
            <a:spLocks noGrp="1"/>
          </p:cNvSpPr>
          <p:nvPr>
            <p:ph type="sldNum" sz="quarter" idx="2"/>
          </p:nvPr>
        </p:nvSpPr>
        <p:spPr>
          <a:xfrm>
            <a:off x="5966241" y="6206696"/>
            <a:ext cx="259518" cy="269241"/>
          </a:xfrm>
          <a:prstGeom prst="rect">
            <a:avLst/>
          </a:prstGeom>
        </p:spPr>
        <p:txBody>
          <a:bodyPr/>
          <a:lstStyle>
            <a:lvl1pPr algn="ctr">
              <a:defRPr>
                <a:solidFill>
                  <a:srgbClr val="82682C"/>
                </a:solidFill>
                <a:latin typeface="Calisto MT"/>
                <a:ea typeface="Calisto MT"/>
                <a:cs typeface="Calisto MT"/>
                <a:sym typeface="Calisto MT"/>
              </a:defRPr>
            </a:lvl1pPr>
          </a:lstStyle>
          <a:p>
            <a:fld id="{86CB4B4D-7CA3-9044-876B-883B54F8677D}" type="slidenum">
              <a:t>‹#›</a:t>
            </a:fld>
            <a:endParaRPr dirty="0"/>
          </a:p>
        </p:txBody>
      </p:sp>
    </p:spTree>
    <p:extLst>
      <p:ext uri="{BB962C8B-B14F-4D97-AF65-F5344CB8AC3E}">
        <p14:creationId xmlns:p14="http://schemas.microsoft.com/office/powerpoint/2010/main" val="4038150441"/>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1_Picture with Caption">
    <p:bg>
      <p:bgPr>
        <a:gradFill flip="none" rotWithShape="1">
          <a:gsLst>
            <a:gs pos="0">
              <a:srgbClr val="FFDAA7"/>
            </a:gs>
            <a:gs pos="40000">
              <a:srgbClr val="FFE9C1"/>
            </a:gs>
            <a:gs pos="100000">
              <a:srgbClr val="A17302"/>
            </a:gs>
          </a:gsLst>
          <a:path path="circle">
            <a:fillToRect l="50000" t="50000" r="50000" b="50000"/>
          </a:path>
        </a:gradFill>
        <a:effectLst/>
      </p:bgPr>
    </p:bg>
    <p:spTree>
      <p:nvGrpSpPr>
        <p:cNvPr id="1" name=""/>
        <p:cNvGrpSpPr/>
        <p:nvPr/>
      </p:nvGrpSpPr>
      <p:grpSpPr>
        <a:xfrm>
          <a:off x="0" y="0"/>
          <a:ext cx="0" cy="0"/>
          <a:chOff x="0" y="0"/>
          <a:chExt cx="0" cy="0"/>
        </a:xfrm>
      </p:grpSpPr>
      <p:pic>
        <p:nvPicPr>
          <p:cNvPr id="232" name="image3.png" descr="TextPageOverlay.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33" name="Shape 233"/>
          <p:cNvSpPr>
            <a:spLocks noGrp="1"/>
          </p:cNvSpPr>
          <p:nvPr>
            <p:ph type="title"/>
          </p:nvPr>
        </p:nvSpPr>
        <p:spPr>
          <a:xfrm>
            <a:off x="792480" y="434608"/>
            <a:ext cx="4998721" cy="1709929"/>
          </a:xfrm>
          <a:prstGeom prst="rect">
            <a:avLst/>
          </a:prstGeom>
        </p:spPr>
        <p:txBody>
          <a:bodyPr anchor="b"/>
          <a:lstStyle>
            <a:lvl1pPr algn="ctr">
              <a:lnSpc>
                <a:spcPct val="100000"/>
              </a:lnSpc>
              <a:defRPr spc="0">
                <a:solidFill>
                  <a:srgbClr val="000000"/>
                </a:solidFill>
                <a:latin typeface="Calisto MT"/>
                <a:ea typeface="Calisto MT"/>
                <a:cs typeface="Calisto MT"/>
                <a:sym typeface="Calisto MT"/>
              </a:defRPr>
            </a:lvl1pPr>
          </a:lstStyle>
          <a:p>
            <a:r>
              <a:t>Title Text</a:t>
            </a:r>
          </a:p>
        </p:txBody>
      </p:sp>
      <p:sp>
        <p:nvSpPr>
          <p:cNvPr id="234" name="Shape 234"/>
          <p:cNvSpPr>
            <a:spLocks noGrp="1"/>
          </p:cNvSpPr>
          <p:nvPr>
            <p:ph type="body" sz="quarter" idx="1"/>
          </p:nvPr>
        </p:nvSpPr>
        <p:spPr>
          <a:xfrm>
            <a:off x="792480" y="2551176"/>
            <a:ext cx="4998721" cy="3145536"/>
          </a:xfrm>
          <a:prstGeom prst="rect">
            <a:avLst/>
          </a:prstGeom>
        </p:spPr>
        <p:txBody>
          <a:bodyPr anchor="t"/>
          <a:lstStyle>
            <a:lvl1pPr marL="0" indent="0" algn="ctr">
              <a:lnSpc>
                <a:spcPct val="100000"/>
              </a:lnSpc>
              <a:spcBef>
                <a:spcPts val="1800"/>
              </a:spcBef>
              <a:buClrTx/>
              <a:buSzTx/>
              <a:buFontTx/>
              <a:buNone/>
              <a:defRPr sz="1800">
                <a:solidFill>
                  <a:srgbClr val="000000"/>
                </a:solidFill>
                <a:latin typeface="Calisto MT"/>
                <a:ea typeface="Calisto MT"/>
                <a:cs typeface="Calisto MT"/>
                <a:sym typeface="Calisto MT"/>
              </a:defRPr>
            </a:lvl1pPr>
            <a:lvl2pPr marL="0" indent="457200" algn="ctr">
              <a:lnSpc>
                <a:spcPct val="100000"/>
              </a:lnSpc>
              <a:spcBef>
                <a:spcPts val="1800"/>
              </a:spcBef>
              <a:buClrTx/>
              <a:buSzTx/>
              <a:buFontTx/>
              <a:buNone/>
              <a:defRPr sz="1800">
                <a:solidFill>
                  <a:srgbClr val="000000"/>
                </a:solidFill>
                <a:latin typeface="Calisto MT"/>
                <a:ea typeface="Calisto MT"/>
                <a:cs typeface="Calisto MT"/>
                <a:sym typeface="Calisto MT"/>
              </a:defRPr>
            </a:lvl2pPr>
            <a:lvl3pPr marL="0" indent="914400" algn="ctr">
              <a:lnSpc>
                <a:spcPct val="100000"/>
              </a:lnSpc>
              <a:spcBef>
                <a:spcPts val="1800"/>
              </a:spcBef>
              <a:buClrTx/>
              <a:buSzTx/>
              <a:buFontTx/>
              <a:buNone/>
              <a:defRPr sz="1800">
                <a:solidFill>
                  <a:srgbClr val="000000"/>
                </a:solidFill>
                <a:latin typeface="Calisto MT"/>
                <a:ea typeface="Calisto MT"/>
                <a:cs typeface="Calisto MT"/>
                <a:sym typeface="Calisto MT"/>
              </a:defRPr>
            </a:lvl3pPr>
            <a:lvl4pPr marL="0" indent="1371600" algn="ctr">
              <a:lnSpc>
                <a:spcPct val="100000"/>
              </a:lnSpc>
              <a:spcBef>
                <a:spcPts val="1800"/>
              </a:spcBef>
              <a:buClrTx/>
              <a:buSzTx/>
              <a:buFontTx/>
              <a:buNone/>
              <a:defRPr sz="1800">
                <a:solidFill>
                  <a:srgbClr val="000000"/>
                </a:solidFill>
                <a:latin typeface="Calisto MT"/>
                <a:ea typeface="Calisto MT"/>
                <a:cs typeface="Calisto MT"/>
                <a:sym typeface="Calisto MT"/>
              </a:defRPr>
            </a:lvl4pPr>
            <a:lvl5pPr marL="0" indent="1828800" algn="ctr">
              <a:lnSpc>
                <a:spcPct val="100000"/>
              </a:lnSpc>
              <a:spcBef>
                <a:spcPts val="1800"/>
              </a:spcBef>
              <a:buClrTx/>
              <a:buSzTx/>
              <a:buFontTx/>
              <a:buNone/>
              <a:defRPr sz="1800">
                <a:solidFill>
                  <a:srgbClr val="000000"/>
                </a:solidFill>
                <a:latin typeface="Calisto MT"/>
                <a:ea typeface="Calisto MT"/>
                <a:cs typeface="Calisto MT"/>
                <a:sym typeface="Calisto MT"/>
              </a:defRPr>
            </a:lvl5pPr>
          </a:lstStyle>
          <a:p>
            <a:r>
              <a:t>Body Level One</a:t>
            </a:r>
          </a:p>
          <a:p>
            <a:pPr lvl="1"/>
            <a:r>
              <a:t>Body Level Two</a:t>
            </a:r>
          </a:p>
          <a:p>
            <a:pPr lvl="2"/>
            <a:r>
              <a:t>Body Level Three</a:t>
            </a:r>
          </a:p>
          <a:p>
            <a:pPr lvl="3"/>
            <a:r>
              <a:t>Body Level Four</a:t>
            </a:r>
          </a:p>
          <a:p>
            <a:pPr lvl="4"/>
            <a:r>
              <a:t>Body Level Five</a:t>
            </a:r>
          </a:p>
        </p:txBody>
      </p:sp>
      <p:pic>
        <p:nvPicPr>
          <p:cNvPr id="235" name="image7.png" descr="shortRule.png"/>
          <p:cNvPicPr>
            <a:picLocks noChangeAspect="1"/>
          </p:cNvPicPr>
          <p:nvPr/>
        </p:nvPicPr>
        <p:blipFill>
          <a:blip r:embed="rId3">
            <a:extLst/>
          </a:blip>
          <a:stretch>
            <a:fillRect/>
          </a:stretch>
        </p:blipFill>
        <p:spPr>
          <a:xfrm>
            <a:off x="1630531" y="2305609"/>
            <a:ext cx="3327401" cy="95251"/>
          </a:xfrm>
          <a:prstGeom prst="rect">
            <a:avLst/>
          </a:prstGeom>
          <a:ln w="12700">
            <a:miter lim="400000"/>
          </a:ln>
          <a:effectLst>
            <a:outerShdw blurRad="25400" rotWithShape="0">
              <a:srgbClr val="000000">
                <a:alpha val="40000"/>
              </a:srgbClr>
            </a:outerShdw>
          </a:effectLst>
        </p:spPr>
      </p:pic>
      <p:pic>
        <p:nvPicPr>
          <p:cNvPr id="236" name="image8.png" descr="parAvion.png"/>
          <p:cNvPicPr>
            <a:picLocks noChangeAspect="1"/>
          </p:cNvPicPr>
          <p:nvPr/>
        </p:nvPicPr>
        <p:blipFill>
          <a:blip r:embed="rId4">
            <a:extLst/>
          </a:blip>
          <a:stretch>
            <a:fillRect/>
          </a:stretch>
        </p:blipFill>
        <p:spPr>
          <a:xfrm rot="308222">
            <a:off x="9064028" y="538594"/>
            <a:ext cx="2411314" cy="516710"/>
          </a:xfrm>
          <a:prstGeom prst="rect">
            <a:avLst/>
          </a:prstGeom>
          <a:ln w="12700">
            <a:miter lim="400000"/>
          </a:ln>
        </p:spPr>
      </p:pic>
      <p:sp>
        <p:nvSpPr>
          <p:cNvPr id="237" name="Shape 237"/>
          <p:cNvSpPr>
            <a:spLocks noGrp="1"/>
          </p:cNvSpPr>
          <p:nvPr>
            <p:ph type="pic" sz="half" idx="13"/>
          </p:nvPr>
        </p:nvSpPr>
        <p:spPr>
          <a:xfrm rot="150174">
            <a:off x="6436717" y="836203"/>
            <a:ext cx="4876801" cy="4937760"/>
          </a:xfrm>
          <a:prstGeom prst="rect">
            <a:avLst/>
          </a:prstGeom>
          <a:ln w="31750" cap="sq">
            <a:solidFill>
              <a:srgbClr val="FDFDFD"/>
            </a:solidFill>
            <a:miter lim="800000"/>
          </a:ln>
          <a:effectLst>
            <a:outerShdw blurRad="88900" dist="44450" dir="7560000" rotWithShape="0">
              <a:srgbClr val="000000">
                <a:alpha val="20000"/>
              </a:srgbClr>
            </a:outerShdw>
          </a:effectLst>
        </p:spPr>
        <p:txBody>
          <a:bodyPr lIns="91439" rIns="91439" anchor="t">
            <a:noAutofit/>
          </a:bodyPr>
          <a:lstStyle/>
          <a:p>
            <a:endParaRPr dirty="0"/>
          </a:p>
        </p:txBody>
      </p:sp>
      <p:sp>
        <p:nvSpPr>
          <p:cNvPr id="238" name="Shape 238"/>
          <p:cNvSpPr>
            <a:spLocks noGrp="1"/>
          </p:cNvSpPr>
          <p:nvPr>
            <p:ph type="sldNum" sz="quarter" idx="2"/>
          </p:nvPr>
        </p:nvSpPr>
        <p:spPr>
          <a:xfrm>
            <a:off x="5966241" y="6206696"/>
            <a:ext cx="259518" cy="269241"/>
          </a:xfrm>
          <a:prstGeom prst="rect">
            <a:avLst/>
          </a:prstGeom>
        </p:spPr>
        <p:txBody>
          <a:bodyPr/>
          <a:lstStyle>
            <a:lvl1pPr algn="ctr">
              <a:defRPr>
                <a:solidFill>
                  <a:srgbClr val="82682C"/>
                </a:solidFill>
                <a:latin typeface="Calisto MT"/>
                <a:ea typeface="Calisto MT"/>
                <a:cs typeface="Calisto MT"/>
                <a:sym typeface="Calisto MT"/>
              </a:defRPr>
            </a:lvl1pPr>
          </a:lstStyle>
          <a:p>
            <a:fld id="{86CB4B4D-7CA3-9044-876B-883B54F8677D}" type="slidenum">
              <a:t>‹#›</a:t>
            </a:fld>
            <a:endParaRPr dirty="0"/>
          </a:p>
        </p:txBody>
      </p:sp>
    </p:spTree>
    <p:extLst>
      <p:ext uri="{BB962C8B-B14F-4D97-AF65-F5344CB8AC3E}">
        <p14:creationId xmlns:p14="http://schemas.microsoft.com/office/powerpoint/2010/main" val="4115796207"/>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Picture above Caption">
    <p:bg>
      <p:bgPr>
        <a:gradFill flip="none" rotWithShape="1">
          <a:gsLst>
            <a:gs pos="0">
              <a:srgbClr val="FFDAA7"/>
            </a:gs>
            <a:gs pos="40000">
              <a:srgbClr val="FFE9C1"/>
            </a:gs>
            <a:gs pos="100000">
              <a:srgbClr val="A17302"/>
            </a:gs>
          </a:gsLst>
          <a:path path="circle">
            <a:fillToRect l="50000" t="50000" r="50000" b="50000"/>
          </a:path>
        </a:gradFill>
        <a:effectLst/>
      </p:bgPr>
    </p:bg>
    <p:spTree>
      <p:nvGrpSpPr>
        <p:cNvPr id="1" name=""/>
        <p:cNvGrpSpPr/>
        <p:nvPr/>
      </p:nvGrpSpPr>
      <p:grpSpPr>
        <a:xfrm>
          <a:off x="0" y="0"/>
          <a:ext cx="0" cy="0"/>
          <a:chOff x="0" y="0"/>
          <a:chExt cx="0" cy="0"/>
        </a:xfrm>
      </p:grpSpPr>
      <p:pic>
        <p:nvPicPr>
          <p:cNvPr id="245" name="image4.png" descr="TitlePageOverlay.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46" name="Shape 246"/>
          <p:cNvSpPr>
            <a:spLocks noGrp="1"/>
          </p:cNvSpPr>
          <p:nvPr>
            <p:ph type="title"/>
          </p:nvPr>
        </p:nvSpPr>
        <p:spPr>
          <a:xfrm>
            <a:off x="762000" y="2924824"/>
            <a:ext cx="10668000" cy="1709929"/>
          </a:xfrm>
          <a:prstGeom prst="rect">
            <a:avLst/>
          </a:prstGeom>
        </p:spPr>
        <p:txBody>
          <a:bodyPr anchor="b"/>
          <a:lstStyle>
            <a:lvl1pPr algn="ctr">
              <a:lnSpc>
                <a:spcPct val="100000"/>
              </a:lnSpc>
              <a:defRPr sz="4000" spc="0">
                <a:solidFill>
                  <a:srgbClr val="000000"/>
                </a:solidFill>
                <a:latin typeface="Calisto MT"/>
                <a:ea typeface="Calisto MT"/>
                <a:cs typeface="Calisto MT"/>
                <a:sym typeface="Calisto MT"/>
              </a:defRPr>
            </a:lvl1pPr>
          </a:lstStyle>
          <a:p>
            <a:r>
              <a:t>Title Text</a:t>
            </a:r>
          </a:p>
        </p:txBody>
      </p:sp>
      <p:sp>
        <p:nvSpPr>
          <p:cNvPr id="247" name="Shape 247"/>
          <p:cNvSpPr>
            <a:spLocks noGrp="1"/>
          </p:cNvSpPr>
          <p:nvPr>
            <p:ph type="body" sz="quarter" idx="1"/>
          </p:nvPr>
        </p:nvSpPr>
        <p:spPr>
          <a:xfrm>
            <a:off x="762000" y="4800600"/>
            <a:ext cx="10668000" cy="1219200"/>
          </a:xfrm>
          <a:prstGeom prst="rect">
            <a:avLst/>
          </a:prstGeom>
        </p:spPr>
        <p:txBody>
          <a:bodyPr anchor="t"/>
          <a:lstStyle>
            <a:lvl1pPr marL="0" indent="0" algn="ctr">
              <a:lnSpc>
                <a:spcPct val="100000"/>
              </a:lnSpc>
              <a:spcBef>
                <a:spcPts val="1800"/>
              </a:spcBef>
              <a:buClrTx/>
              <a:buSzTx/>
              <a:buFontTx/>
              <a:buNone/>
              <a:defRPr sz="1800">
                <a:solidFill>
                  <a:srgbClr val="000000"/>
                </a:solidFill>
                <a:latin typeface="Calisto MT"/>
                <a:ea typeface="Calisto MT"/>
                <a:cs typeface="Calisto MT"/>
                <a:sym typeface="Calisto MT"/>
              </a:defRPr>
            </a:lvl1pPr>
            <a:lvl2pPr marL="0" indent="457200" algn="ctr">
              <a:lnSpc>
                <a:spcPct val="100000"/>
              </a:lnSpc>
              <a:spcBef>
                <a:spcPts val="1800"/>
              </a:spcBef>
              <a:buClrTx/>
              <a:buSzTx/>
              <a:buFontTx/>
              <a:buNone/>
              <a:defRPr sz="1800">
                <a:solidFill>
                  <a:srgbClr val="000000"/>
                </a:solidFill>
                <a:latin typeface="Calisto MT"/>
                <a:ea typeface="Calisto MT"/>
                <a:cs typeface="Calisto MT"/>
                <a:sym typeface="Calisto MT"/>
              </a:defRPr>
            </a:lvl2pPr>
            <a:lvl3pPr marL="0" indent="914400" algn="ctr">
              <a:lnSpc>
                <a:spcPct val="100000"/>
              </a:lnSpc>
              <a:spcBef>
                <a:spcPts val="1800"/>
              </a:spcBef>
              <a:buClrTx/>
              <a:buSzTx/>
              <a:buFontTx/>
              <a:buNone/>
              <a:defRPr sz="1800">
                <a:solidFill>
                  <a:srgbClr val="000000"/>
                </a:solidFill>
                <a:latin typeface="Calisto MT"/>
                <a:ea typeface="Calisto MT"/>
                <a:cs typeface="Calisto MT"/>
                <a:sym typeface="Calisto MT"/>
              </a:defRPr>
            </a:lvl3pPr>
            <a:lvl4pPr marL="0" indent="1371600" algn="ctr">
              <a:lnSpc>
                <a:spcPct val="100000"/>
              </a:lnSpc>
              <a:spcBef>
                <a:spcPts val="1800"/>
              </a:spcBef>
              <a:buClrTx/>
              <a:buSzTx/>
              <a:buFontTx/>
              <a:buNone/>
              <a:defRPr sz="1800">
                <a:solidFill>
                  <a:srgbClr val="000000"/>
                </a:solidFill>
                <a:latin typeface="Calisto MT"/>
                <a:ea typeface="Calisto MT"/>
                <a:cs typeface="Calisto MT"/>
                <a:sym typeface="Calisto MT"/>
              </a:defRPr>
            </a:lvl4pPr>
            <a:lvl5pPr marL="0" indent="1828800" algn="ctr">
              <a:lnSpc>
                <a:spcPct val="100000"/>
              </a:lnSpc>
              <a:spcBef>
                <a:spcPts val="1800"/>
              </a:spcBef>
              <a:buClrTx/>
              <a:buSzTx/>
              <a:buFontTx/>
              <a:buNone/>
              <a:defRPr sz="1800">
                <a:solidFill>
                  <a:srgbClr val="000000"/>
                </a:solidFill>
                <a:latin typeface="Calisto MT"/>
                <a:ea typeface="Calisto MT"/>
                <a:cs typeface="Calisto MT"/>
                <a:sym typeface="Calisto MT"/>
              </a:defRPr>
            </a:lvl5pPr>
          </a:lstStyle>
          <a:p>
            <a:r>
              <a:t>Body Level One</a:t>
            </a:r>
          </a:p>
          <a:p>
            <a:pPr lvl="1"/>
            <a:r>
              <a:t>Body Level Two</a:t>
            </a:r>
          </a:p>
          <a:p>
            <a:pPr lvl="2"/>
            <a:r>
              <a:t>Body Level Three</a:t>
            </a:r>
          </a:p>
          <a:p>
            <a:pPr lvl="3"/>
            <a:r>
              <a:t>Body Level Four</a:t>
            </a:r>
          </a:p>
          <a:p>
            <a:pPr lvl="4"/>
            <a:r>
              <a:t>Body Level Five</a:t>
            </a:r>
          </a:p>
        </p:txBody>
      </p:sp>
      <p:pic>
        <p:nvPicPr>
          <p:cNvPr id="248" name="image7.png" descr="shortRule.png"/>
          <p:cNvPicPr>
            <a:picLocks noChangeAspect="1"/>
          </p:cNvPicPr>
          <p:nvPr/>
        </p:nvPicPr>
        <p:blipFill>
          <a:blip r:embed="rId3">
            <a:extLst/>
          </a:blip>
          <a:stretch>
            <a:fillRect/>
          </a:stretch>
        </p:blipFill>
        <p:spPr>
          <a:xfrm>
            <a:off x="4432300" y="4666129"/>
            <a:ext cx="3327400" cy="95251"/>
          </a:xfrm>
          <a:prstGeom prst="rect">
            <a:avLst/>
          </a:prstGeom>
          <a:ln w="12700">
            <a:miter lim="400000"/>
          </a:ln>
          <a:effectLst>
            <a:outerShdw blurRad="25400" rotWithShape="0">
              <a:srgbClr val="000000">
                <a:alpha val="40000"/>
              </a:srgbClr>
            </a:outerShdw>
          </a:effectLst>
        </p:spPr>
      </p:pic>
      <p:sp>
        <p:nvSpPr>
          <p:cNvPr id="249" name="Shape 249"/>
          <p:cNvSpPr>
            <a:spLocks noGrp="1"/>
          </p:cNvSpPr>
          <p:nvPr>
            <p:ph type="pic" sz="half" idx="13"/>
          </p:nvPr>
        </p:nvSpPr>
        <p:spPr>
          <a:xfrm rot="21355093">
            <a:off x="3146221" y="458369"/>
            <a:ext cx="5899560" cy="3079126"/>
          </a:xfrm>
          <a:prstGeom prst="rect">
            <a:avLst/>
          </a:prstGeom>
          <a:ln w="31750" cap="sq">
            <a:solidFill>
              <a:srgbClr val="FDFDFD"/>
            </a:solidFill>
            <a:miter lim="800000"/>
          </a:ln>
          <a:effectLst>
            <a:outerShdw blurRad="88900" dist="44450" dir="900000" rotWithShape="0">
              <a:srgbClr val="000000">
                <a:alpha val="20000"/>
              </a:srgbClr>
            </a:outerShdw>
          </a:effectLst>
        </p:spPr>
        <p:txBody>
          <a:bodyPr lIns="91439" rIns="91439" anchor="t">
            <a:noAutofit/>
          </a:bodyPr>
          <a:lstStyle/>
          <a:p>
            <a:endParaRPr dirty="0"/>
          </a:p>
        </p:txBody>
      </p:sp>
      <p:sp>
        <p:nvSpPr>
          <p:cNvPr id="250" name="Shape 250"/>
          <p:cNvSpPr>
            <a:spLocks noGrp="1"/>
          </p:cNvSpPr>
          <p:nvPr>
            <p:ph type="sldNum" sz="quarter" idx="2"/>
          </p:nvPr>
        </p:nvSpPr>
        <p:spPr>
          <a:xfrm>
            <a:off x="5966241" y="6206696"/>
            <a:ext cx="259518" cy="269241"/>
          </a:xfrm>
          <a:prstGeom prst="rect">
            <a:avLst/>
          </a:prstGeom>
        </p:spPr>
        <p:txBody>
          <a:bodyPr/>
          <a:lstStyle>
            <a:lvl1pPr algn="ctr">
              <a:defRPr>
                <a:solidFill>
                  <a:srgbClr val="82682C"/>
                </a:solidFill>
                <a:latin typeface="Calisto MT"/>
                <a:ea typeface="Calisto MT"/>
                <a:cs typeface="Calisto MT"/>
                <a:sym typeface="Calisto MT"/>
              </a:defRPr>
            </a:lvl1pPr>
          </a:lstStyle>
          <a:p>
            <a:fld id="{86CB4B4D-7CA3-9044-876B-883B54F8677D}" type="slidenum">
              <a:t>‹#›</a:t>
            </a:fld>
            <a:endParaRPr dirty="0"/>
          </a:p>
        </p:txBody>
      </p:sp>
    </p:spTree>
    <p:extLst>
      <p:ext uri="{BB962C8B-B14F-4D97-AF65-F5344CB8AC3E}">
        <p14:creationId xmlns:p14="http://schemas.microsoft.com/office/powerpoint/2010/main" val="1189862762"/>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2 Pictures above Caption">
    <p:bg>
      <p:bgPr>
        <a:gradFill flip="none" rotWithShape="1">
          <a:gsLst>
            <a:gs pos="0">
              <a:srgbClr val="FFDAA7"/>
            </a:gs>
            <a:gs pos="40000">
              <a:srgbClr val="FFE9C1"/>
            </a:gs>
            <a:gs pos="100000">
              <a:srgbClr val="A17302"/>
            </a:gs>
          </a:gsLst>
          <a:path path="circle">
            <a:fillToRect l="50000" t="50000" r="50000" b="50000"/>
          </a:path>
        </a:gradFill>
        <a:effectLst/>
      </p:bgPr>
    </p:bg>
    <p:spTree>
      <p:nvGrpSpPr>
        <p:cNvPr id="1" name=""/>
        <p:cNvGrpSpPr/>
        <p:nvPr/>
      </p:nvGrpSpPr>
      <p:grpSpPr>
        <a:xfrm>
          <a:off x="0" y="0"/>
          <a:ext cx="0" cy="0"/>
          <a:chOff x="0" y="0"/>
          <a:chExt cx="0" cy="0"/>
        </a:xfrm>
      </p:grpSpPr>
      <p:pic>
        <p:nvPicPr>
          <p:cNvPr id="257" name="image4.png" descr="TitlePageOverlay.png"/>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258" name="image8.png" descr="parAvion.png"/>
          <p:cNvPicPr>
            <a:picLocks noChangeAspect="1"/>
          </p:cNvPicPr>
          <p:nvPr/>
        </p:nvPicPr>
        <p:blipFill>
          <a:blip r:embed="rId3">
            <a:extLst/>
          </a:blip>
          <a:stretch>
            <a:fillRect/>
          </a:stretch>
        </p:blipFill>
        <p:spPr>
          <a:xfrm rot="308222">
            <a:off x="9114622" y="278688"/>
            <a:ext cx="2261273" cy="484559"/>
          </a:xfrm>
          <a:prstGeom prst="rect">
            <a:avLst/>
          </a:prstGeom>
          <a:ln w="12700">
            <a:miter lim="400000"/>
          </a:ln>
        </p:spPr>
      </p:pic>
      <p:sp>
        <p:nvSpPr>
          <p:cNvPr id="259" name="Shape 259"/>
          <p:cNvSpPr>
            <a:spLocks noGrp="1"/>
          </p:cNvSpPr>
          <p:nvPr>
            <p:ph type="title"/>
          </p:nvPr>
        </p:nvSpPr>
        <p:spPr>
          <a:xfrm>
            <a:off x="762000" y="2924824"/>
            <a:ext cx="10668000" cy="1709929"/>
          </a:xfrm>
          <a:prstGeom prst="rect">
            <a:avLst/>
          </a:prstGeom>
        </p:spPr>
        <p:txBody>
          <a:bodyPr anchor="b"/>
          <a:lstStyle>
            <a:lvl1pPr algn="ctr">
              <a:lnSpc>
                <a:spcPct val="100000"/>
              </a:lnSpc>
              <a:defRPr sz="4000" spc="0">
                <a:solidFill>
                  <a:srgbClr val="000000"/>
                </a:solidFill>
                <a:latin typeface="Calisto MT"/>
                <a:ea typeface="Calisto MT"/>
                <a:cs typeface="Calisto MT"/>
                <a:sym typeface="Calisto MT"/>
              </a:defRPr>
            </a:lvl1pPr>
          </a:lstStyle>
          <a:p>
            <a:r>
              <a:t>Title Text</a:t>
            </a:r>
          </a:p>
        </p:txBody>
      </p:sp>
      <p:sp>
        <p:nvSpPr>
          <p:cNvPr id="260" name="Shape 260"/>
          <p:cNvSpPr>
            <a:spLocks noGrp="1"/>
          </p:cNvSpPr>
          <p:nvPr>
            <p:ph type="body" sz="quarter" idx="1"/>
          </p:nvPr>
        </p:nvSpPr>
        <p:spPr>
          <a:xfrm>
            <a:off x="762000" y="4800600"/>
            <a:ext cx="10668000" cy="1219200"/>
          </a:xfrm>
          <a:prstGeom prst="rect">
            <a:avLst/>
          </a:prstGeom>
        </p:spPr>
        <p:txBody>
          <a:bodyPr anchor="t"/>
          <a:lstStyle>
            <a:lvl1pPr marL="0" indent="0" algn="ctr">
              <a:lnSpc>
                <a:spcPct val="100000"/>
              </a:lnSpc>
              <a:spcBef>
                <a:spcPts val="1800"/>
              </a:spcBef>
              <a:buClrTx/>
              <a:buSzTx/>
              <a:buFontTx/>
              <a:buNone/>
              <a:defRPr sz="1800">
                <a:solidFill>
                  <a:srgbClr val="000000"/>
                </a:solidFill>
                <a:latin typeface="Calisto MT"/>
                <a:ea typeface="Calisto MT"/>
                <a:cs typeface="Calisto MT"/>
                <a:sym typeface="Calisto MT"/>
              </a:defRPr>
            </a:lvl1pPr>
            <a:lvl2pPr marL="0" indent="457200" algn="ctr">
              <a:lnSpc>
                <a:spcPct val="100000"/>
              </a:lnSpc>
              <a:spcBef>
                <a:spcPts val="1800"/>
              </a:spcBef>
              <a:buClrTx/>
              <a:buSzTx/>
              <a:buFontTx/>
              <a:buNone/>
              <a:defRPr sz="1800">
                <a:solidFill>
                  <a:srgbClr val="000000"/>
                </a:solidFill>
                <a:latin typeface="Calisto MT"/>
                <a:ea typeface="Calisto MT"/>
                <a:cs typeface="Calisto MT"/>
                <a:sym typeface="Calisto MT"/>
              </a:defRPr>
            </a:lvl2pPr>
            <a:lvl3pPr marL="0" indent="914400" algn="ctr">
              <a:lnSpc>
                <a:spcPct val="100000"/>
              </a:lnSpc>
              <a:spcBef>
                <a:spcPts val="1800"/>
              </a:spcBef>
              <a:buClrTx/>
              <a:buSzTx/>
              <a:buFontTx/>
              <a:buNone/>
              <a:defRPr sz="1800">
                <a:solidFill>
                  <a:srgbClr val="000000"/>
                </a:solidFill>
                <a:latin typeface="Calisto MT"/>
                <a:ea typeface="Calisto MT"/>
                <a:cs typeface="Calisto MT"/>
                <a:sym typeface="Calisto MT"/>
              </a:defRPr>
            </a:lvl3pPr>
            <a:lvl4pPr marL="0" indent="1371600" algn="ctr">
              <a:lnSpc>
                <a:spcPct val="100000"/>
              </a:lnSpc>
              <a:spcBef>
                <a:spcPts val="1800"/>
              </a:spcBef>
              <a:buClrTx/>
              <a:buSzTx/>
              <a:buFontTx/>
              <a:buNone/>
              <a:defRPr sz="1800">
                <a:solidFill>
                  <a:srgbClr val="000000"/>
                </a:solidFill>
                <a:latin typeface="Calisto MT"/>
                <a:ea typeface="Calisto MT"/>
                <a:cs typeface="Calisto MT"/>
                <a:sym typeface="Calisto MT"/>
              </a:defRPr>
            </a:lvl4pPr>
            <a:lvl5pPr marL="0" indent="1828800" algn="ctr">
              <a:lnSpc>
                <a:spcPct val="100000"/>
              </a:lnSpc>
              <a:spcBef>
                <a:spcPts val="1800"/>
              </a:spcBef>
              <a:buClrTx/>
              <a:buSzTx/>
              <a:buFontTx/>
              <a:buNone/>
              <a:defRPr sz="1800">
                <a:solidFill>
                  <a:srgbClr val="000000"/>
                </a:solidFill>
                <a:latin typeface="Calisto MT"/>
                <a:ea typeface="Calisto MT"/>
                <a:cs typeface="Calisto MT"/>
                <a:sym typeface="Calisto MT"/>
              </a:defRPr>
            </a:lvl5pPr>
          </a:lstStyle>
          <a:p>
            <a:r>
              <a:t>Body Level One</a:t>
            </a:r>
          </a:p>
          <a:p>
            <a:pPr lvl="1"/>
            <a:r>
              <a:t>Body Level Two</a:t>
            </a:r>
          </a:p>
          <a:p>
            <a:pPr lvl="2"/>
            <a:r>
              <a:t>Body Level Three</a:t>
            </a:r>
          </a:p>
          <a:p>
            <a:pPr lvl="3"/>
            <a:r>
              <a:t>Body Level Four</a:t>
            </a:r>
          </a:p>
          <a:p>
            <a:pPr lvl="4"/>
            <a:r>
              <a:t>Body Level Five</a:t>
            </a:r>
          </a:p>
        </p:txBody>
      </p:sp>
      <p:pic>
        <p:nvPicPr>
          <p:cNvPr id="261" name="image7.png" descr="shortRule.png"/>
          <p:cNvPicPr>
            <a:picLocks noChangeAspect="1"/>
          </p:cNvPicPr>
          <p:nvPr/>
        </p:nvPicPr>
        <p:blipFill>
          <a:blip r:embed="rId4">
            <a:extLst/>
          </a:blip>
          <a:stretch>
            <a:fillRect/>
          </a:stretch>
        </p:blipFill>
        <p:spPr>
          <a:xfrm>
            <a:off x="4432300" y="4666129"/>
            <a:ext cx="3327400" cy="95251"/>
          </a:xfrm>
          <a:prstGeom prst="rect">
            <a:avLst/>
          </a:prstGeom>
          <a:ln w="12700">
            <a:miter lim="400000"/>
          </a:ln>
          <a:effectLst>
            <a:outerShdw blurRad="25400" rotWithShape="0">
              <a:srgbClr val="000000">
                <a:alpha val="40000"/>
              </a:srgbClr>
            </a:outerShdw>
          </a:effectLst>
        </p:spPr>
      </p:pic>
      <p:pic>
        <p:nvPicPr>
          <p:cNvPr id="262" name="image8.png" descr="parAvion.png"/>
          <p:cNvPicPr>
            <a:picLocks noChangeAspect="1"/>
          </p:cNvPicPr>
          <p:nvPr/>
        </p:nvPicPr>
        <p:blipFill>
          <a:blip r:embed="rId3">
            <a:extLst/>
          </a:blip>
          <a:stretch>
            <a:fillRect/>
          </a:stretch>
        </p:blipFill>
        <p:spPr>
          <a:xfrm rot="20785256">
            <a:off x="3821371" y="3182425"/>
            <a:ext cx="2261273" cy="484559"/>
          </a:xfrm>
          <a:prstGeom prst="rect">
            <a:avLst/>
          </a:prstGeom>
          <a:ln w="12700">
            <a:miter lim="400000"/>
          </a:ln>
        </p:spPr>
      </p:pic>
      <p:sp>
        <p:nvSpPr>
          <p:cNvPr id="263" name="Shape 263"/>
          <p:cNvSpPr>
            <a:spLocks noGrp="1"/>
          </p:cNvSpPr>
          <p:nvPr>
            <p:ph type="pic" sz="quarter" idx="13"/>
          </p:nvPr>
        </p:nvSpPr>
        <p:spPr>
          <a:xfrm rot="150321">
            <a:off x="5773239" y="546773"/>
            <a:ext cx="5550770" cy="2961147"/>
          </a:xfrm>
          <a:prstGeom prst="rect">
            <a:avLst/>
          </a:prstGeom>
          <a:ln w="31750" cap="sq">
            <a:solidFill>
              <a:srgbClr val="FDFDFD"/>
            </a:solidFill>
            <a:miter lim="800000"/>
          </a:ln>
          <a:effectLst>
            <a:outerShdw blurRad="88900" dist="31750" dir="900000" rotWithShape="0">
              <a:srgbClr val="000000">
                <a:alpha val="20000"/>
              </a:srgbClr>
            </a:outerShdw>
          </a:effectLst>
        </p:spPr>
        <p:txBody>
          <a:bodyPr lIns="91439" rIns="91439" anchor="t">
            <a:noAutofit/>
          </a:bodyPr>
          <a:lstStyle/>
          <a:p>
            <a:endParaRPr dirty="0"/>
          </a:p>
        </p:txBody>
      </p:sp>
      <p:sp>
        <p:nvSpPr>
          <p:cNvPr id="264" name="Shape 264"/>
          <p:cNvSpPr>
            <a:spLocks noGrp="1"/>
          </p:cNvSpPr>
          <p:nvPr>
            <p:ph type="pic" sz="quarter" idx="14"/>
          </p:nvPr>
        </p:nvSpPr>
        <p:spPr>
          <a:xfrm rot="21380673">
            <a:off x="933016" y="451177"/>
            <a:ext cx="5550770" cy="2961147"/>
          </a:xfrm>
          <a:prstGeom prst="rect">
            <a:avLst/>
          </a:prstGeom>
          <a:ln w="31750" cap="sq">
            <a:solidFill>
              <a:srgbClr val="FDFDFD"/>
            </a:solidFill>
            <a:miter lim="800000"/>
          </a:ln>
          <a:effectLst>
            <a:outerShdw blurRad="88900" dist="44450" dir="900000" rotWithShape="0">
              <a:srgbClr val="000000">
                <a:alpha val="20000"/>
              </a:srgbClr>
            </a:outerShdw>
          </a:effectLst>
        </p:spPr>
        <p:txBody>
          <a:bodyPr lIns="91439" rIns="91439" anchor="t">
            <a:noAutofit/>
          </a:bodyPr>
          <a:lstStyle/>
          <a:p>
            <a:endParaRPr dirty="0"/>
          </a:p>
        </p:txBody>
      </p:sp>
      <p:sp>
        <p:nvSpPr>
          <p:cNvPr id="265" name="Shape 265"/>
          <p:cNvSpPr>
            <a:spLocks noGrp="1"/>
          </p:cNvSpPr>
          <p:nvPr>
            <p:ph type="sldNum" sz="quarter" idx="2"/>
          </p:nvPr>
        </p:nvSpPr>
        <p:spPr>
          <a:xfrm>
            <a:off x="5966241" y="6206696"/>
            <a:ext cx="259518" cy="269241"/>
          </a:xfrm>
          <a:prstGeom prst="rect">
            <a:avLst/>
          </a:prstGeom>
        </p:spPr>
        <p:txBody>
          <a:bodyPr/>
          <a:lstStyle>
            <a:lvl1pPr algn="ctr">
              <a:defRPr>
                <a:solidFill>
                  <a:srgbClr val="82682C"/>
                </a:solidFill>
                <a:latin typeface="Calisto MT"/>
                <a:ea typeface="Calisto MT"/>
                <a:cs typeface="Calisto MT"/>
                <a:sym typeface="Calisto MT"/>
              </a:defRPr>
            </a:lvl1pPr>
          </a:lstStyle>
          <a:p>
            <a:fld id="{86CB4B4D-7CA3-9044-876B-883B54F8677D}" type="slidenum">
              <a:t>‹#›</a:t>
            </a:fld>
            <a:endParaRPr dirty="0"/>
          </a:p>
        </p:txBody>
      </p:sp>
    </p:spTree>
    <p:extLst>
      <p:ext uri="{BB962C8B-B14F-4D97-AF65-F5344CB8AC3E}">
        <p14:creationId xmlns:p14="http://schemas.microsoft.com/office/powerpoint/2010/main" val="1447009125"/>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3 Pictures with Caption">
    <p:bg>
      <p:bgPr>
        <a:gradFill flip="none" rotWithShape="1">
          <a:gsLst>
            <a:gs pos="0">
              <a:srgbClr val="FFDAA7"/>
            </a:gs>
            <a:gs pos="40000">
              <a:srgbClr val="FFE9C1"/>
            </a:gs>
            <a:gs pos="100000">
              <a:srgbClr val="A17302"/>
            </a:gs>
          </a:gsLst>
          <a:path path="circle">
            <a:fillToRect l="50000" t="50000" r="50000" b="50000"/>
          </a:path>
        </a:gradFill>
        <a:effectLst/>
      </p:bgPr>
    </p:bg>
    <p:spTree>
      <p:nvGrpSpPr>
        <p:cNvPr id="1" name=""/>
        <p:cNvGrpSpPr/>
        <p:nvPr/>
      </p:nvGrpSpPr>
      <p:grpSpPr>
        <a:xfrm>
          <a:off x="0" y="0"/>
          <a:ext cx="0" cy="0"/>
          <a:chOff x="0" y="0"/>
          <a:chExt cx="0" cy="0"/>
        </a:xfrm>
      </p:grpSpPr>
      <p:pic>
        <p:nvPicPr>
          <p:cNvPr id="272" name="image4.png" descr="TitlePageOverlay.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73" name="Shape 273"/>
          <p:cNvSpPr>
            <a:spLocks noGrp="1"/>
          </p:cNvSpPr>
          <p:nvPr>
            <p:ph type="body" sz="quarter" idx="1"/>
          </p:nvPr>
        </p:nvSpPr>
        <p:spPr>
          <a:xfrm>
            <a:off x="6644640" y="4800600"/>
            <a:ext cx="4328160" cy="1188720"/>
          </a:xfrm>
          <a:prstGeom prst="rect">
            <a:avLst/>
          </a:prstGeom>
        </p:spPr>
        <p:txBody>
          <a:bodyPr anchor="t"/>
          <a:lstStyle>
            <a:lvl1pPr marL="0" indent="0" algn="ctr">
              <a:lnSpc>
                <a:spcPct val="100000"/>
              </a:lnSpc>
              <a:spcBef>
                <a:spcPts val="1800"/>
              </a:spcBef>
              <a:buClrTx/>
              <a:buSzTx/>
              <a:buFontTx/>
              <a:buNone/>
              <a:defRPr>
                <a:solidFill>
                  <a:srgbClr val="000000"/>
                </a:solidFill>
                <a:latin typeface="Mistral"/>
                <a:ea typeface="Mistral"/>
                <a:cs typeface="Mistral"/>
                <a:sym typeface="Mistral"/>
              </a:defRPr>
            </a:lvl1pPr>
            <a:lvl2pPr marL="0" indent="457200" algn="ctr">
              <a:lnSpc>
                <a:spcPct val="100000"/>
              </a:lnSpc>
              <a:spcBef>
                <a:spcPts val="1800"/>
              </a:spcBef>
              <a:buClrTx/>
              <a:buSzTx/>
              <a:buFontTx/>
              <a:buNone/>
              <a:defRPr>
                <a:solidFill>
                  <a:srgbClr val="000000"/>
                </a:solidFill>
                <a:latin typeface="Mistral"/>
                <a:ea typeface="Mistral"/>
                <a:cs typeface="Mistral"/>
                <a:sym typeface="Mistral"/>
              </a:defRPr>
            </a:lvl2pPr>
            <a:lvl3pPr marL="0" indent="914400" algn="ctr">
              <a:lnSpc>
                <a:spcPct val="100000"/>
              </a:lnSpc>
              <a:spcBef>
                <a:spcPts val="1800"/>
              </a:spcBef>
              <a:buClrTx/>
              <a:buSzTx/>
              <a:buFontTx/>
              <a:buNone/>
              <a:defRPr>
                <a:solidFill>
                  <a:srgbClr val="000000"/>
                </a:solidFill>
                <a:latin typeface="Mistral"/>
                <a:ea typeface="Mistral"/>
                <a:cs typeface="Mistral"/>
                <a:sym typeface="Mistral"/>
              </a:defRPr>
            </a:lvl3pPr>
            <a:lvl4pPr marL="0" indent="1371600" algn="ctr">
              <a:lnSpc>
                <a:spcPct val="100000"/>
              </a:lnSpc>
              <a:spcBef>
                <a:spcPts val="1800"/>
              </a:spcBef>
              <a:buClrTx/>
              <a:buSzTx/>
              <a:buFontTx/>
              <a:buNone/>
              <a:defRPr>
                <a:solidFill>
                  <a:srgbClr val="000000"/>
                </a:solidFill>
                <a:latin typeface="Mistral"/>
                <a:ea typeface="Mistral"/>
                <a:cs typeface="Mistral"/>
                <a:sym typeface="Mistral"/>
              </a:defRPr>
            </a:lvl4pPr>
            <a:lvl5pPr marL="0" indent="1828800" algn="ctr">
              <a:lnSpc>
                <a:spcPct val="100000"/>
              </a:lnSpc>
              <a:spcBef>
                <a:spcPts val="1800"/>
              </a:spcBef>
              <a:buClrTx/>
              <a:buSzTx/>
              <a:buFontTx/>
              <a:buNone/>
              <a:defRPr>
                <a:solidFill>
                  <a:srgbClr val="000000"/>
                </a:solidFill>
                <a:latin typeface="Mistral"/>
                <a:ea typeface="Mistral"/>
                <a:cs typeface="Mistral"/>
                <a:sym typeface="Mistral"/>
              </a:defRPr>
            </a:lvl5pPr>
          </a:lstStyle>
          <a:p>
            <a:r>
              <a:t>Body Level One</a:t>
            </a:r>
          </a:p>
          <a:p>
            <a:pPr lvl="1"/>
            <a:r>
              <a:t>Body Level Two</a:t>
            </a:r>
          </a:p>
          <a:p>
            <a:pPr lvl="2"/>
            <a:r>
              <a:t>Body Level Three</a:t>
            </a:r>
          </a:p>
          <a:p>
            <a:pPr lvl="3"/>
            <a:r>
              <a:t>Body Level Four</a:t>
            </a:r>
          </a:p>
          <a:p>
            <a:pPr lvl="4"/>
            <a:r>
              <a:t>Body Level Five</a:t>
            </a:r>
          </a:p>
        </p:txBody>
      </p:sp>
      <p:sp>
        <p:nvSpPr>
          <p:cNvPr id="274" name="Shape 274"/>
          <p:cNvSpPr>
            <a:spLocks noGrp="1"/>
          </p:cNvSpPr>
          <p:nvPr>
            <p:ph type="pic" sz="quarter" idx="13"/>
          </p:nvPr>
        </p:nvSpPr>
        <p:spPr>
          <a:xfrm rot="253865">
            <a:off x="5887422" y="369110"/>
            <a:ext cx="5059605" cy="2729767"/>
          </a:xfrm>
          <a:prstGeom prst="rect">
            <a:avLst/>
          </a:prstGeom>
          <a:ln w="31750" cap="sq">
            <a:solidFill>
              <a:srgbClr val="FDFDFD"/>
            </a:solidFill>
            <a:miter lim="800000"/>
          </a:ln>
          <a:effectLst>
            <a:outerShdw blurRad="88900" dist="44450" dir="6000000" rotWithShape="0">
              <a:srgbClr val="000000">
                <a:alpha val="20000"/>
              </a:srgbClr>
            </a:outerShdw>
          </a:effectLst>
        </p:spPr>
        <p:txBody>
          <a:bodyPr lIns="91439" rIns="91439" anchor="t">
            <a:noAutofit/>
          </a:bodyPr>
          <a:lstStyle/>
          <a:p>
            <a:endParaRPr dirty="0"/>
          </a:p>
        </p:txBody>
      </p:sp>
      <p:sp>
        <p:nvSpPr>
          <p:cNvPr id="275" name="Shape 275"/>
          <p:cNvSpPr>
            <a:spLocks noGrp="1"/>
          </p:cNvSpPr>
          <p:nvPr>
            <p:ph type="pic" sz="quarter" idx="14"/>
          </p:nvPr>
        </p:nvSpPr>
        <p:spPr>
          <a:xfrm rot="20973137">
            <a:off x="706833" y="631160"/>
            <a:ext cx="5116746" cy="2604282"/>
          </a:xfrm>
          <a:prstGeom prst="rect">
            <a:avLst/>
          </a:prstGeom>
          <a:ln w="31750" cap="sq">
            <a:solidFill>
              <a:srgbClr val="FDFDFD"/>
            </a:solidFill>
            <a:miter lim="800000"/>
          </a:ln>
          <a:effectLst>
            <a:outerShdw blurRad="88900" dist="44450" dir="900000" rotWithShape="0">
              <a:srgbClr val="000000">
                <a:alpha val="20000"/>
              </a:srgbClr>
            </a:outerShdw>
          </a:effectLst>
        </p:spPr>
        <p:txBody>
          <a:bodyPr lIns="91439" rIns="91439" anchor="t">
            <a:noAutofit/>
          </a:bodyPr>
          <a:lstStyle/>
          <a:p>
            <a:endParaRPr dirty="0"/>
          </a:p>
        </p:txBody>
      </p:sp>
      <p:sp>
        <p:nvSpPr>
          <p:cNvPr id="276" name="Shape 276"/>
          <p:cNvSpPr>
            <a:spLocks noGrp="1"/>
          </p:cNvSpPr>
          <p:nvPr>
            <p:ph type="pic" sz="quarter" idx="15"/>
          </p:nvPr>
        </p:nvSpPr>
        <p:spPr>
          <a:xfrm rot="470783">
            <a:off x="944753" y="3070624"/>
            <a:ext cx="5225000" cy="2827518"/>
          </a:xfrm>
          <a:prstGeom prst="rect">
            <a:avLst/>
          </a:prstGeom>
          <a:ln w="31750" cap="sq">
            <a:solidFill>
              <a:srgbClr val="FDFDFD"/>
            </a:solidFill>
            <a:miter lim="800000"/>
          </a:ln>
          <a:effectLst>
            <a:outerShdw blurRad="88900" dist="44450" dir="11400000" rotWithShape="0">
              <a:srgbClr val="000000">
                <a:alpha val="20000"/>
              </a:srgbClr>
            </a:outerShdw>
          </a:effectLst>
        </p:spPr>
        <p:txBody>
          <a:bodyPr lIns="91439" rIns="91439" anchor="t">
            <a:noAutofit/>
          </a:bodyPr>
          <a:lstStyle/>
          <a:p>
            <a:endParaRPr dirty="0"/>
          </a:p>
        </p:txBody>
      </p:sp>
      <p:sp>
        <p:nvSpPr>
          <p:cNvPr id="277" name="Shape 277"/>
          <p:cNvSpPr>
            <a:spLocks noGrp="1"/>
          </p:cNvSpPr>
          <p:nvPr>
            <p:ph type="title"/>
          </p:nvPr>
        </p:nvSpPr>
        <p:spPr>
          <a:xfrm rot="21240000">
            <a:off x="6290083" y="3396153"/>
            <a:ext cx="4632960" cy="1097281"/>
          </a:xfrm>
          <a:prstGeom prst="rect">
            <a:avLst/>
          </a:prstGeom>
        </p:spPr>
        <p:txBody>
          <a:bodyPr/>
          <a:lstStyle>
            <a:lvl1pPr algn="ctr">
              <a:lnSpc>
                <a:spcPct val="100000"/>
              </a:lnSpc>
              <a:spcBef>
                <a:spcPts val="1800"/>
              </a:spcBef>
              <a:defRPr sz="2800" spc="0">
                <a:solidFill>
                  <a:srgbClr val="000000"/>
                </a:solidFill>
                <a:latin typeface="Mistral"/>
                <a:ea typeface="Mistral"/>
                <a:cs typeface="Mistral"/>
                <a:sym typeface="Mistral"/>
              </a:defRPr>
            </a:lvl1pPr>
          </a:lstStyle>
          <a:p>
            <a:r>
              <a:t>Title Text</a:t>
            </a:r>
          </a:p>
        </p:txBody>
      </p:sp>
      <p:sp>
        <p:nvSpPr>
          <p:cNvPr id="278" name="Shape 278"/>
          <p:cNvSpPr>
            <a:spLocks noGrp="1"/>
          </p:cNvSpPr>
          <p:nvPr>
            <p:ph type="sldNum" sz="quarter" idx="2"/>
          </p:nvPr>
        </p:nvSpPr>
        <p:spPr>
          <a:xfrm>
            <a:off x="5966241" y="6206696"/>
            <a:ext cx="259518" cy="269241"/>
          </a:xfrm>
          <a:prstGeom prst="rect">
            <a:avLst/>
          </a:prstGeom>
        </p:spPr>
        <p:txBody>
          <a:bodyPr/>
          <a:lstStyle>
            <a:lvl1pPr algn="ctr">
              <a:defRPr>
                <a:solidFill>
                  <a:srgbClr val="82682C"/>
                </a:solidFill>
                <a:latin typeface="Calisto MT"/>
                <a:ea typeface="Calisto MT"/>
                <a:cs typeface="Calisto MT"/>
                <a:sym typeface="Calisto MT"/>
              </a:defRPr>
            </a:lvl1pPr>
          </a:lstStyle>
          <a:p>
            <a:fld id="{86CB4B4D-7CA3-9044-876B-883B54F8677D}" type="slidenum">
              <a:t>‹#›</a:t>
            </a:fld>
            <a:endParaRPr dirty="0"/>
          </a:p>
        </p:txBody>
      </p:sp>
    </p:spTree>
    <p:extLst>
      <p:ext uri="{BB962C8B-B14F-4D97-AF65-F5344CB8AC3E}">
        <p14:creationId xmlns:p14="http://schemas.microsoft.com/office/powerpoint/2010/main" val="1150081477"/>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4 Pictures with Caption">
    <p:bg>
      <p:bgPr>
        <a:gradFill flip="none" rotWithShape="1">
          <a:gsLst>
            <a:gs pos="0">
              <a:srgbClr val="FFDAA7"/>
            </a:gs>
            <a:gs pos="40000">
              <a:srgbClr val="FFE9C1"/>
            </a:gs>
            <a:gs pos="100000">
              <a:srgbClr val="A17302"/>
            </a:gs>
          </a:gsLst>
          <a:path path="circle">
            <a:fillToRect l="50000" t="50000" r="50000" b="50000"/>
          </a:path>
        </a:gradFill>
        <a:effectLst/>
      </p:bgPr>
    </p:bg>
    <p:spTree>
      <p:nvGrpSpPr>
        <p:cNvPr id="1" name=""/>
        <p:cNvGrpSpPr/>
        <p:nvPr/>
      </p:nvGrpSpPr>
      <p:grpSpPr>
        <a:xfrm>
          <a:off x="0" y="0"/>
          <a:ext cx="0" cy="0"/>
          <a:chOff x="0" y="0"/>
          <a:chExt cx="0" cy="0"/>
        </a:xfrm>
      </p:grpSpPr>
      <p:pic>
        <p:nvPicPr>
          <p:cNvPr id="285" name="image4.png" descr="TitlePageOverlay.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86" name="Shape 286"/>
          <p:cNvSpPr>
            <a:spLocks noGrp="1"/>
          </p:cNvSpPr>
          <p:nvPr>
            <p:ph type="body" sz="quarter" idx="1"/>
          </p:nvPr>
        </p:nvSpPr>
        <p:spPr>
          <a:xfrm>
            <a:off x="1016000" y="4876800"/>
            <a:ext cx="4064000" cy="1188720"/>
          </a:xfrm>
          <a:prstGeom prst="rect">
            <a:avLst/>
          </a:prstGeom>
        </p:spPr>
        <p:txBody>
          <a:bodyPr anchor="t"/>
          <a:lstStyle>
            <a:lvl1pPr marL="0" indent="0" algn="ctr">
              <a:lnSpc>
                <a:spcPct val="100000"/>
              </a:lnSpc>
              <a:spcBef>
                <a:spcPts val="1800"/>
              </a:spcBef>
              <a:buClrTx/>
              <a:buSzTx/>
              <a:buFontTx/>
              <a:buNone/>
              <a:defRPr>
                <a:solidFill>
                  <a:srgbClr val="000000"/>
                </a:solidFill>
                <a:latin typeface="Mistral"/>
                <a:ea typeface="Mistral"/>
                <a:cs typeface="Mistral"/>
                <a:sym typeface="Mistral"/>
              </a:defRPr>
            </a:lvl1pPr>
            <a:lvl2pPr marL="0" indent="457200" algn="ctr">
              <a:lnSpc>
                <a:spcPct val="100000"/>
              </a:lnSpc>
              <a:spcBef>
                <a:spcPts val="1800"/>
              </a:spcBef>
              <a:buClrTx/>
              <a:buSzTx/>
              <a:buFontTx/>
              <a:buNone/>
              <a:defRPr>
                <a:solidFill>
                  <a:srgbClr val="000000"/>
                </a:solidFill>
                <a:latin typeface="Mistral"/>
                <a:ea typeface="Mistral"/>
                <a:cs typeface="Mistral"/>
                <a:sym typeface="Mistral"/>
              </a:defRPr>
            </a:lvl2pPr>
            <a:lvl3pPr marL="0" indent="914400" algn="ctr">
              <a:lnSpc>
                <a:spcPct val="100000"/>
              </a:lnSpc>
              <a:spcBef>
                <a:spcPts val="1800"/>
              </a:spcBef>
              <a:buClrTx/>
              <a:buSzTx/>
              <a:buFontTx/>
              <a:buNone/>
              <a:defRPr>
                <a:solidFill>
                  <a:srgbClr val="000000"/>
                </a:solidFill>
                <a:latin typeface="Mistral"/>
                <a:ea typeface="Mistral"/>
                <a:cs typeface="Mistral"/>
                <a:sym typeface="Mistral"/>
              </a:defRPr>
            </a:lvl3pPr>
            <a:lvl4pPr marL="0" indent="1371600" algn="ctr">
              <a:lnSpc>
                <a:spcPct val="100000"/>
              </a:lnSpc>
              <a:spcBef>
                <a:spcPts val="1800"/>
              </a:spcBef>
              <a:buClrTx/>
              <a:buSzTx/>
              <a:buFontTx/>
              <a:buNone/>
              <a:defRPr>
                <a:solidFill>
                  <a:srgbClr val="000000"/>
                </a:solidFill>
                <a:latin typeface="Mistral"/>
                <a:ea typeface="Mistral"/>
                <a:cs typeface="Mistral"/>
                <a:sym typeface="Mistral"/>
              </a:defRPr>
            </a:lvl4pPr>
            <a:lvl5pPr marL="0" indent="1828800" algn="ctr">
              <a:lnSpc>
                <a:spcPct val="100000"/>
              </a:lnSpc>
              <a:spcBef>
                <a:spcPts val="1800"/>
              </a:spcBef>
              <a:buClrTx/>
              <a:buSzTx/>
              <a:buFontTx/>
              <a:buNone/>
              <a:defRPr>
                <a:solidFill>
                  <a:srgbClr val="000000"/>
                </a:solidFill>
                <a:latin typeface="Mistral"/>
                <a:ea typeface="Mistral"/>
                <a:cs typeface="Mistral"/>
                <a:sym typeface="Mistral"/>
              </a:defRPr>
            </a:lvl5pPr>
          </a:lstStyle>
          <a:p>
            <a:r>
              <a:t>Body Level One</a:t>
            </a:r>
          </a:p>
          <a:p>
            <a:pPr lvl="1"/>
            <a:r>
              <a:t>Body Level Two</a:t>
            </a:r>
          </a:p>
          <a:p>
            <a:pPr lvl="2"/>
            <a:r>
              <a:t>Body Level Three</a:t>
            </a:r>
          </a:p>
          <a:p>
            <a:pPr lvl="3"/>
            <a:r>
              <a:t>Body Level Four</a:t>
            </a:r>
          </a:p>
          <a:p>
            <a:pPr lvl="4"/>
            <a:r>
              <a:t>Body Level Five</a:t>
            </a:r>
          </a:p>
        </p:txBody>
      </p:sp>
      <p:pic>
        <p:nvPicPr>
          <p:cNvPr id="287" name="image8.png" descr="parAvion.png"/>
          <p:cNvPicPr>
            <a:picLocks noChangeAspect="1"/>
          </p:cNvPicPr>
          <p:nvPr/>
        </p:nvPicPr>
        <p:blipFill>
          <a:blip r:embed="rId3">
            <a:extLst/>
          </a:blip>
          <a:stretch>
            <a:fillRect/>
          </a:stretch>
        </p:blipFill>
        <p:spPr>
          <a:xfrm rot="308222">
            <a:off x="9904687" y="2619244"/>
            <a:ext cx="2107650" cy="451640"/>
          </a:xfrm>
          <a:prstGeom prst="rect">
            <a:avLst/>
          </a:prstGeom>
          <a:ln w="12700">
            <a:miter lim="400000"/>
          </a:ln>
        </p:spPr>
      </p:pic>
      <p:pic>
        <p:nvPicPr>
          <p:cNvPr id="288" name="image6.png" descr="pictureStamp-Frame.png"/>
          <p:cNvPicPr>
            <a:picLocks noChangeAspect="1"/>
          </p:cNvPicPr>
          <p:nvPr/>
        </p:nvPicPr>
        <p:blipFill>
          <a:blip r:embed="rId4">
            <a:extLst/>
          </a:blip>
          <a:stretch>
            <a:fillRect/>
          </a:stretch>
        </p:blipFill>
        <p:spPr>
          <a:xfrm rot="322260">
            <a:off x="8452862" y="604321"/>
            <a:ext cx="2147110" cy="2025116"/>
          </a:xfrm>
          <a:prstGeom prst="rect">
            <a:avLst/>
          </a:prstGeom>
          <a:ln w="12700">
            <a:miter lim="400000"/>
          </a:ln>
        </p:spPr>
      </p:pic>
      <p:pic>
        <p:nvPicPr>
          <p:cNvPr id="289" name="image6.png" descr="pictureStamp-Frame.png"/>
          <p:cNvPicPr>
            <a:picLocks noChangeAspect="1"/>
          </p:cNvPicPr>
          <p:nvPr/>
        </p:nvPicPr>
        <p:blipFill>
          <a:blip r:embed="rId4">
            <a:extLst/>
          </a:blip>
          <a:stretch>
            <a:fillRect/>
          </a:stretch>
        </p:blipFill>
        <p:spPr>
          <a:xfrm rot="322260">
            <a:off x="6522462" y="985322"/>
            <a:ext cx="2147110" cy="2025115"/>
          </a:xfrm>
          <a:prstGeom prst="rect">
            <a:avLst/>
          </a:prstGeom>
          <a:ln w="12700">
            <a:miter lim="400000"/>
          </a:ln>
        </p:spPr>
      </p:pic>
      <p:sp>
        <p:nvSpPr>
          <p:cNvPr id="290" name="Shape 290"/>
          <p:cNvSpPr>
            <a:spLocks noGrp="1"/>
          </p:cNvSpPr>
          <p:nvPr>
            <p:ph type="pic" sz="quarter" idx="13"/>
          </p:nvPr>
        </p:nvSpPr>
        <p:spPr>
          <a:xfrm rot="247118">
            <a:off x="6766959" y="1165773"/>
            <a:ext cx="1658113" cy="1664209"/>
          </a:xfrm>
          <a:prstGeom prst="rect">
            <a:avLst/>
          </a:prstGeom>
        </p:spPr>
        <p:txBody>
          <a:bodyPr lIns="91439" rIns="91439" anchor="t">
            <a:noAutofit/>
          </a:bodyPr>
          <a:lstStyle/>
          <a:p>
            <a:endParaRPr dirty="0"/>
          </a:p>
        </p:txBody>
      </p:sp>
      <p:sp>
        <p:nvSpPr>
          <p:cNvPr id="291" name="Shape 291"/>
          <p:cNvSpPr>
            <a:spLocks noGrp="1"/>
          </p:cNvSpPr>
          <p:nvPr>
            <p:ph type="pic" sz="quarter" idx="14"/>
          </p:nvPr>
        </p:nvSpPr>
        <p:spPr>
          <a:xfrm rot="271248">
            <a:off x="8697359" y="784773"/>
            <a:ext cx="1658113" cy="1664209"/>
          </a:xfrm>
          <a:prstGeom prst="rect">
            <a:avLst/>
          </a:prstGeom>
        </p:spPr>
        <p:txBody>
          <a:bodyPr lIns="91439" rIns="91439" anchor="t">
            <a:noAutofit/>
          </a:bodyPr>
          <a:lstStyle/>
          <a:p>
            <a:endParaRPr dirty="0"/>
          </a:p>
        </p:txBody>
      </p:sp>
      <p:sp>
        <p:nvSpPr>
          <p:cNvPr id="292" name="Shape 292"/>
          <p:cNvSpPr>
            <a:spLocks noGrp="1"/>
          </p:cNvSpPr>
          <p:nvPr>
            <p:ph type="pic" sz="quarter" idx="15"/>
          </p:nvPr>
        </p:nvSpPr>
        <p:spPr>
          <a:xfrm rot="253865">
            <a:off x="6025393" y="2873698"/>
            <a:ext cx="5242560" cy="2834641"/>
          </a:xfrm>
          <a:prstGeom prst="rect">
            <a:avLst/>
          </a:prstGeom>
          <a:ln w="31750" cap="sq">
            <a:solidFill>
              <a:srgbClr val="FDFDFD"/>
            </a:solidFill>
            <a:miter lim="800000"/>
          </a:ln>
          <a:effectLst>
            <a:outerShdw blurRad="88900" dist="44450" dir="6900000" rotWithShape="0">
              <a:srgbClr val="000000">
                <a:alpha val="20000"/>
              </a:srgbClr>
            </a:outerShdw>
          </a:effectLst>
        </p:spPr>
        <p:txBody>
          <a:bodyPr lIns="91439" rIns="91439" anchor="t">
            <a:noAutofit/>
          </a:bodyPr>
          <a:lstStyle/>
          <a:p>
            <a:endParaRPr dirty="0"/>
          </a:p>
        </p:txBody>
      </p:sp>
      <p:sp>
        <p:nvSpPr>
          <p:cNvPr id="293" name="Shape 293"/>
          <p:cNvSpPr>
            <a:spLocks noGrp="1"/>
          </p:cNvSpPr>
          <p:nvPr>
            <p:ph type="pic" sz="quarter" idx="16"/>
          </p:nvPr>
        </p:nvSpPr>
        <p:spPr>
          <a:xfrm rot="21193488">
            <a:off x="814237" y="450634"/>
            <a:ext cx="5242560" cy="2834641"/>
          </a:xfrm>
          <a:prstGeom prst="rect">
            <a:avLst/>
          </a:prstGeom>
          <a:ln w="31750" cap="sq">
            <a:solidFill>
              <a:srgbClr val="FDFDFD"/>
            </a:solidFill>
            <a:miter lim="800000"/>
          </a:ln>
          <a:effectLst>
            <a:outerShdw blurRad="88900" dist="44450" dir="900000" rotWithShape="0">
              <a:srgbClr val="000000">
                <a:alpha val="20000"/>
              </a:srgbClr>
            </a:outerShdw>
          </a:effectLst>
        </p:spPr>
        <p:txBody>
          <a:bodyPr lIns="91439" rIns="91439" anchor="t">
            <a:noAutofit/>
          </a:bodyPr>
          <a:lstStyle/>
          <a:p>
            <a:endParaRPr dirty="0"/>
          </a:p>
        </p:txBody>
      </p:sp>
      <p:sp>
        <p:nvSpPr>
          <p:cNvPr id="294" name="Shape 294"/>
          <p:cNvSpPr>
            <a:spLocks noGrp="1"/>
          </p:cNvSpPr>
          <p:nvPr>
            <p:ph type="title"/>
          </p:nvPr>
        </p:nvSpPr>
        <p:spPr>
          <a:xfrm rot="21240000">
            <a:off x="607631" y="3551614"/>
            <a:ext cx="4632961" cy="1097282"/>
          </a:xfrm>
          <a:prstGeom prst="rect">
            <a:avLst/>
          </a:prstGeom>
        </p:spPr>
        <p:txBody>
          <a:bodyPr/>
          <a:lstStyle>
            <a:lvl1pPr algn="ctr">
              <a:lnSpc>
                <a:spcPct val="100000"/>
              </a:lnSpc>
              <a:spcBef>
                <a:spcPts val="1800"/>
              </a:spcBef>
              <a:defRPr sz="2800" spc="0">
                <a:solidFill>
                  <a:srgbClr val="000000"/>
                </a:solidFill>
                <a:latin typeface="Mistral"/>
                <a:ea typeface="Mistral"/>
                <a:cs typeface="Mistral"/>
                <a:sym typeface="Mistral"/>
              </a:defRPr>
            </a:lvl1pPr>
          </a:lstStyle>
          <a:p>
            <a:r>
              <a:t>Title Text</a:t>
            </a:r>
          </a:p>
        </p:txBody>
      </p:sp>
      <p:sp>
        <p:nvSpPr>
          <p:cNvPr id="295" name="Shape 295"/>
          <p:cNvSpPr>
            <a:spLocks noGrp="1"/>
          </p:cNvSpPr>
          <p:nvPr>
            <p:ph type="sldNum" sz="quarter" idx="2"/>
          </p:nvPr>
        </p:nvSpPr>
        <p:spPr>
          <a:xfrm>
            <a:off x="5966241" y="6206696"/>
            <a:ext cx="259518" cy="269241"/>
          </a:xfrm>
          <a:prstGeom prst="rect">
            <a:avLst/>
          </a:prstGeom>
        </p:spPr>
        <p:txBody>
          <a:bodyPr/>
          <a:lstStyle>
            <a:lvl1pPr algn="ctr">
              <a:defRPr>
                <a:solidFill>
                  <a:srgbClr val="82682C"/>
                </a:solidFill>
                <a:latin typeface="Calisto MT"/>
                <a:ea typeface="Calisto MT"/>
                <a:cs typeface="Calisto MT"/>
                <a:sym typeface="Calisto MT"/>
              </a:defRPr>
            </a:lvl1pPr>
          </a:lstStyle>
          <a:p>
            <a:fld id="{86CB4B4D-7CA3-9044-876B-883B54F8677D}" type="slidenum">
              <a:t>‹#›</a:t>
            </a:fld>
            <a:endParaRPr dirty="0"/>
          </a:p>
        </p:txBody>
      </p:sp>
    </p:spTree>
    <p:extLst>
      <p:ext uri="{BB962C8B-B14F-4D97-AF65-F5344CB8AC3E}">
        <p14:creationId xmlns:p14="http://schemas.microsoft.com/office/powerpoint/2010/main" val="275195725"/>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1_Title and Vertical Text">
    <p:bg>
      <p:bgPr>
        <a:gradFill flip="none" rotWithShape="1">
          <a:gsLst>
            <a:gs pos="0">
              <a:srgbClr val="FFDAA7"/>
            </a:gs>
            <a:gs pos="40000">
              <a:srgbClr val="FFE9C1"/>
            </a:gs>
            <a:gs pos="100000">
              <a:srgbClr val="A17302"/>
            </a:gs>
          </a:gsLst>
          <a:path path="circle">
            <a:fillToRect l="50000" t="50000" r="50000" b="50000"/>
          </a:path>
        </a:gradFill>
        <a:effectLst/>
      </p:bgPr>
    </p:bg>
    <p:spTree>
      <p:nvGrpSpPr>
        <p:cNvPr id="1" name=""/>
        <p:cNvGrpSpPr/>
        <p:nvPr/>
      </p:nvGrpSpPr>
      <p:grpSpPr>
        <a:xfrm>
          <a:off x="0" y="0"/>
          <a:ext cx="0" cy="0"/>
          <a:chOff x="0" y="0"/>
          <a:chExt cx="0" cy="0"/>
        </a:xfrm>
      </p:grpSpPr>
      <p:pic>
        <p:nvPicPr>
          <p:cNvPr id="302" name="image3.png" descr="TextPageOverlay.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303" name="Shape 303"/>
          <p:cNvSpPr>
            <a:spLocks noGrp="1"/>
          </p:cNvSpPr>
          <p:nvPr>
            <p:ph type="title"/>
          </p:nvPr>
        </p:nvSpPr>
        <p:spPr>
          <a:xfrm>
            <a:off x="762000" y="274638"/>
            <a:ext cx="10668000" cy="1143001"/>
          </a:xfrm>
          <a:prstGeom prst="rect">
            <a:avLst/>
          </a:prstGeom>
        </p:spPr>
        <p:txBody>
          <a:bodyPr/>
          <a:lstStyle>
            <a:lvl1pPr algn="ctr">
              <a:lnSpc>
                <a:spcPct val="100000"/>
              </a:lnSpc>
              <a:defRPr sz="5400" spc="0">
                <a:solidFill>
                  <a:srgbClr val="000000"/>
                </a:solidFill>
                <a:latin typeface="Calisto MT"/>
                <a:ea typeface="Calisto MT"/>
                <a:cs typeface="Calisto MT"/>
                <a:sym typeface="Calisto MT"/>
              </a:defRPr>
            </a:lvl1pPr>
          </a:lstStyle>
          <a:p>
            <a:r>
              <a:t>Title Text</a:t>
            </a:r>
          </a:p>
        </p:txBody>
      </p:sp>
      <p:sp>
        <p:nvSpPr>
          <p:cNvPr id="304" name="Shape 304"/>
          <p:cNvSpPr>
            <a:spLocks noGrp="1"/>
          </p:cNvSpPr>
          <p:nvPr>
            <p:ph type="body" idx="1"/>
          </p:nvPr>
        </p:nvSpPr>
        <p:spPr>
          <a:xfrm>
            <a:off x="762000" y="1905000"/>
            <a:ext cx="10668000" cy="4114800"/>
          </a:xfrm>
          <a:prstGeom prst="rect">
            <a:avLst/>
          </a:prstGeom>
        </p:spPr>
        <p:txBody>
          <a:bodyPr anchor="t"/>
          <a:lstStyle>
            <a:lvl1pPr marL="457200" indent="-457200">
              <a:lnSpc>
                <a:spcPct val="100000"/>
              </a:lnSpc>
              <a:spcBef>
                <a:spcPts val="2000"/>
              </a:spcBef>
              <a:buClrTx/>
              <a:buChar char=""/>
              <a:defRPr sz="2400">
                <a:solidFill>
                  <a:srgbClr val="000000"/>
                </a:solidFill>
                <a:latin typeface="Calisto MT"/>
                <a:ea typeface="Calisto MT"/>
                <a:cs typeface="Calisto MT"/>
                <a:sym typeface="Calisto MT"/>
              </a:defRPr>
            </a:lvl1pPr>
            <a:lvl2pPr marL="955963" indent="-498763">
              <a:lnSpc>
                <a:spcPct val="100000"/>
              </a:lnSpc>
              <a:spcBef>
                <a:spcPts val="2000"/>
              </a:spcBef>
              <a:buClrTx/>
              <a:buChar char=""/>
              <a:defRPr sz="2400">
                <a:solidFill>
                  <a:srgbClr val="000000"/>
                </a:solidFill>
                <a:latin typeface="Calisto MT"/>
                <a:ea typeface="Calisto MT"/>
                <a:cs typeface="Calisto MT"/>
                <a:sym typeface="Calisto MT"/>
              </a:defRPr>
            </a:lvl2pPr>
            <a:lvl3pPr marL="1463039" indent="-548639">
              <a:lnSpc>
                <a:spcPct val="100000"/>
              </a:lnSpc>
              <a:spcBef>
                <a:spcPts val="2000"/>
              </a:spcBef>
              <a:buClrTx/>
              <a:buChar char=""/>
              <a:defRPr sz="2400">
                <a:solidFill>
                  <a:srgbClr val="000000"/>
                </a:solidFill>
                <a:latin typeface="Calisto MT"/>
                <a:ea typeface="Calisto MT"/>
                <a:cs typeface="Calisto MT"/>
                <a:sym typeface="Calisto MT"/>
              </a:defRPr>
            </a:lvl3pPr>
            <a:lvl4pPr marL="1981200" indent="-609600">
              <a:lnSpc>
                <a:spcPct val="100000"/>
              </a:lnSpc>
              <a:spcBef>
                <a:spcPts val="2000"/>
              </a:spcBef>
              <a:buClrTx/>
              <a:buChar char=""/>
              <a:defRPr sz="2400">
                <a:solidFill>
                  <a:srgbClr val="000000"/>
                </a:solidFill>
                <a:latin typeface="Calisto MT"/>
                <a:ea typeface="Calisto MT"/>
                <a:cs typeface="Calisto MT"/>
                <a:sym typeface="Calisto MT"/>
              </a:defRPr>
            </a:lvl4pPr>
            <a:lvl5pPr marL="2438400" indent="-609600">
              <a:lnSpc>
                <a:spcPct val="100000"/>
              </a:lnSpc>
              <a:spcBef>
                <a:spcPts val="2000"/>
              </a:spcBef>
              <a:buClrTx/>
              <a:buChar char=""/>
              <a:defRPr sz="2400">
                <a:solidFill>
                  <a:srgbClr val="000000"/>
                </a:solidFill>
                <a:latin typeface="Calisto MT"/>
                <a:ea typeface="Calisto MT"/>
                <a:cs typeface="Calisto MT"/>
                <a:sym typeface="Calisto MT"/>
              </a:defRPr>
            </a:lvl5pPr>
          </a:lstStyle>
          <a:p>
            <a:r>
              <a:t>Body Level One</a:t>
            </a:r>
          </a:p>
          <a:p>
            <a:pPr lvl="1"/>
            <a:r>
              <a:t>Body Level Two</a:t>
            </a:r>
          </a:p>
          <a:p>
            <a:pPr lvl="2"/>
            <a:r>
              <a:t>Body Level Three</a:t>
            </a:r>
          </a:p>
          <a:p>
            <a:pPr lvl="3"/>
            <a:r>
              <a:t>Body Level Four</a:t>
            </a:r>
          </a:p>
          <a:p>
            <a:pPr lvl="4"/>
            <a:r>
              <a:t>Body Level Five</a:t>
            </a:r>
          </a:p>
        </p:txBody>
      </p:sp>
      <p:pic>
        <p:nvPicPr>
          <p:cNvPr id="305" name="image5.png" descr="standardRule.png"/>
          <p:cNvPicPr>
            <a:picLocks noChangeAspect="1"/>
          </p:cNvPicPr>
          <p:nvPr/>
        </p:nvPicPr>
        <p:blipFill>
          <a:blip r:embed="rId3">
            <a:extLst/>
          </a:blip>
          <a:stretch>
            <a:fillRect/>
          </a:stretch>
        </p:blipFill>
        <p:spPr>
          <a:xfrm>
            <a:off x="3606800" y="1524000"/>
            <a:ext cx="4978400" cy="152400"/>
          </a:xfrm>
          <a:prstGeom prst="rect">
            <a:avLst/>
          </a:prstGeom>
          <a:ln w="12700">
            <a:miter lim="400000"/>
          </a:ln>
          <a:effectLst>
            <a:outerShdw blurRad="25400" rotWithShape="0">
              <a:srgbClr val="000000">
                <a:alpha val="40000"/>
              </a:srgbClr>
            </a:outerShdw>
          </a:effectLst>
        </p:spPr>
      </p:pic>
      <p:sp>
        <p:nvSpPr>
          <p:cNvPr id="306" name="Shape 306"/>
          <p:cNvSpPr>
            <a:spLocks noGrp="1"/>
          </p:cNvSpPr>
          <p:nvPr>
            <p:ph type="sldNum" sz="quarter" idx="2"/>
          </p:nvPr>
        </p:nvSpPr>
        <p:spPr>
          <a:xfrm>
            <a:off x="5966241" y="6206696"/>
            <a:ext cx="259518" cy="269241"/>
          </a:xfrm>
          <a:prstGeom prst="rect">
            <a:avLst/>
          </a:prstGeom>
        </p:spPr>
        <p:txBody>
          <a:bodyPr/>
          <a:lstStyle>
            <a:lvl1pPr algn="ctr">
              <a:defRPr>
                <a:solidFill>
                  <a:srgbClr val="82682C"/>
                </a:solidFill>
                <a:latin typeface="Calisto MT"/>
                <a:ea typeface="Calisto MT"/>
                <a:cs typeface="Calisto MT"/>
                <a:sym typeface="Calisto MT"/>
              </a:defRPr>
            </a:lvl1pPr>
          </a:lstStyle>
          <a:p>
            <a:fld id="{86CB4B4D-7CA3-9044-876B-883B54F8677D}" type="slidenum">
              <a:t>‹#›</a:t>
            </a:fld>
            <a:endParaRPr dirty="0"/>
          </a:p>
        </p:txBody>
      </p:sp>
    </p:spTree>
    <p:extLst>
      <p:ext uri="{BB962C8B-B14F-4D97-AF65-F5344CB8AC3E}">
        <p14:creationId xmlns:p14="http://schemas.microsoft.com/office/powerpoint/2010/main" val="531530274"/>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Vertical Title and Text">
    <p:bg>
      <p:bgPr>
        <a:gradFill flip="none" rotWithShape="1">
          <a:gsLst>
            <a:gs pos="0">
              <a:srgbClr val="FFDAA7"/>
            </a:gs>
            <a:gs pos="40000">
              <a:srgbClr val="FFE9C1"/>
            </a:gs>
            <a:gs pos="100000">
              <a:srgbClr val="A17302"/>
            </a:gs>
          </a:gsLst>
          <a:path path="circle">
            <a:fillToRect l="50000" t="50000" r="50000" b="50000"/>
          </a:path>
        </a:gradFill>
        <a:effectLst/>
      </p:bgPr>
    </p:bg>
    <p:spTree>
      <p:nvGrpSpPr>
        <p:cNvPr id="1" name=""/>
        <p:cNvGrpSpPr/>
        <p:nvPr/>
      </p:nvGrpSpPr>
      <p:grpSpPr>
        <a:xfrm>
          <a:off x="0" y="0"/>
          <a:ext cx="0" cy="0"/>
          <a:chOff x="0" y="0"/>
          <a:chExt cx="0" cy="0"/>
        </a:xfrm>
      </p:grpSpPr>
      <p:pic>
        <p:nvPicPr>
          <p:cNvPr id="313" name="image3.png" descr="TextPageOverlay.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314" name="Shape 314"/>
          <p:cNvSpPr>
            <a:spLocks noGrp="1"/>
          </p:cNvSpPr>
          <p:nvPr>
            <p:ph type="title"/>
          </p:nvPr>
        </p:nvSpPr>
        <p:spPr>
          <a:xfrm>
            <a:off x="8928845" y="577850"/>
            <a:ext cx="2510120" cy="5461002"/>
          </a:xfrm>
          <a:prstGeom prst="rect">
            <a:avLst/>
          </a:prstGeom>
        </p:spPr>
        <p:txBody>
          <a:bodyPr/>
          <a:lstStyle>
            <a:lvl1pPr algn="ctr">
              <a:lnSpc>
                <a:spcPct val="100000"/>
              </a:lnSpc>
              <a:defRPr sz="4400" spc="0">
                <a:solidFill>
                  <a:srgbClr val="000000"/>
                </a:solidFill>
                <a:latin typeface="Calisto MT"/>
                <a:ea typeface="Calisto MT"/>
                <a:cs typeface="Calisto MT"/>
                <a:sym typeface="Calisto MT"/>
              </a:defRPr>
            </a:lvl1pPr>
          </a:lstStyle>
          <a:p>
            <a:r>
              <a:t>Title Text</a:t>
            </a:r>
          </a:p>
        </p:txBody>
      </p:sp>
      <p:sp>
        <p:nvSpPr>
          <p:cNvPr id="315" name="Shape 315"/>
          <p:cNvSpPr>
            <a:spLocks noGrp="1"/>
          </p:cNvSpPr>
          <p:nvPr>
            <p:ph type="body" idx="1"/>
          </p:nvPr>
        </p:nvSpPr>
        <p:spPr>
          <a:xfrm>
            <a:off x="770966" y="577850"/>
            <a:ext cx="7691718" cy="5461002"/>
          </a:xfrm>
          <a:prstGeom prst="rect">
            <a:avLst/>
          </a:prstGeom>
        </p:spPr>
        <p:txBody>
          <a:bodyPr anchor="t"/>
          <a:lstStyle>
            <a:lvl1pPr marL="457200" indent="-457200">
              <a:lnSpc>
                <a:spcPct val="100000"/>
              </a:lnSpc>
              <a:spcBef>
                <a:spcPts val="2000"/>
              </a:spcBef>
              <a:buClrTx/>
              <a:buChar char=""/>
              <a:defRPr sz="2400">
                <a:solidFill>
                  <a:srgbClr val="000000"/>
                </a:solidFill>
                <a:latin typeface="Calisto MT"/>
                <a:ea typeface="Calisto MT"/>
                <a:cs typeface="Calisto MT"/>
                <a:sym typeface="Calisto MT"/>
              </a:defRPr>
            </a:lvl1pPr>
            <a:lvl2pPr marL="955963" indent="-498763">
              <a:lnSpc>
                <a:spcPct val="100000"/>
              </a:lnSpc>
              <a:spcBef>
                <a:spcPts val="2000"/>
              </a:spcBef>
              <a:buClrTx/>
              <a:buChar char=""/>
              <a:defRPr sz="2400">
                <a:solidFill>
                  <a:srgbClr val="000000"/>
                </a:solidFill>
                <a:latin typeface="Calisto MT"/>
                <a:ea typeface="Calisto MT"/>
                <a:cs typeface="Calisto MT"/>
                <a:sym typeface="Calisto MT"/>
              </a:defRPr>
            </a:lvl2pPr>
            <a:lvl3pPr marL="1463039" indent="-548639">
              <a:lnSpc>
                <a:spcPct val="100000"/>
              </a:lnSpc>
              <a:spcBef>
                <a:spcPts val="2000"/>
              </a:spcBef>
              <a:buClrTx/>
              <a:buChar char=""/>
              <a:defRPr sz="2400">
                <a:solidFill>
                  <a:srgbClr val="000000"/>
                </a:solidFill>
                <a:latin typeface="Calisto MT"/>
                <a:ea typeface="Calisto MT"/>
                <a:cs typeface="Calisto MT"/>
                <a:sym typeface="Calisto MT"/>
              </a:defRPr>
            </a:lvl3pPr>
            <a:lvl4pPr marL="1981200" indent="-609600">
              <a:lnSpc>
                <a:spcPct val="100000"/>
              </a:lnSpc>
              <a:spcBef>
                <a:spcPts val="2000"/>
              </a:spcBef>
              <a:buClrTx/>
              <a:buChar char=""/>
              <a:defRPr sz="2400">
                <a:solidFill>
                  <a:srgbClr val="000000"/>
                </a:solidFill>
                <a:latin typeface="Calisto MT"/>
                <a:ea typeface="Calisto MT"/>
                <a:cs typeface="Calisto MT"/>
                <a:sym typeface="Calisto MT"/>
              </a:defRPr>
            </a:lvl4pPr>
            <a:lvl5pPr marL="2438400" indent="-609600">
              <a:lnSpc>
                <a:spcPct val="100000"/>
              </a:lnSpc>
              <a:spcBef>
                <a:spcPts val="2000"/>
              </a:spcBef>
              <a:buClrTx/>
              <a:buChar char=""/>
              <a:defRPr sz="2400">
                <a:solidFill>
                  <a:srgbClr val="000000"/>
                </a:solidFill>
                <a:latin typeface="Calisto MT"/>
                <a:ea typeface="Calisto MT"/>
                <a:cs typeface="Calisto MT"/>
                <a:sym typeface="Calisto MT"/>
              </a:defRPr>
            </a:lvl5pPr>
          </a:lstStyle>
          <a:p>
            <a:r>
              <a:t>Body Level One</a:t>
            </a:r>
          </a:p>
          <a:p>
            <a:pPr lvl="1"/>
            <a:r>
              <a:t>Body Level Two</a:t>
            </a:r>
          </a:p>
          <a:p>
            <a:pPr lvl="2"/>
            <a:r>
              <a:t>Body Level Three</a:t>
            </a:r>
          </a:p>
          <a:p>
            <a:pPr lvl="3"/>
            <a:r>
              <a:t>Body Level Four</a:t>
            </a:r>
          </a:p>
          <a:p>
            <a:pPr lvl="4"/>
            <a:r>
              <a:t>Body Level Five</a:t>
            </a:r>
          </a:p>
        </p:txBody>
      </p:sp>
      <p:pic>
        <p:nvPicPr>
          <p:cNvPr id="316" name="image9.png" descr="verticalRule.png"/>
          <p:cNvPicPr>
            <a:picLocks noChangeAspect="1"/>
          </p:cNvPicPr>
          <p:nvPr/>
        </p:nvPicPr>
        <p:blipFill>
          <a:blip r:embed="rId3">
            <a:extLst/>
          </a:blip>
          <a:stretch>
            <a:fillRect/>
          </a:stretch>
        </p:blipFill>
        <p:spPr>
          <a:xfrm>
            <a:off x="8683811" y="1562100"/>
            <a:ext cx="203201" cy="3733800"/>
          </a:xfrm>
          <a:prstGeom prst="rect">
            <a:avLst/>
          </a:prstGeom>
          <a:ln w="12700">
            <a:miter lim="400000"/>
          </a:ln>
          <a:effectLst>
            <a:outerShdw blurRad="25400" rotWithShape="0">
              <a:srgbClr val="000000">
                <a:alpha val="40000"/>
              </a:srgbClr>
            </a:outerShdw>
          </a:effectLst>
        </p:spPr>
      </p:pic>
      <p:sp>
        <p:nvSpPr>
          <p:cNvPr id="317" name="Shape 317"/>
          <p:cNvSpPr>
            <a:spLocks noGrp="1"/>
          </p:cNvSpPr>
          <p:nvPr>
            <p:ph type="sldNum" sz="quarter" idx="2"/>
          </p:nvPr>
        </p:nvSpPr>
        <p:spPr>
          <a:xfrm>
            <a:off x="5966241" y="6206696"/>
            <a:ext cx="259518" cy="269241"/>
          </a:xfrm>
          <a:prstGeom prst="rect">
            <a:avLst/>
          </a:prstGeom>
        </p:spPr>
        <p:txBody>
          <a:bodyPr/>
          <a:lstStyle>
            <a:lvl1pPr algn="ctr">
              <a:defRPr>
                <a:solidFill>
                  <a:srgbClr val="82682C"/>
                </a:solidFill>
                <a:latin typeface="Calisto MT"/>
                <a:ea typeface="Calisto MT"/>
                <a:cs typeface="Calisto MT"/>
                <a:sym typeface="Calisto MT"/>
              </a:defRPr>
            </a:lvl1pPr>
          </a:lstStyle>
          <a:p>
            <a:fld id="{86CB4B4D-7CA3-9044-876B-883B54F8677D}" type="slidenum">
              <a:t>‹#›</a:t>
            </a:fld>
            <a:endParaRPr dirty="0"/>
          </a:p>
        </p:txBody>
      </p:sp>
    </p:spTree>
    <p:extLst>
      <p:ext uri="{BB962C8B-B14F-4D97-AF65-F5344CB8AC3E}">
        <p14:creationId xmlns:p14="http://schemas.microsoft.com/office/powerpoint/2010/main" val="1623410518"/>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B8F0C5B7-A718-4AE4-8A2E-2A8AE9EC3206}"/>
              </a:ext>
            </a:extLst>
          </p:cNvPr>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grpSp>
        <p:nvGrpSpPr>
          <p:cNvPr id="5" name="Group 15">
            <a:extLst>
              <a:ext uri="{FF2B5EF4-FFF2-40B4-BE49-F238E27FC236}">
                <a16:creationId xmlns:a16="http://schemas.microsoft.com/office/drawing/2014/main" id="{33A01032-E770-4085-8814-AEE69CE095E7}"/>
              </a:ext>
            </a:extLst>
          </p:cNvPr>
          <p:cNvGrpSpPr>
            <a:grpSpLocks/>
          </p:cNvGrpSpPr>
          <p:nvPr/>
        </p:nvGrpSpPr>
        <p:grpSpPr bwMode="auto">
          <a:xfrm>
            <a:off x="-4233" y="4953000"/>
            <a:ext cx="12196233" cy="1911350"/>
            <a:chOff x="-3765" y="4832896"/>
            <a:chExt cx="9147765" cy="2032192"/>
          </a:xfrm>
        </p:grpSpPr>
        <p:sp>
          <p:nvSpPr>
            <p:cNvPr id="6" name="Freeform 15">
              <a:extLst>
                <a:ext uri="{FF2B5EF4-FFF2-40B4-BE49-F238E27FC236}">
                  <a16:creationId xmlns:a16="http://schemas.microsoft.com/office/drawing/2014/main" id="{059367A2-2F21-4E18-B857-0B9C4BA6119B}"/>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dirty="0">
                <a:latin typeface="Arial" charset="0"/>
              </a:endParaRPr>
            </a:p>
          </p:txBody>
        </p:sp>
        <p:sp>
          <p:nvSpPr>
            <p:cNvPr id="7" name="Freeform 18">
              <a:extLst>
                <a:ext uri="{FF2B5EF4-FFF2-40B4-BE49-F238E27FC236}">
                  <a16:creationId xmlns:a16="http://schemas.microsoft.com/office/drawing/2014/main" id="{55202F8B-1CB2-4B7B-8972-56E54B4B3038}"/>
                </a:ext>
              </a:extLst>
            </p:cNvPr>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p>
          </p:txBody>
        </p:sp>
        <p:sp>
          <p:nvSpPr>
            <p:cNvPr id="8" name="Freeform 18">
              <a:extLst>
                <a:ext uri="{FF2B5EF4-FFF2-40B4-BE49-F238E27FC236}">
                  <a16:creationId xmlns:a16="http://schemas.microsoft.com/office/drawing/2014/main" id="{58EF0AFC-CF9B-42F8-AE52-F25D2C4A23FC}"/>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cxnSp>
          <p:nvCxnSpPr>
            <p:cNvPr id="10" name="Straight Connector 9">
              <a:extLst>
                <a:ext uri="{FF2B5EF4-FFF2-40B4-BE49-F238E27FC236}">
                  <a16:creationId xmlns:a16="http://schemas.microsoft.com/office/drawing/2014/main" id="{7A47B68B-7CB0-4E19-B21D-729BAA4F62DD}"/>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a:extLst>
              <a:ext uri="{FF2B5EF4-FFF2-40B4-BE49-F238E27FC236}">
                <a16:creationId xmlns:a16="http://schemas.microsoft.com/office/drawing/2014/main" id="{C09C9FCB-F59A-4B94-9052-549BD2C7593E}"/>
              </a:ext>
            </a:extLst>
          </p:cNvPr>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a:extLst>
              <a:ext uri="{FF2B5EF4-FFF2-40B4-BE49-F238E27FC236}">
                <a16:creationId xmlns:a16="http://schemas.microsoft.com/office/drawing/2014/main" id="{935653CA-0BB1-4CEA-B0E7-7C7471E3AEF0}"/>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13" name="Slide Number Placeholder 26">
            <a:extLst>
              <a:ext uri="{FF2B5EF4-FFF2-40B4-BE49-F238E27FC236}">
                <a16:creationId xmlns:a16="http://schemas.microsoft.com/office/drawing/2014/main" id="{A2FBC463-DF7E-4222-A1CD-39FE127E36AB}"/>
              </a:ext>
            </a:extLst>
          </p:cNvPr>
          <p:cNvSpPr>
            <a:spLocks noGrp="1"/>
          </p:cNvSpPr>
          <p:nvPr>
            <p:ph type="sldNum" sz="quarter" idx="12"/>
          </p:nvPr>
        </p:nvSpPr>
        <p:spPr/>
        <p:txBody>
          <a:bodyPr/>
          <a:lstStyle>
            <a:lvl1pPr>
              <a:defRPr>
                <a:solidFill>
                  <a:srgbClr val="FFFFFF"/>
                </a:solidFill>
              </a:defRPr>
            </a:lvl1pPr>
          </a:lstStyle>
          <a:p>
            <a:fld id="{A59751C6-202B-4283-94BC-2AAD0B5CCBA2}" type="slidenum">
              <a:rPr lang="en-US" altLang="en-US"/>
              <a:pPr/>
              <a:t>‹#›</a:t>
            </a:fld>
            <a:endParaRPr lang="en-US" altLang="en-US" dirty="0"/>
          </a:p>
        </p:txBody>
      </p:sp>
    </p:spTree>
    <p:extLst>
      <p:ext uri="{BB962C8B-B14F-4D97-AF65-F5344CB8AC3E}">
        <p14:creationId xmlns:p14="http://schemas.microsoft.com/office/powerpoint/2010/main" val="23635923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8561948F-5379-4D07-8FE0-CAD9120FC924}"/>
              </a:ext>
            </a:extLst>
          </p:cNvPr>
          <p:cNvSpPr>
            <a:spLocks noGrp="1"/>
          </p:cNvSpPr>
          <p:nvPr>
            <p:ph type="dt" sz="half" idx="10"/>
          </p:nvPr>
        </p:nvSpPr>
        <p:spPr/>
        <p:txBody>
          <a:bodyPr/>
          <a:lstStyle>
            <a:lvl1pPr>
              <a:defRPr/>
            </a:lvl1pPr>
          </a:lstStyle>
          <a:p>
            <a:pPr>
              <a:defRPr/>
            </a:pPr>
            <a:endParaRPr lang="en-US" dirty="0"/>
          </a:p>
        </p:txBody>
      </p:sp>
      <p:sp>
        <p:nvSpPr>
          <p:cNvPr id="5" name="Footer Placeholder 21">
            <a:extLst>
              <a:ext uri="{FF2B5EF4-FFF2-40B4-BE49-F238E27FC236}">
                <a16:creationId xmlns:a16="http://schemas.microsoft.com/office/drawing/2014/main" id="{D888E8B4-FBA6-4D8D-8281-8AB5D39F7859}"/>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17">
            <a:extLst>
              <a:ext uri="{FF2B5EF4-FFF2-40B4-BE49-F238E27FC236}">
                <a16:creationId xmlns:a16="http://schemas.microsoft.com/office/drawing/2014/main" id="{7D871836-56F6-4644-9482-DF6039A79427}"/>
              </a:ext>
            </a:extLst>
          </p:cNvPr>
          <p:cNvSpPr>
            <a:spLocks noGrp="1"/>
          </p:cNvSpPr>
          <p:nvPr>
            <p:ph type="sldNum" sz="quarter" idx="12"/>
          </p:nvPr>
        </p:nvSpPr>
        <p:spPr/>
        <p:txBody>
          <a:bodyPr/>
          <a:lstStyle>
            <a:lvl1pPr>
              <a:defRPr/>
            </a:lvl1pPr>
          </a:lstStyle>
          <a:p>
            <a:fld id="{770D6564-BBF3-4442-9E44-279F1CA6E79E}" type="slidenum">
              <a:rPr lang="en-US" altLang="en-US"/>
              <a:pPr/>
              <a:t>‹#›</a:t>
            </a:fld>
            <a:endParaRPr lang="en-US" altLang="en-US" dirty="0"/>
          </a:p>
        </p:txBody>
      </p:sp>
    </p:spTree>
    <p:extLst>
      <p:ext uri="{BB962C8B-B14F-4D97-AF65-F5344CB8AC3E}">
        <p14:creationId xmlns:p14="http://schemas.microsoft.com/office/powerpoint/2010/main" val="318842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71A3AF7-5084-4B7A-B744-76F6AFDA1C33}" type="datetimeFigureOut">
              <a:rPr lang="en-US"/>
              <a:pPr>
                <a:defRPr/>
              </a:pPr>
              <a:t>5/28/2019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437E637-F9CE-415D-8C57-AC7DF3E42E5A}" type="slidenum">
              <a:rPr lang="en-US"/>
              <a:pPr>
                <a:defRPr/>
              </a:pPr>
              <a:t>‹#›</a:t>
            </a:fld>
            <a:endParaRPr lang="en-US" dirty="0"/>
          </a:p>
        </p:txBody>
      </p:sp>
    </p:spTree>
    <p:extLst>
      <p:ext uri="{BB962C8B-B14F-4D97-AF65-F5344CB8AC3E}">
        <p14:creationId xmlns:p14="http://schemas.microsoft.com/office/powerpoint/2010/main" val="1028089685"/>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0">
            <a:extLst>
              <a:ext uri="{FF2B5EF4-FFF2-40B4-BE49-F238E27FC236}">
                <a16:creationId xmlns:a16="http://schemas.microsoft.com/office/drawing/2014/main" id="{EB152F94-1980-413E-AD34-26CC2620BDF1}"/>
              </a:ext>
            </a:extLst>
          </p:cNvPr>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dirty="0"/>
          </a:p>
        </p:txBody>
      </p:sp>
      <p:sp>
        <p:nvSpPr>
          <p:cNvPr id="5" name="Chevron 11">
            <a:extLst>
              <a:ext uri="{FF2B5EF4-FFF2-40B4-BE49-F238E27FC236}">
                <a16:creationId xmlns:a16="http://schemas.microsoft.com/office/drawing/2014/main" id="{01A87FEE-F2B2-4D39-864B-618FCA446BBD}"/>
              </a:ext>
            </a:extLst>
          </p:cNvPr>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dirty="0"/>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7D4297B5-8462-4DCD-A349-1D5F92C3A319}"/>
              </a:ext>
            </a:extLst>
          </p:cNvPr>
          <p:cNvSpPr>
            <a:spLocks noGrp="1"/>
          </p:cNvSpPr>
          <p:nvPr>
            <p:ph type="dt" sz="half" idx="10"/>
          </p:nvPr>
        </p:nvSpPr>
        <p:spPr/>
        <p:txBody>
          <a:bodyPr/>
          <a:lstStyle>
            <a:lvl1pPr>
              <a:defRPr/>
            </a:lvl1pPr>
            <a:extLst/>
          </a:lstStyle>
          <a:p>
            <a:pPr>
              <a:defRPr/>
            </a:pPr>
            <a:endParaRPr lang="en-US" dirty="0"/>
          </a:p>
        </p:txBody>
      </p:sp>
      <p:sp>
        <p:nvSpPr>
          <p:cNvPr id="7" name="Footer Placeholder 4">
            <a:extLst>
              <a:ext uri="{FF2B5EF4-FFF2-40B4-BE49-F238E27FC236}">
                <a16:creationId xmlns:a16="http://schemas.microsoft.com/office/drawing/2014/main" id="{C9927F5E-17BA-41B1-978F-DE5B99388942}"/>
              </a:ext>
            </a:extLst>
          </p:cNvPr>
          <p:cNvSpPr>
            <a:spLocks noGrp="1"/>
          </p:cNvSpPr>
          <p:nvPr>
            <p:ph type="ftr" sz="quarter" idx="11"/>
          </p:nvPr>
        </p:nvSpPr>
        <p:spPr/>
        <p:txBody>
          <a:bodyPr/>
          <a:lstStyle>
            <a:lvl1pPr>
              <a:defRPr/>
            </a:lvl1pPr>
            <a:extLst/>
          </a:lstStyle>
          <a:p>
            <a:pPr>
              <a:defRPr/>
            </a:pPr>
            <a:endParaRPr lang="en-US" dirty="0"/>
          </a:p>
        </p:txBody>
      </p:sp>
      <p:sp>
        <p:nvSpPr>
          <p:cNvPr id="8" name="Slide Number Placeholder 5">
            <a:extLst>
              <a:ext uri="{FF2B5EF4-FFF2-40B4-BE49-F238E27FC236}">
                <a16:creationId xmlns:a16="http://schemas.microsoft.com/office/drawing/2014/main" id="{A785E12F-C987-4147-A343-C1FBEC0BAC83}"/>
              </a:ext>
            </a:extLst>
          </p:cNvPr>
          <p:cNvSpPr>
            <a:spLocks noGrp="1"/>
          </p:cNvSpPr>
          <p:nvPr>
            <p:ph type="sldNum" sz="quarter" idx="12"/>
          </p:nvPr>
        </p:nvSpPr>
        <p:spPr/>
        <p:txBody>
          <a:bodyPr/>
          <a:lstStyle>
            <a:lvl1pPr>
              <a:defRPr/>
            </a:lvl1pPr>
          </a:lstStyle>
          <a:p>
            <a:fld id="{841CDE5C-8347-4C7A-B9A6-19B4C9050270}" type="slidenum">
              <a:rPr lang="en-US" altLang="en-US"/>
              <a:pPr/>
              <a:t>‹#›</a:t>
            </a:fld>
            <a:endParaRPr lang="en-US" altLang="en-US" dirty="0"/>
          </a:p>
        </p:txBody>
      </p:sp>
    </p:spTree>
    <p:extLst>
      <p:ext uri="{BB962C8B-B14F-4D97-AF65-F5344CB8AC3E}">
        <p14:creationId xmlns:p14="http://schemas.microsoft.com/office/powerpoint/2010/main" val="1685610077"/>
      </p:ext>
    </p:extLst>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A81FA5AD-0A46-4282-B782-A689E100675C}"/>
              </a:ext>
            </a:extLst>
          </p:cNvPr>
          <p:cNvSpPr>
            <a:spLocks noGrp="1"/>
          </p:cNvSpPr>
          <p:nvPr>
            <p:ph type="dt" sz="half" idx="10"/>
          </p:nvPr>
        </p:nvSpPr>
        <p:spPr/>
        <p:txBody>
          <a:bodyPr/>
          <a:lstStyle>
            <a:lvl1pPr>
              <a:defRPr/>
            </a:lvl1pPr>
            <a:extLst/>
          </a:lstStyle>
          <a:p>
            <a:pPr>
              <a:defRPr/>
            </a:pPr>
            <a:endParaRPr lang="en-US" dirty="0"/>
          </a:p>
        </p:txBody>
      </p:sp>
      <p:sp>
        <p:nvSpPr>
          <p:cNvPr id="6" name="Footer Placeholder 5">
            <a:extLst>
              <a:ext uri="{FF2B5EF4-FFF2-40B4-BE49-F238E27FC236}">
                <a16:creationId xmlns:a16="http://schemas.microsoft.com/office/drawing/2014/main" id="{265BBAC6-513E-4104-AD04-A074B0C97EA3}"/>
              </a:ext>
            </a:extLst>
          </p:cNvPr>
          <p:cNvSpPr>
            <a:spLocks noGrp="1"/>
          </p:cNvSpPr>
          <p:nvPr>
            <p:ph type="ftr" sz="quarter" idx="11"/>
          </p:nvPr>
        </p:nvSpPr>
        <p:spPr/>
        <p:txBody>
          <a:bodyPr/>
          <a:lstStyle>
            <a:lvl1pPr>
              <a:defRPr/>
            </a:lvl1pPr>
            <a:extLst/>
          </a:lstStyle>
          <a:p>
            <a:pPr>
              <a:defRPr/>
            </a:pPr>
            <a:endParaRPr lang="en-US" dirty="0"/>
          </a:p>
        </p:txBody>
      </p:sp>
      <p:sp>
        <p:nvSpPr>
          <p:cNvPr id="7" name="Slide Number Placeholder 6">
            <a:extLst>
              <a:ext uri="{FF2B5EF4-FFF2-40B4-BE49-F238E27FC236}">
                <a16:creationId xmlns:a16="http://schemas.microsoft.com/office/drawing/2014/main" id="{4452BD15-952D-4942-91F8-F9082FE0F2F9}"/>
              </a:ext>
            </a:extLst>
          </p:cNvPr>
          <p:cNvSpPr>
            <a:spLocks noGrp="1"/>
          </p:cNvSpPr>
          <p:nvPr>
            <p:ph type="sldNum" sz="quarter" idx="12"/>
          </p:nvPr>
        </p:nvSpPr>
        <p:spPr/>
        <p:txBody>
          <a:bodyPr/>
          <a:lstStyle>
            <a:lvl1pPr>
              <a:defRPr/>
            </a:lvl1pPr>
          </a:lstStyle>
          <a:p>
            <a:fld id="{75F950F0-BC69-46F1-A77A-241800EA7613}" type="slidenum">
              <a:rPr lang="en-US" altLang="en-US"/>
              <a:pPr/>
              <a:t>‹#›</a:t>
            </a:fld>
            <a:endParaRPr lang="en-US" altLang="en-US" dirty="0"/>
          </a:p>
        </p:txBody>
      </p:sp>
    </p:spTree>
    <p:extLst>
      <p:ext uri="{BB962C8B-B14F-4D97-AF65-F5344CB8AC3E}">
        <p14:creationId xmlns:p14="http://schemas.microsoft.com/office/powerpoint/2010/main" val="932527170"/>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746676-78F4-4E24-B12A-CF3E22764A69}"/>
              </a:ext>
            </a:extLst>
          </p:cNvPr>
          <p:cNvSpPr>
            <a:spLocks noGrp="1"/>
          </p:cNvSpPr>
          <p:nvPr>
            <p:ph type="dt" sz="half" idx="10"/>
          </p:nvPr>
        </p:nvSpPr>
        <p:spPr/>
        <p:txBody>
          <a:bodyPr/>
          <a:lstStyle>
            <a:lvl1pPr>
              <a:defRPr/>
            </a:lvl1pPr>
            <a:extLst/>
          </a:lstStyle>
          <a:p>
            <a:pPr>
              <a:defRPr/>
            </a:pPr>
            <a:endParaRPr lang="en-US" dirty="0"/>
          </a:p>
        </p:txBody>
      </p:sp>
      <p:sp>
        <p:nvSpPr>
          <p:cNvPr id="8" name="Footer Placeholder 7">
            <a:extLst>
              <a:ext uri="{FF2B5EF4-FFF2-40B4-BE49-F238E27FC236}">
                <a16:creationId xmlns:a16="http://schemas.microsoft.com/office/drawing/2014/main" id="{6BB899C2-AFB6-4E13-9037-850F82407D4F}"/>
              </a:ext>
            </a:extLst>
          </p:cNvPr>
          <p:cNvSpPr>
            <a:spLocks noGrp="1"/>
          </p:cNvSpPr>
          <p:nvPr>
            <p:ph type="ftr" sz="quarter" idx="11"/>
          </p:nvPr>
        </p:nvSpPr>
        <p:spPr/>
        <p:txBody>
          <a:bodyPr/>
          <a:lstStyle>
            <a:lvl1pPr>
              <a:defRPr/>
            </a:lvl1pPr>
            <a:extLst/>
          </a:lstStyle>
          <a:p>
            <a:pPr>
              <a:defRPr/>
            </a:pPr>
            <a:endParaRPr lang="en-US" dirty="0"/>
          </a:p>
        </p:txBody>
      </p:sp>
      <p:sp>
        <p:nvSpPr>
          <p:cNvPr id="9" name="Slide Number Placeholder 8">
            <a:extLst>
              <a:ext uri="{FF2B5EF4-FFF2-40B4-BE49-F238E27FC236}">
                <a16:creationId xmlns:a16="http://schemas.microsoft.com/office/drawing/2014/main" id="{D150CCA0-EC49-48EE-9F0B-3D03F4481B0A}"/>
              </a:ext>
            </a:extLst>
          </p:cNvPr>
          <p:cNvSpPr>
            <a:spLocks noGrp="1"/>
          </p:cNvSpPr>
          <p:nvPr>
            <p:ph type="sldNum" sz="quarter" idx="12"/>
          </p:nvPr>
        </p:nvSpPr>
        <p:spPr/>
        <p:txBody>
          <a:bodyPr/>
          <a:lstStyle>
            <a:lvl1pPr>
              <a:defRPr/>
            </a:lvl1pPr>
          </a:lstStyle>
          <a:p>
            <a:fld id="{1CEC3683-BBD6-4A82-9C54-E73874C10869}" type="slidenum">
              <a:rPr lang="en-US" altLang="en-US"/>
              <a:pPr/>
              <a:t>‹#›</a:t>
            </a:fld>
            <a:endParaRPr lang="en-US" altLang="en-US" dirty="0"/>
          </a:p>
        </p:txBody>
      </p:sp>
    </p:spTree>
    <p:extLst>
      <p:ext uri="{BB962C8B-B14F-4D97-AF65-F5344CB8AC3E}">
        <p14:creationId xmlns:p14="http://schemas.microsoft.com/office/powerpoint/2010/main" val="1532186751"/>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946A4D7C-E679-4BD5-A7C9-14B472566612}"/>
              </a:ext>
            </a:extLst>
          </p:cNvPr>
          <p:cNvSpPr>
            <a:spLocks noGrp="1"/>
          </p:cNvSpPr>
          <p:nvPr>
            <p:ph type="dt" sz="half" idx="10"/>
          </p:nvPr>
        </p:nvSpPr>
        <p:spPr/>
        <p:txBody>
          <a:bodyPr/>
          <a:lstStyle>
            <a:lvl1pPr>
              <a:defRPr/>
            </a:lvl1pPr>
            <a:extLst/>
          </a:lstStyle>
          <a:p>
            <a:pPr>
              <a:defRPr/>
            </a:pPr>
            <a:endParaRPr lang="en-US" dirty="0"/>
          </a:p>
        </p:txBody>
      </p:sp>
      <p:sp>
        <p:nvSpPr>
          <p:cNvPr id="4" name="Footer Placeholder 3">
            <a:extLst>
              <a:ext uri="{FF2B5EF4-FFF2-40B4-BE49-F238E27FC236}">
                <a16:creationId xmlns:a16="http://schemas.microsoft.com/office/drawing/2014/main" id="{6E0A539D-BEB3-4CA6-9A7F-B09E3DCAB602}"/>
              </a:ext>
            </a:extLst>
          </p:cNvPr>
          <p:cNvSpPr>
            <a:spLocks noGrp="1"/>
          </p:cNvSpPr>
          <p:nvPr>
            <p:ph type="ftr" sz="quarter" idx="11"/>
          </p:nvPr>
        </p:nvSpPr>
        <p:spPr/>
        <p:txBody>
          <a:bodyPr/>
          <a:lstStyle>
            <a:lvl1pPr>
              <a:defRPr/>
            </a:lvl1pPr>
            <a:extLst/>
          </a:lstStyle>
          <a:p>
            <a:pPr>
              <a:defRPr/>
            </a:pPr>
            <a:endParaRPr lang="en-US" dirty="0"/>
          </a:p>
        </p:txBody>
      </p:sp>
      <p:sp>
        <p:nvSpPr>
          <p:cNvPr id="5" name="Slide Number Placeholder 4">
            <a:extLst>
              <a:ext uri="{FF2B5EF4-FFF2-40B4-BE49-F238E27FC236}">
                <a16:creationId xmlns:a16="http://schemas.microsoft.com/office/drawing/2014/main" id="{8FC250AE-E1FC-40C3-9CD4-7AD8BEF4BB9A}"/>
              </a:ext>
            </a:extLst>
          </p:cNvPr>
          <p:cNvSpPr>
            <a:spLocks noGrp="1"/>
          </p:cNvSpPr>
          <p:nvPr>
            <p:ph type="sldNum" sz="quarter" idx="12"/>
          </p:nvPr>
        </p:nvSpPr>
        <p:spPr/>
        <p:txBody>
          <a:bodyPr/>
          <a:lstStyle>
            <a:lvl1pPr>
              <a:defRPr/>
            </a:lvl1pPr>
          </a:lstStyle>
          <a:p>
            <a:fld id="{9245BEAD-695C-4BDE-B655-BE1198BE0A03}" type="slidenum">
              <a:rPr lang="en-US" altLang="en-US"/>
              <a:pPr/>
              <a:t>‹#›</a:t>
            </a:fld>
            <a:endParaRPr lang="en-US" altLang="en-US" dirty="0"/>
          </a:p>
        </p:txBody>
      </p:sp>
    </p:spTree>
    <p:extLst>
      <p:ext uri="{BB962C8B-B14F-4D97-AF65-F5344CB8AC3E}">
        <p14:creationId xmlns:p14="http://schemas.microsoft.com/office/powerpoint/2010/main" val="2972929802"/>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75828CF4-1C30-449E-B013-59F3CBBD56AC}"/>
              </a:ext>
            </a:extLst>
          </p:cNvPr>
          <p:cNvSpPr>
            <a:spLocks noGrp="1"/>
          </p:cNvSpPr>
          <p:nvPr>
            <p:ph type="dt" sz="half" idx="10"/>
          </p:nvPr>
        </p:nvSpPr>
        <p:spPr/>
        <p:txBody>
          <a:bodyPr/>
          <a:lstStyle>
            <a:lvl1pPr>
              <a:defRPr/>
            </a:lvl1pPr>
          </a:lstStyle>
          <a:p>
            <a:pPr>
              <a:defRPr/>
            </a:pPr>
            <a:endParaRPr lang="en-US" dirty="0"/>
          </a:p>
        </p:txBody>
      </p:sp>
      <p:sp>
        <p:nvSpPr>
          <p:cNvPr id="3" name="Footer Placeholder 21">
            <a:extLst>
              <a:ext uri="{FF2B5EF4-FFF2-40B4-BE49-F238E27FC236}">
                <a16:creationId xmlns:a16="http://schemas.microsoft.com/office/drawing/2014/main" id="{B30C5875-D794-47C2-9556-463FBF4359D9}"/>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17">
            <a:extLst>
              <a:ext uri="{FF2B5EF4-FFF2-40B4-BE49-F238E27FC236}">
                <a16:creationId xmlns:a16="http://schemas.microsoft.com/office/drawing/2014/main" id="{2A1D7E3C-3853-42D0-8B79-C5276D8AE0AF}"/>
              </a:ext>
            </a:extLst>
          </p:cNvPr>
          <p:cNvSpPr>
            <a:spLocks noGrp="1"/>
          </p:cNvSpPr>
          <p:nvPr>
            <p:ph type="sldNum" sz="quarter" idx="12"/>
          </p:nvPr>
        </p:nvSpPr>
        <p:spPr/>
        <p:txBody>
          <a:bodyPr/>
          <a:lstStyle>
            <a:lvl1pPr>
              <a:defRPr/>
            </a:lvl1pPr>
          </a:lstStyle>
          <a:p>
            <a:fld id="{B1FAB373-45A0-4687-981E-D11F1548127F}" type="slidenum">
              <a:rPr lang="en-US" altLang="en-US"/>
              <a:pPr/>
              <a:t>‹#›</a:t>
            </a:fld>
            <a:endParaRPr lang="en-US" altLang="en-US" dirty="0"/>
          </a:p>
        </p:txBody>
      </p:sp>
    </p:spTree>
    <p:extLst>
      <p:ext uri="{BB962C8B-B14F-4D97-AF65-F5344CB8AC3E}">
        <p14:creationId xmlns:p14="http://schemas.microsoft.com/office/powerpoint/2010/main" val="29125089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5A8B28-E593-4BAA-B4C3-3195EB4BA095}"/>
              </a:ext>
            </a:extLst>
          </p:cNvPr>
          <p:cNvSpPr>
            <a:spLocks noGrp="1"/>
          </p:cNvSpPr>
          <p:nvPr>
            <p:ph type="dt" sz="half" idx="10"/>
          </p:nvPr>
        </p:nvSpPr>
        <p:spPr/>
        <p:txBody>
          <a:bodyPr/>
          <a:lstStyle>
            <a:lvl1pPr>
              <a:defRPr/>
            </a:lvl1pPr>
            <a:extLst/>
          </a:lstStyle>
          <a:p>
            <a:pPr>
              <a:defRPr/>
            </a:pPr>
            <a:endParaRPr lang="en-US" dirty="0"/>
          </a:p>
        </p:txBody>
      </p:sp>
      <p:sp>
        <p:nvSpPr>
          <p:cNvPr id="6" name="Footer Placeholder 5">
            <a:extLst>
              <a:ext uri="{FF2B5EF4-FFF2-40B4-BE49-F238E27FC236}">
                <a16:creationId xmlns:a16="http://schemas.microsoft.com/office/drawing/2014/main" id="{B072001D-78A5-40FB-847A-96B0DCDB6BA6}"/>
              </a:ext>
            </a:extLst>
          </p:cNvPr>
          <p:cNvSpPr>
            <a:spLocks noGrp="1"/>
          </p:cNvSpPr>
          <p:nvPr>
            <p:ph type="ftr" sz="quarter" idx="11"/>
          </p:nvPr>
        </p:nvSpPr>
        <p:spPr/>
        <p:txBody>
          <a:bodyPr/>
          <a:lstStyle>
            <a:lvl1pPr>
              <a:defRPr/>
            </a:lvl1pPr>
            <a:extLst/>
          </a:lstStyle>
          <a:p>
            <a:pPr>
              <a:defRPr/>
            </a:pPr>
            <a:endParaRPr lang="en-US" dirty="0"/>
          </a:p>
        </p:txBody>
      </p:sp>
      <p:sp>
        <p:nvSpPr>
          <p:cNvPr id="7" name="Slide Number Placeholder 6">
            <a:extLst>
              <a:ext uri="{FF2B5EF4-FFF2-40B4-BE49-F238E27FC236}">
                <a16:creationId xmlns:a16="http://schemas.microsoft.com/office/drawing/2014/main" id="{C662EEF2-4E82-480C-A9B0-082F9AE2B106}"/>
              </a:ext>
            </a:extLst>
          </p:cNvPr>
          <p:cNvSpPr>
            <a:spLocks noGrp="1"/>
          </p:cNvSpPr>
          <p:nvPr>
            <p:ph type="sldNum" sz="quarter" idx="12"/>
          </p:nvPr>
        </p:nvSpPr>
        <p:spPr/>
        <p:txBody>
          <a:bodyPr/>
          <a:lstStyle>
            <a:lvl1pPr>
              <a:defRPr/>
            </a:lvl1pPr>
          </a:lstStyle>
          <a:p>
            <a:fld id="{A6154F8B-BDA4-4F7E-9564-0D4350D595BC}" type="slidenum">
              <a:rPr lang="en-US" altLang="en-US"/>
              <a:pPr/>
              <a:t>‹#›</a:t>
            </a:fld>
            <a:endParaRPr lang="en-US" altLang="en-US" dirty="0"/>
          </a:p>
        </p:txBody>
      </p:sp>
    </p:spTree>
    <p:extLst>
      <p:ext uri="{BB962C8B-B14F-4D97-AF65-F5344CB8AC3E}">
        <p14:creationId xmlns:p14="http://schemas.microsoft.com/office/powerpoint/2010/main" val="1180415262"/>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0">
            <a:extLst>
              <a:ext uri="{FF2B5EF4-FFF2-40B4-BE49-F238E27FC236}">
                <a16:creationId xmlns:a16="http://schemas.microsoft.com/office/drawing/2014/main" id="{0B887ED1-44AE-47B6-BA3A-573D2DE47A04}"/>
              </a:ext>
            </a:extLst>
          </p:cNvPr>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dirty="0">
              <a:latin typeface="Arial" charset="0"/>
            </a:endParaRPr>
          </a:p>
        </p:txBody>
      </p:sp>
      <p:sp>
        <p:nvSpPr>
          <p:cNvPr id="6" name="Freeform 15">
            <a:extLst>
              <a:ext uri="{FF2B5EF4-FFF2-40B4-BE49-F238E27FC236}">
                <a16:creationId xmlns:a16="http://schemas.microsoft.com/office/drawing/2014/main" id="{187A3394-77D6-4968-88C9-43DEEF1F9644}"/>
              </a:ext>
            </a:extLst>
          </p:cNvPr>
          <p:cNvSpPr>
            <a:spLocks/>
          </p:cNvSpPr>
          <p:nvPr/>
        </p:nvSpPr>
        <p:spPr bwMode="auto">
          <a:xfrm>
            <a:off x="647700" y="5938838"/>
            <a:ext cx="4921251"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p>
        </p:txBody>
      </p:sp>
      <p:sp>
        <p:nvSpPr>
          <p:cNvPr id="7" name="Right Triangle 6">
            <a:extLst>
              <a:ext uri="{FF2B5EF4-FFF2-40B4-BE49-F238E27FC236}">
                <a16:creationId xmlns:a16="http://schemas.microsoft.com/office/drawing/2014/main" id="{4B334EE9-3729-41CB-B340-F2941036781E}"/>
              </a:ext>
            </a:extLst>
          </p:cNvPr>
          <p:cNvSpPr>
            <a:spLocks/>
          </p:cNvSpPr>
          <p:nvPr/>
        </p:nvSpPr>
        <p:spPr bwMode="auto">
          <a:xfrm>
            <a:off x="-8056" y="5791253"/>
            <a:ext cx="4536419"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cxnSp>
        <p:nvCxnSpPr>
          <p:cNvPr id="8" name="Straight Connector 7">
            <a:extLst>
              <a:ext uri="{FF2B5EF4-FFF2-40B4-BE49-F238E27FC236}">
                <a16:creationId xmlns:a16="http://schemas.microsoft.com/office/drawing/2014/main" id="{7E08AEC7-E9DF-4FC8-A740-F4E53188A75D}"/>
              </a:ext>
            </a:extLst>
          </p:cNvPr>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8">
            <a:extLst>
              <a:ext uri="{FF2B5EF4-FFF2-40B4-BE49-F238E27FC236}">
                <a16:creationId xmlns:a16="http://schemas.microsoft.com/office/drawing/2014/main" id="{744FD680-401C-4D76-BD85-46668E092B94}"/>
              </a:ext>
            </a:extLst>
          </p:cNvPr>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dirty="0"/>
          </a:p>
        </p:txBody>
      </p:sp>
      <p:sp>
        <p:nvSpPr>
          <p:cNvPr id="10" name="Chevron 19">
            <a:extLst>
              <a:ext uri="{FF2B5EF4-FFF2-40B4-BE49-F238E27FC236}">
                <a16:creationId xmlns:a16="http://schemas.microsoft.com/office/drawing/2014/main" id="{6F183C39-FFA2-42D1-A91F-252766BF28B0}"/>
              </a:ext>
            </a:extLst>
          </p:cNvPr>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dirty="0"/>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E1181362-9728-4A68-A4BB-29D4E597B09B}"/>
              </a:ext>
            </a:extLst>
          </p:cNvPr>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a:extLst>
              <a:ext uri="{FF2B5EF4-FFF2-40B4-BE49-F238E27FC236}">
                <a16:creationId xmlns:a16="http://schemas.microsoft.com/office/drawing/2014/main" id="{1611E6E2-D285-493F-89FD-77E155DC7B5B}"/>
              </a:ext>
            </a:extLst>
          </p:cNvPr>
          <p:cNvSpPr>
            <a:spLocks noGrp="1"/>
          </p:cNvSpPr>
          <p:nvPr>
            <p:ph type="ftr" sz="quarter" idx="11"/>
          </p:nvPr>
        </p:nvSpPr>
        <p:spPr/>
        <p:txBody>
          <a:bodyPr/>
          <a:lstStyle>
            <a:lvl1pPr>
              <a:defRPr>
                <a:solidFill>
                  <a:schemeClr val="tx1"/>
                </a:solidFill>
              </a:defRPr>
            </a:lvl1pPr>
            <a:extLst/>
          </a:lstStyle>
          <a:p>
            <a:pPr>
              <a:defRPr/>
            </a:pPr>
            <a:endParaRPr lang="en-US" dirty="0"/>
          </a:p>
        </p:txBody>
      </p:sp>
      <p:sp>
        <p:nvSpPr>
          <p:cNvPr id="13" name="Slide Number Placeholder 6">
            <a:extLst>
              <a:ext uri="{FF2B5EF4-FFF2-40B4-BE49-F238E27FC236}">
                <a16:creationId xmlns:a16="http://schemas.microsoft.com/office/drawing/2014/main" id="{3982F0A8-02DE-412F-AA45-7755F3D4D227}"/>
              </a:ext>
            </a:extLst>
          </p:cNvPr>
          <p:cNvSpPr>
            <a:spLocks noGrp="1"/>
          </p:cNvSpPr>
          <p:nvPr>
            <p:ph type="sldNum" sz="quarter" idx="12"/>
          </p:nvPr>
        </p:nvSpPr>
        <p:spPr/>
        <p:txBody>
          <a:bodyPr/>
          <a:lstStyle>
            <a:lvl1pPr>
              <a:defRPr/>
            </a:lvl1pPr>
          </a:lstStyle>
          <a:p>
            <a:fld id="{A192FF03-88EC-4CD5-A9DD-E5FD76468831}" type="slidenum">
              <a:rPr lang="en-US" altLang="en-US"/>
              <a:pPr/>
              <a:t>‹#›</a:t>
            </a:fld>
            <a:endParaRPr lang="en-US" altLang="en-US" dirty="0"/>
          </a:p>
        </p:txBody>
      </p:sp>
    </p:spTree>
    <p:extLst>
      <p:ext uri="{BB962C8B-B14F-4D97-AF65-F5344CB8AC3E}">
        <p14:creationId xmlns:p14="http://schemas.microsoft.com/office/powerpoint/2010/main" val="1139194498"/>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BE637477-39E5-437D-ACAE-65E829915ADC}"/>
              </a:ext>
            </a:extLst>
          </p:cNvPr>
          <p:cNvSpPr>
            <a:spLocks noGrp="1"/>
          </p:cNvSpPr>
          <p:nvPr>
            <p:ph type="dt" sz="half" idx="10"/>
          </p:nvPr>
        </p:nvSpPr>
        <p:spPr/>
        <p:txBody>
          <a:bodyPr/>
          <a:lstStyle>
            <a:lvl1pPr>
              <a:defRPr/>
            </a:lvl1pPr>
          </a:lstStyle>
          <a:p>
            <a:pPr>
              <a:defRPr/>
            </a:pPr>
            <a:endParaRPr lang="en-US" dirty="0"/>
          </a:p>
        </p:txBody>
      </p:sp>
      <p:sp>
        <p:nvSpPr>
          <p:cNvPr id="5" name="Footer Placeholder 21">
            <a:extLst>
              <a:ext uri="{FF2B5EF4-FFF2-40B4-BE49-F238E27FC236}">
                <a16:creationId xmlns:a16="http://schemas.microsoft.com/office/drawing/2014/main" id="{BF6AA834-18E2-4BCF-84AD-3042D08E30F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17">
            <a:extLst>
              <a:ext uri="{FF2B5EF4-FFF2-40B4-BE49-F238E27FC236}">
                <a16:creationId xmlns:a16="http://schemas.microsoft.com/office/drawing/2014/main" id="{6F4B2EF0-A0C3-4573-91E9-352F56CA2D5E}"/>
              </a:ext>
            </a:extLst>
          </p:cNvPr>
          <p:cNvSpPr>
            <a:spLocks noGrp="1"/>
          </p:cNvSpPr>
          <p:nvPr>
            <p:ph type="sldNum" sz="quarter" idx="12"/>
          </p:nvPr>
        </p:nvSpPr>
        <p:spPr/>
        <p:txBody>
          <a:bodyPr/>
          <a:lstStyle>
            <a:lvl1pPr>
              <a:defRPr/>
            </a:lvl1pPr>
          </a:lstStyle>
          <a:p>
            <a:fld id="{91A54C91-8E6F-42E8-8A66-F6F986D49158}" type="slidenum">
              <a:rPr lang="en-US" altLang="en-US"/>
              <a:pPr/>
              <a:t>‹#›</a:t>
            </a:fld>
            <a:endParaRPr lang="en-US" altLang="en-US" dirty="0"/>
          </a:p>
        </p:txBody>
      </p:sp>
    </p:spTree>
    <p:extLst>
      <p:ext uri="{BB962C8B-B14F-4D97-AF65-F5344CB8AC3E}">
        <p14:creationId xmlns:p14="http://schemas.microsoft.com/office/powerpoint/2010/main" val="26564222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387B8141-18D2-470F-BB84-BB0C3E14F550}"/>
              </a:ext>
            </a:extLst>
          </p:cNvPr>
          <p:cNvSpPr>
            <a:spLocks noGrp="1"/>
          </p:cNvSpPr>
          <p:nvPr>
            <p:ph type="dt" sz="half" idx="10"/>
          </p:nvPr>
        </p:nvSpPr>
        <p:spPr/>
        <p:txBody>
          <a:bodyPr/>
          <a:lstStyle>
            <a:lvl1pPr>
              <a:defRPr/>
            </a:lvl1pPr>
          </a:lstStyle>
          <a:p>
            <a:pPr>
              <a:defRPr/>
            </a:pPr>
            <a:endParaRPr lang="en-US" dirty="0"/>
          </a:p>
        </p:txBody>
      </p:sp>
      <p:sp>
        <p:nvSpPr>
          <p:cNvPr id="5" name="Footer Placeholder 21">
            <a:extLst>
              <a:ext uri="{FF2B5EF4-FFF2-40B4-BE49-F238E27FC236}">
                <a16:creationId xmlns:a16="http://schemas.microsoft.com/office/drawing/2014/main" id="{C3CF56BD-F6ED-4598-B725-C801108A9AF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17">
            <a:extLst>
              <a:ext uri="{FF2B5EF4-FFF2-40B4-BE49-F238E27FC236}">
                <a16:creationId xmlns:a16="http://schemas.microsoft.com/office/drawing/2014/main" id="{476F342E-E73D-4001-A20A-93A8F57D315A}"/>
              </a:ext>
            </a:extLst>
          </p:cNvPr>
          <p:cNvSpPr>
            <a:spLocks noGrp="1"/>
          </p:cNvSpPr>
          <p:nvPr>
            <p:ph type="sldNum" sz="quarter" idx="12"/>
          </p:nvPr>
        </p:nvSpPr>
        <p:spPr/>
        <p:txBody>
          <a:bodyPr/>
          <a:lstStyle>
            <a:lvl1pPr>
              <a:defRPr/>
            </a:lvl1pPr>
          </a:lstStyle>
          <a:p>
            <a:fld id="{08235C2A-FCE5-40E7-AA4C-C187AE282988}" type="slidenum">
              <a:rPr lang="en-US" altLang="en-US"/>
              <a:pPr/>
              <a:t>‹#›</a:t>
            </a:fld>
            <a:endParaRPr lang="en-US" altLang="en-US" dirty="0"/>
          </a:p>
        </p:txBody>
      </p:sp>
    </p:spTree>
    <p:extLst>
      <p:ext uri="{BB962C8B-B14F-4D97-AF65-F5344CB8AC3E}">
        <p14:creationId xmlns:p14="http://schemas.microsoft.com/office/powerpoint/2010/main" val="17306386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C5D35-BF0D-42D8-BA38-E481648500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D05C00-121B-4BEC-BC4E-68665E73B1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56969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slideLayout" Target="../slideLayouts/slideLayout147.xml"/><Relationship Id="rId3" Type="http://schemas.openxmlformats.org/officeDocument/2006/relationships/slideLayout" Target="../slideLayouts/slideLayout132.xml"/><Relationship Id="rId21" Type="http://schemas.openxmlformats.org/officeDocument/2006/relationships/theme" Target="../theme/theme10.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20" Type="http://schemas.openxmlformats.org/officeDocument/2006/relationships/slideLayout" Target="../slideLayouts/slideLayout149.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10" Type="http://schemas.openxmlformats.org/officeDocument/2006/relationships/slideLayout" Target="../slideLayouts/slideLayout139.xml"/><Relationship Id="rId19" Type="http://schemas.openxmlformats.org/officeDocument/2006/relationships/slideLayout" Target="../slideLayouts/slideLayout148.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7.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5.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theme" Target="../theme/theme6.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7.jpe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7.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image" Target="../media/image17.jpeg"/><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19" Type="http://schemas.openxmlformats.org/officeDocument/2006/relationships/theme" Target="../theme/theme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3F915BB-4DFC-48F2-8BF9-827BB1448B96}" type="datetimeFigureOut">
              <a:rPr lang="en-US"/>
              <a:pPr>
                <a:defRPr/>
              </a:pPr>
              <a:t>5/28/2019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AC332D4-A33A-40CF-9868-71574B90C867}" type="slidenum">
              <a:rPr lang="en-US"/>
              <a:pPr>
                <a:defRPr/>
              </a:pPr>
              <a:t>‹#›</a:t>
            </a:fld>
            <a:endParaRPr lang="en-US" dirty="0"/>
          </a:p>
        </p:txBody>
      </p:sp>
    </p:spTree>
    <p:extLst>
      <p:ext uri="{BB962C8B-B14F-4D97-AF65-F5344CB8AC3E}">
        <p14:creationId xmlns:p14="http://schemas.microsoft.com/office/powerpoint/2010/main" val="3142667255"/>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ransition>
    <p:fade/>
  </p:transition>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2843">
              <a:srgbClr val="B7D3ED"/>
            </a:gs>
            <a:gs pos="71687">
              <a:srgbClr val="B8D4ED"/>
            </a:gs>
            <a:gs pos="69375">
              <a:srgbClr val="BAD5EE"/>
            </a:gs>
            <a:gs pos="64750">
              <a:srgbClr val="BED7EF"/>
            </a:gs>
            <a:gs pos="55500">
              <a:srgbClr val="C6DCF1"/>
            </a:gs>
            <a:gs pos="37000">
              <a:srgbClr val="D6E6F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E4A0F9-5808-4D93-9BD0-B25774758B90}" type="datetimeFigureOut">
              <a:rPr lang="en-US" smtClean="0"/>
              <a:t>5/28/2019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0C06D-8B1D-4BFE-9798-5F0A210E8030}" type="slidenum">
              <a:rPr lang="en-US" smtClean="0"/>
              <a:t>‹#›</a:t>
            </a:fld>
            <a:endParaRPr lang="en-US" dirty="0"/>
          </a:p>
        </p:txBody>
      </p:sp>
    </p:spTree>
    <p:extLst>
      <p:ext uri="{BB962C8B-B14F-4D97-AF65-F5344CB8AC3E}">
        <p14:creationId xmlns:p14="http://schemas.microsoft.com/office/powerpoint/2010/main" val="1109051972"/>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 id="2147484083" r:id="rId13"/>
    <p:sldLayoutId id="2147484084" r:id="rId14"/>
    <p:sldLayoutId id="2147484085" r:id="rId15"/>
    <p:sldLayoutId id="2147484086" r:id="rId16"/>
    <p:sldLayoutId id="2147484087" r:id="rId17"/>
    <p:sldLayoutId id="2147484088" r:id="rId18"/>
    <p:sldLayoutId id="2147484089" r:id="rId19"/>
    <p:sldLayoutId id="214748409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5/28/2019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3853809"/>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 id="2147483924"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2D0B4B83-CBD3-4527-B699-D6FB8A1BE558}" type="datetimeFigureOut">
              <a:rPr lang="en-US" smtClean="0">
                <a:solidFill>
                  <a:prstClr val="black">
                    <a:tint val="75000"/>
                  </a:prstClr>
                </a:solidFill>
              </a:rPr>
              <a:pPr defTabSz="914400"/>
              <a:t>5/28/2019</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914400"/>
            <a:fld id="{20CC4787-E2C3-4BA0-9D56-B99CE33AF540}" type="slidenum">
              <a:rPr lang="en-US" smtClean="0">
                <a:solidFill>
                  <a:srgbClr val="90C226"/>
                </a:solidFill>
              </a:rPr>
              <a:pPr defTabSz="914400"/>
              <a:t>‹#›</a:t>
            </a:fld>
            <a:endParaRPr lang="en-US" dirty="0">
              <a:solidFill>
                <a:srgbClr val="90C226"/>
              </a:solidFill>
            </a:endParaRPr>
          </a:p>
        </p:txBody>
      </p:sp>
    </p:spTree>
    <p:extLst>
      <p:ext uri="{BB962C8B-B14F-4D97-AF65-F5344CB8AC3E}">
        <p14:creationId xmlns:p14="http://schemas.microsoft.com/office/powerpoint/2010/main" val="168658683"/>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 id="2147483942"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4000">
              <a:schemeClr val="bg2">
                <a:tint val="80000"/>
                <a:satMod val="30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D0435-252A-47A9-8E67-055E80F84CBF}" type="datetime1">
              <a:rPr lang="en-US" smtClean="0">
                <a:solidFill>
                  <a:prstClr val="black">
                    <a:tint val="75000"/>
                  </a:prstClr>
                </a:solidFill>
              </a:rPr>
              <a:pPr/>
              <a:t>5/28/2019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FB6DF-2186-4796-A8A5-2F9CF86289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1050995"/>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dirty="0">
              <a:latin typeface="Arial" charset="0"/>
            </a:endParaRPr>
          </a:p>
        </p:txBody>
      </p:sp>
      <p:sp>
        <p:nvSpPr>
          <p:cNvPr id="1027" name="Freeform 11"/>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latinLnBrk="0" hangingPunct="1">
              <a:defRPr kumimoji="0" sz="1000">
                <a:solidFill>
                  <a:schemeClr val="tx1"/>
                </a:solidFill>
                <a:latin typeface="Arial" charset="0"/>
              </a:defRPr>
            </a:lvl1pPr>
            <a:extLst/>
          </a:lstStyle>
          <a:p>
            <a:pPr>
              <a:defRPr/>
            </a:pPr>
            <a:endParaRPr lang="en-US" dirty="0"/>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latinLnBrk="0" hangingPunct="1">
              <a:defRPr kumimoji="0" sz="1000">
                <a:solidFill>
                  <a:schemeClr val="tx1"/>
                </a:solidFill>
                <a:latin typeface="Arial" charset="0"/>
              </a:defRPr>
            </a:lvl1pPr>
            <a:extLst/>
          </a:lstStyle>
          <a:p>
            <a:pPr>
              <a:defRPr/>
            </a:pPr>
            <a:endParaRPr lang="en-US" dirty="0"/>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vl1pPr>
          </a:lstStyle>
          <a:p>
            <a:pPr>
              <a:defRPr/>
            </a:pPr>
            <a:fld id="{C7329448-A502-43DE-A34C-1EDEF25B3EBC}" type="slidenum">
              <a:rPr lang="en-US" altLang="en-US"/>
              <a:pPr>
                <a:defRPr/>
              </a:pPr>
              <a:t>‹#›</a:t>
            </a:fld>
            <a:endParaRPr lang="en-US" altLang="en-US" dirty="0"/>
          </a:p>
        </p:txBody>
      </p:sp>
    </p:spTree>
    <p:extLst>
      <p:ext uri="{BB962C8B-B14F-4D97-AF65-F5344CB8AC3E}">
        <p14:creationId xmlns:p14="http://schemas.microsoft.com/office/powerpoint/2010/main" val="2751775602"/>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09600" y="224821"/>
            <a:ext cx="10972800" cy="124263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Shape 3"/>
          <p:cNvSpPr>
            <a:spLocks noGrp="1"/>
          </p:cNvSpPr>
          <p:nvPr>
            <p:ph type="body" idx="1"/>
          </p:nvPr>
        </p:nvSpPr>
        <p:spPr>
          <a:xfrm>
            <a:off x="609600" y="1467453"/>
            <a:ext cx="10972800" cy="479145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08521" y="6404292"/>
            <a:ext cx="256541" cy="269241"/>
          </a:xfrm>
          <a:prstGeom prst="rect">
            <a:avLst/>
          </a:prstGeom>
          <a:ln w="12700">
            <a:miter lim="400000"/>
          </a:ln>
        </p:spPr>
        <p:txBody>
          <a:bodyPr wrap="none" lIns="45719" rIns="45719" anchor="ctr">
            <a:spAutoFit/>
          </a:bodyPr>
          <a:lstStyle>
            <a:lvl1pPr algn="r">
              <a:defRPr sz="1200">
                <a:solidFill>
                  <a:schemeClr val="accent1"/>
                </a:solidFill>
              </a:defRPr>
            </a:lvl1pPr>
          </a:lstStyle>
          <a:p>
            <a:fld id="{86CB4B4D-7CA3-9044-876B-883B54F8677D}" type="slidenum">
              <a:t>‹#›</a:t>
            </a:fld>
            <a:endParaRPr dirty="0"/>
          </a:p>
        </p:txBody>
      </p:sp>
    </p:spTree>
    <p:extLst>
      <p:ext uri="{BB962C8B-B14F-4D97-AF65-F5344CB8AC3E}">
        <p14:creationId xmlns:p14="http://schemas.microsoft.com/office/powerpoint/2010/main" val="3912948198"/>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 id="2147483985" r:id="rId17"/>
    <p:sldLayoutId id="2147483986" r:id="rId18"/>
    <p:sldLayoutId id="2147483987" r:id="rId19"/>
  </p:sldLayoutIdLst>
  <p:transition spd="med"/>
  <p:txStyles>
    <p:titleStyle>
      <a:lvl1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9pPr>
    </p:titleStyle>
    <p:bodyStyle>
      <a:lvl1pPr marL="182879" marR="0" indent="-182879"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6F664C"/>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6F664C"/>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6F664C"/>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6F664C"/>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6F664C"/>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6F664C"/>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6F664C"/>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6F664C"/>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6F664C"/>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13D5677C-714B-40EA-8606-E68587DE8D0B}"/>
              </a:ext>
            </a:extLst>
          </p:cNvPr>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dirty="0">
              <a:latin typeface="Arial" charset="0"/>
            </a:endParaRPr>
          </a:p>
        </p:txBody>
      </p:sp>
      <p:sp>
        <p:nvSpPr>
          <p:cNvPr id="1027" name="Freeform 11">
            <a:extLst>
              <a:ext uri="{FF2B5EF4-FFF2-40B4-BE49-F238E27FC236}">
                <a16:creationId xmlns:a16="http://schemas.microsoft.com/office/drawing/2014/main" id="{A935464A-DE54-4646-8411-52709298CABC}"/>
              </a:ext>
            </a:extLst>
          </p:cNvPr>
          <p:cNvSpPr>
            <a:spLocks/>
          </p:cNvSpPr>
          <p:nvPr/>
        </p:nvSpPr>
        <p:spPr bwMode="auto">
          <a:xfrm>
            <a:off x="647700" y="5938838"/>
            <a:ext cx="4921251"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p>
        </p:txBody>
      </p:sp>
      <p:sp>
        <p:nvSpPr>
          <p:cNvPr id="14" name="Right Triangle 13">
            <a:extLst>
              <a:ext uri="{FF2B5EF4-FFF2-40B4-BE49-F238E27FC236}">
                <a16:creationId xmlns:a16="http://schemas.microsoft.com/office/drawing/2014/main" id="{7C06BAD8-1525-414C-B115-DA2C65D13D9F}"/>
              </a:ext>
            </a:extLst>
          </p:cNvPr>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cxnSp>
        <p:nvCxnSpPr>
          <p:cNvPr id="15" name="Straight Connector 14">
            <a:extLst>
              <a:ext uri="{FF2B5EF4-FFF2-40B4-BE49-F238E27FC236}">
                <a16:creationId xmlns:a16="http://schemas.microsoft.com/office/drawing/2014/main" id="{16A38A07-5D07-48AE-B7FF-F769AE32AD01}"/>
              </a:ext>
            </a:extLst>
          </p:cNvPr>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1699C814-ED6F-465E-B4EC-ED94B52FEA3A}"/>
              </a:ext>
            </a:extLst>
          </p:cNvPr>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a:extLst>
              <a:ext uri="{FF2B5EF4-FFF2-40B4-BE49-F238E27FC236}">
                <a16:creationId xmlns:a16="http://schemas.microsoft.com/office/drawing/2014/main" id="{C72A9AAB-18E3-4322-8062-0ED6B685B1AB}"/>
              </a:ext>
            </a:extLst>
          </p:cNvPr>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33AA35EF-6A5F-4ACA-9348-9F19D78F97A2}"/>
              </a:ext>
            </a:extLst>
          </p:cNvPr>
          <p:cNvSpPr>
            <a:spLocks noGrp="1"/>
          </p:cNvSpPr>
          <p:nvPr>
            <p:ph type="dt" sz="half" idx="2"/>
          </p:nvPr>
        </p:nvSpPr>
        <p:spPr>
          <a:xfrm>
            <a:off x="8970433" y="6408739"/>
            <a:ext cx="2559051" cy="365125"/>
          </a:xfrm>
          <a:prstGeom prst="rect">
            <a:avLst/>
          </a:prstGeom>
        </p:spPr>
        <p:txBody>
          <a:bodyPr vert="horz" anchor="b"/>
          <a:lstStyle>
            <a:lvl1pPr algn="l" eaLnBrk="1" latinLnBrk="0" hangingPunct="1">
              <a:defRPr kumimoji="0" sz="1000">
                <a:solidFill>
                  <a:schemeClr val="tx1"/>
                </a:solidFill>
                <a:latin typeface="Arial" charset="0"/>
              </a:defRPr>
            </a:lvl1pPr>
            <a:extLst/>
          </a:lstStyle>
          <a:p>
            <a:pPr>
              <a:defRPr/>
            </a:pPr>
            <a:endParaRPr lang="en-US" dirty="0"/>
          </a:p>
        </p:txBody>
      </p:sp>
      <p:sp>
        <p:nvSpPr>
          <p:cNvPr id="22" name="Footer Placeholder 21">
            <a:extLst>
              <a:ext uri="{FF2B5EF4-FFF2-40B4-BE49-F238E27FC236}">
                <a16:creationId xmlns:a16="http://schemas.microsoft.com/office/drawing/2014/main" id="{AB684014-D632-458A-981C-817D225F59C8}"/>
              </a:ext>
            </a:extLst>
          </p:cNvPr>
          <p:cNvSpPr>
            <a:spLocks noGrp="1"/>
          </p:cNvSpPr>
          <p:nvPr>
            <p:ph type="ftr" sz="quarter" idx="3"/>
          </p:nvPr>
        </p:nvSpPr>
        <p:spPr>
          <a:xfrm>
            <a:off x="5839884" y="6408739"/>
            <a:ext cx="3134783" cy="365125"/>
          </a:xfrm>
          <a:prstGeom prst="rect">
            <a:avLst/>
          </a:prstGeom>
        </p:spPr>
        <p:txBody>
          <a:bodyPr vert="horz" anchor="b"/>
          <a:lstStyle>
            <a:lvl1pPr algn="r" eaLnBrk="1" latinLnBrk="0" hangingPunct="1">
              <a:defRPr kumimoji="0" sz="1000">
                <a:solidFill>
                  <a:schemeClr val="tx1"/>
                </a:solidFill>
                <a:latin typeface="Arial" charset="0"/>
              </a:defRPr>
            </a:lvl1pPr>
            <a:extLst/>
          </a:lstStyle>
          <a:p>
            <a:pPr>
              <a:defRPr/>
            </a:pPr>
            <a:endParaRPr lang="en-US" dirty="0"/>
          </a:p>
        </p:txBody>
      </p:sp>
      <p:sp>
        <p:nvSpPr>
          <p:cNvPr id="18" name="Slide Number Placeholder 17">
            <a:extLst>
              <a:ext uri="{FF2B5EF4-FFF2-40B4-BE49-F238E27FC236}">
                <a16:creationId xmlns:a16="http://schemas.microsoft.com/office/drawing/2014/main" id="{75ACF5A6-73CA-4C12-92D2-64003FBF0DC4}"/>
              </a:ext>
            </a:extLst>
          </p:cNvPr>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7490ED1F-08C6-4580-A4CE-EE8E632CB4EB}" type="slidenum">
              <a:rPr lang="en-US" altLang="en-US"/>
              <a:pPr/>
              <a:t>‹#›</a:t>
            </a:fld>
            <a:endParaRPr lang="en-US" altLang="en-US" dirty="0"/>
          </a:p>
        </p:txBody>
      </p:sp>
    </p:spTree>
    <p:extLst>
      <p:ext uri="{BB962C8B-B14F-4D97-AF65-F5344CB8AC3E}">
        <p14:creationId xmlns:p14="http://schemas.microsoft.com/office/powerpoint/2010/main" val="1655601702"/>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317890" name="Rectangle 2">
            <a:extLst>
              <a:ext uri="{FF2B5EF4-FFF2-40B4-BE49-F238E27FC236}">
                <a16:creationId xmlns:a16="http://schemas.microsoft.com/office/drawing/2014/main" id="{8CB748CB-9880-4EC2-B95B-D4A6C72B46A0}"/>
              </a:ext>
            </a:extLst>
          </p:cNvPr>
          <p:cNvSpPr>
            <a:spLocks noGrp="1" noChangeArrowheads="1"/>
          </p:cNvSpPr>
          <p:nvPr>
            <p:ph type="title"/>
          </p:nvPr>
        </p:nvSpPr>
        <p:spPr bwMode="auto">
          <a:xfrm>
            <a:off x="2032000" y="304801"/>
            <a:ext cx="85344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17891" name="Rectangle 3">
            <a:extLst>
              <a:ext uri="{FF2B5EF4-FFF2-40B4-BE49-F238E27FC236}">
                <a16:creationId xmlns:a16="http://schemas.microsoft.com/office/drawing/2014/main" id="{D0D2FA4D-2889-4D7B-A00A-6783EAC8EF0B}"/>
              </a:ext>
            </a:extLst>
          </p:cNvPr>
          <p:cNvSpPr>
            <a:spLocks noGrp="1" noChangeArrowheads="1"/>
          </p:cNvSpPr>
          <p:nvPr>
            <p:ph type="body" idx="1"/>
          </p:nvPr>
        </p:nvSpPr>
        <p:spPr bwMode="auto">
          <a:xfrm>
            <a:off x="1625600" y="1066800"/>
            <a:ext cx="9956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98092138"/>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 id="2147484051" r:id="rId14"/>
    <p:sldLayoutId id="2147484052" r:id="rId15"/>
    <p:sldLayoutId id="2147484053" r:id="rId16"/>
    <p:sldLayoutId id="2147484054" r:id="rId17"/>
    <p:sldLayoutId id="2147484055" r:id="rId18"/>
  </p:sldLayoutIdLst>
  <p:txStyles>
    <p:titleStyle>
      <a:lvl1pPr algn="l" rtl="0" fontAlgn="base">
        <a:spcBef>
          <a:spcPct val="0"/>
        </a:spcBef>
        <a:spcAft>
          <a:spcPct val="0"/>
        </a:spcAft>
        <a:defRPr sz="3200" kern="1200">
          <a:solidFill>
            <a:srgbClr val="FFFF99"/>
          </a:solidFill>
          <a:latin typeface="+mj-lt"/>
          <a:ea typeface="+mj-ea"/>
          <a:cs typeface="+mj-cs"/>
        </a:defRPr>
      </a:lvl1pPr>
      <a:lvl2pPr algn="l" rtl="0" fontAlgn="base">
        <a:spcBef>
          <a:spcPct val="0"/>
        </a:spcBef>
        <a:spcAft>
          <a:spcPct val="0"/>
        </a:spcAft>
        <a:defRPr sz="3200">
          <a:solidFill>
            <a:srgbClr val="FFFF99"/>
          </a:solidFill>
          <a:latin typeface="Arial" panose="020B0604020202020204" pitchFamily="34" charset="0"/>
        </a:defRPr>
      </a:lvl2pPr>
      <a:lvl3pPr algn="l" rtl="0" fontAlgn="base">
        <a:spcBef>
          <a:spcPct val="0"/>
        </a:spcBef>
        <a:spcAft>
          <a:spcPct val="0"/>
        </a:spcAft>
        <a:defRPr sz="3200">
          <a:solidFill>
            <a:srgbClr val="FFFF99"/>
          </a:solidFill>
          <a:latin typeface="Arial" panose="020B0604020202020204" pitchFamily="34" charset="0"/>
        </a:defRPr>
      </a:lvl3pPr>
      <a:lvl4pPr algn="l" rtl="0" fontAlgn="base">
        <a:spcBef>
          <a:spcPct val="0"/>
        </a:spcBef>
        <a:spcAft>
          <a:spcPct val="0"/>
        </a:spcAft>
        <a:defRPr sz="3200">
          <a:solidFill>
            <a:srgbClr val="FFFF99"/>
          </a:solidFill>
          <a:latin typeface="Arial" panose="020B0604020202020204" pitchFamily="34" charset="0"/>
        </a:defRPr>
      </a:lvl4pPr>
      <a:lvl5pPr algn="l" rtl="0" fontAlgn="base">
        <a:spcBef>
          <a:spcPct val="0"/>
        </a:spcBef>
        <a:spcAft>
          <a:spcPct val="0"/>
        </a:spcAft>
        <a:defRPr sz="3200">
          <a:solidFill>
            <a:srgbClr val="FFFF99"/>
          </a:solidFill>
          <a:latin typeface="Arial" panose="020B0604020202020204" pitchFamily="34" charset="0"/>
        </a:defRPr>
      </a:lvl5pPr>
      <a:lvl6pPr marL="457200" algn="l" rtl="0" fontAlgn="base">
        <a:spcBef>
          <a:spcPct val="0"/>
        </a:spcBef>
        <a:spcAft>
          <a:spcPct val="0"/>
        </a:spcAft>
        <a:defRPr sz="3200">
          <a:solidFill>
            <a:srgbClr val="FFFF99"/>
          </a:solidFill>
          <a:latin typeface="Arial" panose="020B0604020202020204" pitchFamily="34" charset="0"/>
        </a:defRPr>
      </a:lvl6pPr>
      <a:lvl7pPr marL="914400" algn="l" rtl="0" fontAlgn="base">
        <a:spcBef>
          <a:spcPct val="0"/>
        </a:spcBef>
        <a:spcAft>
          <a:spcPct val="0"/>
        </a:spcAft>
        <a:defRPr sz="3200">
          <a:solidFill>
            <a:srgbClr val="FFFF99"/>
          </a:solidFill>
          <a:latin typeface="Arial" panose="020B0604020202020204" pitchFamily="34" charset="0"/>
        </a:defRPr>
      </a:lvl7pPr>
      <a:lvl8pPr marL="1371600" algn="l" rtl="0" fontAlgn="base">
        <a:spcBef>
          <a:spcPct val="0"/>
        </a:spcBef>
        <a:spcAft>
          <a:spcPct val="0"/>
        </a:spcAft>
        <a:defRPr sz="3200">
          <a:solidFill>
            <a:srgbClr val="FFFF99"/>
          </a:solidFill>
          <a:latin typeface="Arial" panose="020B0604020202020204" pitchFamily="34" charset="0"/>
        </a:defRPr>
      </a:lvl8pPr>
      <a:lvl9pPr marL="1828800" algn="l" rtl="0" fontAlgn="base">
        <a:spcBef>
          <a:spcPct val="0"/>
        </a:spcBef>
        <a:spcAft>
          <a:spcPct val="0"/>
        </a:spcAft>
        <a:defRPr sz="3200">
          <a:solidFill>
            <a:srgbClr val="FFFF99"/>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rgbClr val="FFFF99"/>
          </a:solidFill>
          <a:latin typeface="+mn-lt"/>
          <a:ea typeface="+mn-ea"/>
          <a:cs typeface="+mn-cs"/>
        </a:defRPr>
      </a:lvl1pPr>
      <a:lvl2pPr marL="742950" indent="-285750" algn="l" rtl="0" fontAlgn="base">
        <a:spcBef>
          <a:spcPct val="20000"/>
        </a:spcBef>
        <a:spcAft>
          <a:spcPct val="0"/>
        </a:spcAft>
        <a:buChar char="–"/>
        <a:defRPr sz="2800" kern="1200">
          <a:solidFill>
            <a:srgbClr val="FFFF99"/>
          </a:solidFill>
          <a:latin typeface="+mn-lt"/>
          <a:ea typeface="+mn-ea"/>
          <a:cs typeface="+mn-cs"/>
        </a:defRPr>
      </a:lvl2pPr>
      <a:lvl3pPr marL="1143000" indent="-228600" algn="l" rtl="0" fontAlgn="base">
        <a:spcBef>
          <a:spcPct val="20000"/>
        </a:spcBef>
        <a:spcAft>
          <a:spcPct val="0"/>
        </a:spcAft>
        <a:buChar char="•"/>
        <a:defRPr sz="2400" kern="1200">
          <a:solidFill>
            <a:srgbClr val="FFFF99"/>
          </a:solidFill>
          <a:latin typeface="+mn-lt"/>
          <a:ea typeface="+mn-ea"/>
          <a:cs typeface="+mn-cs"/>
        </a:defRPr>
      </a:lvl3pPr>
      <a:lvl4pPr marL="1600200" indent="-228600" algn="l" rtl="0" fontAlgn="base">
        <a:spcBef>
          <a:spcPct val="20000"/>
        </a:spcBef>
        <a:spcAft>
          <a:spcPct val="0"/>
        </a:spcAft>
        <a:buChar char="–"/>
        <a:defRPr sz="2000" kern="1200">
          <a:solidFill>
            <a:srgbClr val="FFFF99"/>
          </a:solidFill>
          <a:latin typeface="+mn-lt"/>
          <a:ea typeface="+mn-ea"/>
          <a:cs typeface="+mn-cs"/>
        </a:defRPr>
      </a:lvl4pPr>
      <a:lvl5pPr marL="2057400" indent="-228600" algn="l" rtl="0" fontAlgn="base">
        <a:spcBef>
          <a:spcPct val="20000"/>
        </a:spcBef>
        <a:spcAft>
          <a:spcPct val="0"/>
        </a:spcAft>
        <a:buChar char="»"/>
        <a:defRPr sz="2000" kern="1200">
          <a:solidFill>
            <a:srgbClr val="FFFF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25451" y="1828800"/>
            <a:ext cx="11766549" cy="5029200"/>
            <a:chOff x="201" y="1152"/>
            <a:chExt cx="5559" cy="3168"/>
          </a:xfrm>
        </p:grpSpPr>
        <p:sp>
          <p:nvSpPr>
            <p:cNvPr id="31747"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en-US" sz="1800">
                <a:effectLst>
                  <a:outerShdw blurRad="38100" dist="38100" dir="2700000" algn="tl">
                    <a:srgbClr val="000000">
                      <a:alpha val="43137"/>
                    </a:srgbClr>
                  </a:outerShdw>
                </a:effectLst>
                <a:cs typeface="Arial" charset="0"/>
              </a:endParaRPr>
            </a:p>
          </p:txBody>
        </p:sp>
        <p:sp>
          <p:nvSpPr>
            <p:cNvPr id="31748"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a:defRPr/>
              </a:pPr>
              <a:endParaRPr lang="en-US" sz="1800">
                <a:effectLst>
                  <a:outerShdw blurRad="38100" dist="38100" dir="2700000" algn="tl">
                    <a:srgbClr val="000000">
                      <a:alpha val="43137"/>
                    </a:srgbClr>
                  </a:outerShdw>
                </a:effectLst>
                <a:cs typeface="Arial" charset="0"/>
              </a:endParaRPr>
            </a:p>
          </p:txBody>
        </p:sp>
        <p:sp>
          <p:nvSpPr>
            <p:cNvPr id="31749"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a:defRPr/>
              </a:pPr>
              <a:endParaRPr lang="en-US" sz="1800">
                <a:effectLst>
                  <a:outerShdw blurRad="38100" dist="38100" dir="2700000" algn="tl">
                    <a:srgbClr val="000000">
                      <a:alpha val="43137"/>
                    </a:srgbClr>
                  </a:outerShdw>
                </a:effectLst>
                <a:cs typeface="Arial" charset="0"/>
              </a:endParaRPr>
            </a:p>
          </p:txBody>
        </p:sp>
        <p:sp>
          <p:nvSpPr>
            <p:cNvPr id="31750"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sz="1800">
                <a:effectLst>
                  <a:outerShdw blurRad="38100" dist="38100" dir="2700000" algn="tl">
                    <a:srgbClr val="000000">
                      <a:alpha val="43137"/>
                    </a:srgbClr>
                  </a:outerShdw>
                </a:effectLst>
                <a:cs typeface="Arial" charset="0"/>
              </a:endParaRPr>
            </a:p>
          </p:txBody>
        </p:sp>
        <p:sp>
          <p:nvSpPr>
            <p:cNvPr id="31751"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sz="1800">
                <a:effectLst>
                  <a:outerShdw blurRad="38100" dist="38100" dir="2700000" algn="tl">
                    <a:srgbClr val="000000">
                      <a:alpha val="43137"/>
                    </a:srgbClr>
                  </a:outerShdw>
                </a:effectLst>
                <a:cs typeface="Arial" charset="0"/>
              </a:endParaRPr>
            </a:p>
          </p:txBody>
        </p:sp>
        <p:sp>
          <p:nvSpPr>
            <p:cNvPr id="31752"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sz="1800">
                <a:effectLst>
                  <a:outerShdw blurRad="38100" dist="38100" dir="2700000" algn="tl">
                    <a:srgbClr val="000000">
                      <a:alpha val="43137"/>
                    </a:srgbClr>
                  </a:outerShdw>
                </a:effectLst>
                <a:cs typeface="Arial" charset="0"/>
              </a:endParaRPr>
            </a:p>
          </p:txBody>
        </p:sp>
        <p:sp>
          <p:nvSpPr>
            <p:cNvPr id="31753"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sz="1800">
                <a:effectLst>
                  <a:outerShdw blurRad="38100" dist="38100" dir="2700000" algn="tl">
                    <a:srgbClr val="000000">
                      <a:alpha val="43137"/>
                    </a:srgbClr>
                  </a:outerShdw>
                </a:effectLst>
                <a:cs typeface="Arial" charset="0"/>
              </a:endParaRPr>
            </a:p>
          </p:txBody>
        </p:sp>
        <p:sp>
          <p:nvSpPr>
            <p:cNvPr id="31754"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en-US" sz="1800">
                <a:effectLst>
                  <a:outerShdw blurRad="38100" dist="38100" dir="2700000" algn="tl">
                    <a:srgbClr val="000000">
                      <a:alpha val="43137"/>
                    </a:srgbClr>
                  </a:outerShdw>
                </a:effectLst>
                <a:cs typeface="Arial" charset="0"/>
              </a:endParaRPr>
            </a:p>
          </p:txBody>
        </p:sp>
      </p:grpSp>
      <p:sp>
        <p:nvSpPr>
          <p:cNvPr id="31755" name="Rectangle 11"/>
          <p:cNvSpPr>
            <a:spLocks noGrp="1" noChangeArrowheads="1"/>
          </p:cNvSpPr>
          <p:nvPr>
            <p:ph type="dt" sz="half" idx="2"/>
          </p:nvPr>
        </p:nvSpPr>
        <p:spPr bwMode="auto">
          <a:xfrm>
            <a:off x="1117601" y="6245225"/>
            <a:ext cx="253576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effectLst>
                  <a:outerShdw blurRad="38100" dist="38100" dir="2700000" algn="tl">
                    <a:srgbClr val="000000"/>
                  </a:outerShdw>
                </a:effectLst>
                <a:latin typeface="+mn-lt"/>
                <a:cs typeface="Arial" charset="0"/>
              </a:defRPr>
            </a:lvl1pPr>
          </a:lstStyle>
          <a:p>
            <a:pPr>
              <a:defRPr/>
            </a:pPr>
            <a:endParaRPr lang="en-US"/>
          </a:p>
        </p:txBody>
      </p:sp>
      <p:sp>
        <p:nvSpPr>
          <p:cNvPr id="31756" name="Rectangle 12"/>
          <p:cNvSpPr>
            <a:spLocks noGrp="1" noChangeArrowheads="1"/>
          </p:cNvSpPr>
          <p:nvPr>
            <p:ph type="ftr" sz="quarter" idx="3"/>
          </p:nvPr>
        </p:nvSpPr>
        <p:spPr bwMode="auto">
          <a:xfrm>
            <a:off x="45720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effectLst>
                  <a:outerShdw blurRad="38100" dist="38100" dir="2700000" algn="tl">
                    <a:srgbClr val="000000"/>
                  </a:outerShdw>
                </a:effectLst>
                <a:latin typeface="+mn-lt"/>
                <a:cs typeface="Arial" charset="0"/>
              </a:defRPr>
            </a:lvl1pPr>
          </a:lstStyle>
          <a:p>
            <a:pPr>
              <a:defRPr/>
            </a:pPr>
            <a:endParaRPr lang="en-US"/>
          </a:p>
        </p:txBody>
      </p:sp>
      <p:sp>
        <p:nvSpPr>
          <p:cNvPr id="31757" name="Rectangle 13"/>
          <p:cNvSpPr>
            <a:spLocks noGrp="1" noChangeArrowheads="1"/>
          </p:cNvSpPr>
          <p:nvPr>
            <p:ph type="sldNum" sz="quarter" idx="4"/>
          </p:nvPr>
        </p:nvSpPr>
        <p:spPr bwMode="auto">
          <a:xfrm>
            <a:off x="9249834" y="6245225"/>
            <a:ext cx="253576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effectLst>
                  <a:outerShdw blurRad="38100" dist="38100" dir="2700000" algn="tl">
                    <a:srgbClr val="000000"/>
                  </a:outerShdw>
                </a:effectLst>
                <a:latin typeface="Arial" panose="020B0604020202020204" pitchFamily="34" charset="0"/>
              </a:defRPr>
            </a:lvl1pPr>
          </a:lstStyle>
          <a:p>
            <a:fld id="{9C5444D8-B9C0-4570-9367-3DB6B9CAF792}" type="slidenum">
              <a:rPr lang="en-US" altLang="en-US"/>
              <a:pPr/>
              <a:t>‹#›</a:t>
            </a:fld>
            <a:endParaRPr lang="en-US" altLang="en-US"/>
          </a:p>
        </p:txBody>
      </p:sp>
      <p:sp>
        <p:nvSpPr>
          <p:cNvPr id="31758" name="Rectangle 14"/>
          <p:cNvSpPr>
            <a:spLocks noGrp="1" noRot="1" noChangeArrowheads="1"/>
          </p:cNvSpPr>
          <p:nvPr>
            <p:ph type="title"/>
          </p:nvPr>
        </p:nvSpPr>
        <p:spPr bwMode="auto">
          <a:xfrm>
            <a:off x="609601" y="244476"/>
            <a:ext cx="11180233"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1759" name="Rectangle 15"/>
          <p:cNvSpPr>
            <a:spLocks noGrp="1" noRot="1" noChangeArrowheads="1"/>
          </p:cNvSpPr>
          <p:nvPr>
            <p:ph type="body" idx="1"/>
          </p:nvPr>
        </p:nvSpPr>
        <p:spPr bwMode="auto">
          <a:xfrm>
            <a:off x="1117600" y="1905000"/>
            <a:ext cx="10676467"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8726266"/>
      </p:ext>
    </p:extLst>
  </p:cSld>
  <p:clrMap bg1="dk2" tx1="lt1" bg2="dk1" tx2="lt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Lst>
  <p:transition spd="med">
    <p:circle/>
  </p:transition>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2" Type="http://schemas.openxmlformats.org/officeDocument/2006/relationships/hyperlink" Target="http://www.connectedcalifornia.org/curriculum/work_based_learning" TargetMode="External"/><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rcocdd.com/wp-content/uploads/2017/05/OCWBL1-OC-Pre-Employment-Skills-Development-Chart-7-18-16.pdf" TargetMode="External"/><Relationship Id="rId1" Type="http://schemas.openxmlformats.org/officeDocument/2006/relationships/slideLayout" Target="../slideLayouts/slideLayout1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6.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3.wmf"/><Relationship Id="rId4" Type="http://schemas.openxmlformats.org/officeDocument/2006/relationships/diagramLayout" Target="../diagrams/layout3.xml"/><Relationship Id="rId9" Type="http://schemas.openxmlformats.org/officeDocument/2006/relationships/image" Target="../media/image32.wmf"/></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72.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9.jpeg"/><Relationship Id="rId1" Type="http://schemas.openxmlformats.org/officeDocument/2006/relationships/slideLayout" Target="../slideLayouts/slideLayout70.xml"/><Relationship Id="rId4" Type="http://schemas.openxmlformats.org/officeDocument/2006/relationships/image" Target="../media/image36.gif"/></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28.xml"/><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18.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8.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18.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8.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hyperlink" Target="mailto:linda_oneal@cox.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slideLayout" Target="../slideLayouts/slideLayout70.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ctrTitle"/>
          </p:nvPr>
        </p:nvSpPr>
        <p:spPr>
          <a:xfrm>
            <a:off x="464169" y="320118"/>
            <a:ext cx="7706164" cy="3255265"/>
          </a:xfrm>
          <a:prstGeom prst="rect">
            <a:avLst/>
          </a:prstGeom>
        </p:spPr>
        <p:txBody>
          <a:bodyPr>
            <a:normAutofit/>
          </a:bodyPr>
          <a:lstStyle/>
          <a:p>
            <a:pPr algn="ctr" defTabSz="832104">
              <a:defRPr sz="4823" spc="-91">
                <a:solidFill>
                  <a:srgbClr val="0033CC"/>
                </a:solidFill>
              </a:defRPr>
            </a:pPr>
            <a:r>
              <a:rPr lang="en-US" b="1" dirty="0"/>
              <a:t> </a:t>
            </a:r>
            <a:r>
              <a:rPr lang="en-US" b="1" dirty="0">
                <a:latin typeface="Arial" panose="020B0604020202020204" pitchFamily="34" charset="0"/>
                <a:cs typeface="Arial" panose="020B0604020202020204" pitchFamily="34" charset="0"/>
              </a:rPr>
              <a:t>Effective Transition Planning</a:t>
            </a:r>
            <a:r>
              <a:rPr b="1" dirty="0">
                <a:latin typeface="Arial" panose="020B0604020202020204" pitchFamily="34" charset="0"/>
                <a:cs typeface="Arial" panose="020B0604020202020204" pitchFamily="34" charset="0"/>
              </a:rPr>
              <a:t>...</a:t>
            </a:r>
            <a:br>
              <a:rPr b="1" dirty="0">
                <a:solidFill>
                  <a:srgbClr val="008000"/>
                </a:solidFill>
              </a:rPr>
            </a:br>
            <a:br>
              <a:rPr sz="2184" b="1" dirty="0">
                <a:solidFill>
                  <a:srgbClr val="2F2B20"/>
                </a:solidFill>
                <a:latin typeface="Arial"/>
                <a:ea typeface="Arial"/>
                <a:cs typeface="Arial"/>
                <a:sym typeface="Arial"/>
              </a:rPr>
            </a:br>
            <a:endParaRPr sz="2184" b="1" dirty="0">
              <a:solidFill>
                <a:srgbClr val="2F2B20"/>
              </a:solidFill>
              <a:latin typeface="Arial"/>
              <a:ea typeface="Arial"/>
              <a:cs typeface="Arial"/>
              <a:sym typeface="Arial"/>
            </a:endParaRPr>
          </a:p>
        </p:txBody>
      </p:sp>
      <p:sp>
        <p:nvSpPr>
          <p:cNvPr id="327" name="Shape 327"/>
          <p:cNvSpPr>
            <a:spLocks noGrp="1"/>
          </p:cNvSpPr>
          <p:nvPr>
            <p:ph type="subTitle" sz="half" idx="1"/>
          </p:nvPr>
        </p:nvSpPr>
        <p:spPr>
          <a:xfrm>
            <a:off x="0" y="3575383"/>
            <a:ext cx="9140069" cy="2339642"/>
          </a:xfrm>
          <a:prstGeom prst="rect">
            <a:avLst/>
          </a:prstGeom>
        </p:spPr>
        <p:txBody>
          <a:bodyPr>
            <a:normAutofit/>
          </a:bodyPr>
          <a:lstStyle/>
          <a:p>
            <a:pPr algn="ctr">
              <a:defRPr sz="3600"/>
            </a:pPr>
            <a:r>
              <a:rPr lang="en-US" sz="2400" b="1" dirty="0">
                <a:latin typeface="Arial" panose="020B0604020202020204" pitchFamily="34" charset="0"/>
                <a:cs typeface="Arial" panose="020B0604020202020204" pitchFamily="34" charset="0"/>
              </a:rPr>
              <a:t>Promoting Positive Life Outcomes!</a:t>
            </a:r>
          </a:p>
          <a:p>
            <a:pPr algn="ctr">
              <a:defRPr sz="3600"/>
            </a:pPr>
            <a:r>
              <a:rPr lang="en-US" sz="2400" b="1" dirty="0">
                <a:solidFill>
                  <a:schemeClr val="tx1"/>
                </a:solidFill>
                <a:latin typeface="Arial" panose="020B0604020202020204" pitchFamily="34" charset="0"/>
                <a:cs typeface="Arial" panose="020B0604020202020204" pitchFamily="34" charset="0"/>
              </a:rPr>
              <a:t>Education, Employment &amp; Independent Living</a:t>
            </a:r>
            <a:endParaRPr sz="2400" b="1" dirty="0">
              <a:solidFill>
                <a:schemeClr val="tx1"/>
              </a:solidFill>
              <a:latin typeface="Arial" panose="020B0604020202020204" pitchFamily="34" charset="0"/>
              <a:cs typeface="Arial" panose="020B0604020202020204" pitchFamily="34" charset="0"/>
            </a:endParaRPr>
          </a:p>
        </p:txBody>
      </p:sp>
      <p:pic>
        <p:nvPicPr>
          <p:cNvPr id="4" name="Picture 3" descr="msotw9_temp0">
            <a:extLst>
              <a:ext uri="{FF2B5EF4-FFF2-40B4-BE49-F238E27FC236}">
                <a16:creationId xmlns:a16="http://schemas.microsoft.com/office/drawing/2014/main" id="{17E4DCE7-8181-44BC-9B9C-D318A7D89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7109"/>
          <a:stretch>
            <a:fillRect/>
          </a:stretch>
        </p:blipFill>
        <p:spPr bwMode="auto">
          <a:xfrm>
            <a:off x="8068916" y="1917785"/>
            <a:ext cx="3070643" cy="2655692"/>
          </a:xfrm>
          <a:prstGeom prst="rect">
            <a:avLst/>
          </a:prstGeom>
          <a:solidFill>
            <a:srgbClr val="0000FF"/>
          </a:solidFill>
          <a:ln w="76200">
            <a:solidFill>
              <a:srgbClr val="0000FF"/>
            </a:solidFill>
            <a:miter lim="800000"/>
            <a:headEnd/>
            <a:tailEnd/>
          </a:ln>
          <a:extLst/>
        </p:spPr>
      </p:pic>
      <p:sp>
        <p:nvSpPr>
          <p:cNvPr id="2" name="Rectangle 1">
            <a:extLst>
              <a:ext uri="{FF2B5EF4-FFF2-40B4-BE49-F238E27FC236}">
                <a16:creationId xmlns:a16="http://schemas.microsoft.com/office/drawing/2014/main" id="{B93ADA86-7955-4849-BE35-2DEEA5A4797D}"/>
              </a:ext>
            </a:extLst>
          </p:cNvPr>
          <p:cNvSpPr/>
          <p:nvPr/>
        </p:nvSpPr>
        <p:spPr>
          <a:xfrm>
            <a:off x="464169" y="4837807"/>
            <a:ext cx="6592166" cy="1077218"/>
          </a:xfrm>
          <a:prstGeom prst="rect">
            <a:avLst/>
          </a:prstGeom>
        </p:spPr>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100" normalizeH="0" baseline="0" noProof="0" dirty="0">
                <a:ln>
                  <a:noFill/>
                </a:ln>
                <a:solidFill>
                  <a:srgbClr val="FF6600"/>
                </a:solidFill>
                <a:effectLst/>
                <a:uLnTx/>
                <a:uFillTx/>
                <a:latin typeface="Calibri"/>
                <a:sym typeface="Corbel"/>
              </a:rPr>
              <a:t>Regional Center of Orange County</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100" normalizeH="0" baseline="0" noProof="0" dirty="0">
                <a:ln>
                  <a:noFill/>
                </a:ln>
                <a:solidFill>
                  <a:srgbClr val="008000"/>
                </a:solidFill>
                <a:effectLst/>
                <a:uLnTx/>
                <a:uFillTx/>
                <a:latin typeface="Calibri"/>
                <a:sym typeface="Corbel"/>
              </a:rPr>
              <a:t>May 30, 2019</a:t>
            </a:r>
            <a:endParaRPr kumimoji="0" lang="en-US" sz="3200" b="0" i="0" u="none" strike="noStrike" kern="0" cap="none" spc="0" normalizeH="0" baseline="0" noProof="0" dirty="0">
              <a:ln>
                <a:noFill/>
              </a:ln>
              <a:solidFill>
                <a:srgbClr val="2F2B20"/>
              </a:solidFill>
              <a:effectLst/>
              <a:uLnTx/>
              <a:uFillTx/>
              <a:latin typeface="Corbel"/>
              <a:sym typeface="Corbe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73A03-8189-4550-8640-2DAA1C6BAA10}"/>
              </a:ext>
            </a:extLst>
          </p:cNvPr>
          <p:cNvSpPr>
            <a:spLocks noGrp="1"/>
          </p:cNvSpPr>
          <p:nvPr>
            <p:ph type="title"/>
          </p:nvPr>
        </p:nvSpPr>
        <p:spPr/>
        <p:txBody>
          <a:bodyPr>
            <a:normAutofit/>
          </a:bodyPr>
          <a:lstStyle/>
          <a:p>
            <a:r>
              <a:rPr lang="en-US" sz="6000" dirty="0"/>
              <a:t>Work-Based Learning</a:t>
            </a:r>
            <a:br>
              <a:rPr lang="en-US" sz="6000" dirty="0"/>
            </a:br>
            <a:r>
              <a:rPr lang="en-US" sz="6000" dirty="0"/>
              <a:t>  </a:t>
            </a:r>
            <a:r>
              <a:rPr lang="en-US" sz="6000" dirty="0">
                <a:solidFill>
                  <a:schemeClr val="tx1"/>
                </a:solidFill>
              </a:rPr>
              <a:t>(WBL)</a:t>
            </a:r>
          </a:p>
        </p:txBody>
      </p:sp>
      <p:sp>
        <p:nvSpPr>
          <p:cNvPr id="3" name="Text Placeholder 2">
            <a:extLst>
              <a:ext uri="{FF2B5EF4-FFF2-40B4-BE49-F238E27FC236}">
                <a16:creationId xmlns:a16="http://schemas.microsoft.com/office/drawing/2014/main" id="{A6A1EBE9-03D0-417F-91A6-BDA769B62204}"/>
              </a:ext>
            </a:extLst>
          </p:cNvPr>
          <p:cNvSpPr>
            <a:spLocks noGrp="1"/>
          </p:cNvSpPr>
          <p:nvPr>
            <p:ph type="body" sz="quarter" idx="1"/>
          </p:nvPr>
        </p:nvSpPr>
        <p:spPr>
          <a:xfrm>
            <a:off x="3514961" y="3424429"/>
            <a:ext cx="8852871" cy="3202425"/>
          </a:xfrm>
        </p:spPr>
        <p:txBody>
          <a:bodyPr>
            <a:noAutofit/>
          </a:bodyPr>
          <a:lstStyle/>
          <a:p>
            <a:r>
              <a:rPr lang="en-US" dirty="0">
                <a:latin typeface="Arial "/>
              </a:rPr>
              <a:t>Defined in Ed. Code (51760-51769.5) as an educational approach or instructional methodology that uses the workplace or real work to provide pupils with the knowledge and skills that will help them connect school experiences to real-life work activities and future career opportunities. </a:t>
            </a:r>
          </a:p>
          <a:p>
            <a:r>
              <a:rPr lang="en-US" dirty="0">
                <a:latin typeface="Arial "/>
              </a:rPr>
              <a:t>Work-based learning should be an integral part of a more comprehensive program that integrates academic courses and career technical education. There is an array of work-based learning experiences for career awareness, career exploration, career preparation and career training. Resources and information regarding work based learning can be found at: </a:t>
            </a:r>
            <a:r>
              <a:rPr lang="en-US" u="sng" dirty="0">
                <a:latin typeface="Arial "/>
                <a:hlinkClick r:id="rId2"/>
              </a:rPr>
              <a:t>http://www.connectedcalifornia.org/curriculum/work_based_learning</a:t>
            </a:r>
            <a:r>
              <a:rPr lang="en-US" dirty="0">
                <a:latin typeface="Arial "/>
              </a:rPr>
              <a:t> </a:t>
            </a:r>
            <a:r>
              <a:rPr lang="en-US" b="1" dirty="0"/>
              <a:t>	</a:t>
            </a:r>
            <a:endParaRPr lang="en-US" dirty="0"/>
          </a:p>
        </p:txBody>
      </p:sp>
      <p:sp>
        <p:nvSpPr>
          <p:cNvPr id="4" name="Text Placeholder 3">
            <a:extLst>
              <a:ext uri="{FF2B5EF4-FFF2-40B4-BE49-F238E27FC236}">
                <a16:creationId xmlns:a16="http://schemas.microsoft.com/office/drawing/2014/main" id="{C423B9D1-D4B8-4D79-8696-35D7537938FD}"/>
              </a:ext>
            </a:extLst>
          </p:cNvPr>
          <p:cNvSpPr>
            <a:spLocks noGrp="1"/>
          </p:cNvSpPr>
          <p:nvPr>
            <p:ph type="body" sz="quarter" idx="13"/>
          </p:nvPr>
        </p:nvSpPr>
        <p:spPr>
          <a:xfrm>
            <a:off x="8189620" y="128761"/>
            <a:ext cx="4240634" cy="3652720"/>
          </a:xfrm>
        </p:spPr>
        <p:txBody>
          <a:bodyPr>
            <a:noAutofit/>
          </a:bodyPr>
          <a:lstStyle/>
          <a:p>
            <a:pPr marL="0" indent="0">
              <a:buNone/>
            </a:pPr>
            <a:r>
              <a:rPr lang="en-US" b="1" dirty="0">
                <a:solidFill>
                  <a:srgbClr val="008000"/>
                </a:solidFill>
                <a:latin typeface="Arial" panose="020B0604020202020204" pitchFamily="34" charset="0"/>
                <a:cs typeface="Arial" panose="020B0604020202020204" pitchFamily="34" charset="0"/>
              </a:rPr>
              <a:t>PAID EMPLOYMENT</a:t>
            </a:r>
            <a:endParaRPr lang="en-US" b="1" dirty="0">
              <a:solidFill>
                <a:srgbClr val="0000FF"/>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b="1" dirty="0">
                <a:solidFill>
                  <a:schemeClr val="tx1"/>
                </a:solidFill>
                <a:latin typeface="+mj-lt"/>
                <a:cs typeface="Arial" panose="020B0604020202020204" pitchFamily="34" charset="0"/>
              </a:rPr>
              <a:t>Work Experience</a:t>
            </a:r>
          </a:p>
          <a:p>
            <a:pPr>
              <a:buFont typeface="Arial" panose="020B0604020202020204" pitchFamily="34" charset="0"/>
              <a:buChar char="•"/>
            </a:pPr>
            <a:r>
              <a:rPr lang="en-US" b="1" dirty="0">
                <a:solidFill>
                  <a:schemeClr val="tx1"/>
                </a:solidFill>
                <a:latin typeface="+mj-lt"/>
                <a:cs typeface="Arial" panose="020B0604020202020204" pitchFamily="34" charset="0"/>
              </a:rPr>
              <a:t>Internships</a:t>
            </a:r>
          </a:p>
          <a:p>
            <a:pPr>
              <a:buFont typeface="Arial" panose="020B0604020202020204" pitchFamily="34" charset="0"/>
              <a:buChar char="•"/>
            </a:pPr>
            <a:r>
              <a:rPr lang="en-US" b="1" dirty="0">
                <a:solidFill>
                  <a:schemeClr val="tx1"/>
                </a:solidFill>
                <a:latin typeface="+mj-lt"/>
                <a:cs typeface="Arial" panose="020B0604020202020204" pitchFamily="34" charset="0"/>
              </a:rPr>
              <a:t>On-the Job Training (OJT)</a:t>
            </a:r>
          </a:p>
          <a:p>
            <a:pPr>
              <a:buFont typeface="Arial" panose="020B0604020202020204" pitchFamily="34" charset="0"/>
              <a:buChar char="•"/>
            </a:pPr>
            <a:r>
              <a:rPr lang="en-US" b="1" dirty="0">
                <a:solidFill>
                  <a:schemeClr val="tx1"/>
                </a:solidFill>
                <a:latin typeface="+mj-lt"/>
                <a:cs typeface="Arial" panose="020B0604020202020204" pitchFamily="34" charset="0"/>
              </a:rPr>
              <a:t>Jobs</a:t>
            </a:r>
          </a:p>
          <a:p>
            <a:pPr>
              <a:buFont typeface="Arial" panose="020B0604020202020204" pitchFamily="34" charset="0"/>
              <a:buChar char="•"/>
            </a:pPr>
            <a:r>
              <a:rPr lang="en-US" b="1" dirty="0">
                <a:solidFill>
                  <a:schemeClr val="tx1"/>
                </a:solidFill>
                <a:latin typeface="+mj-lt"/>
                <a:cs typeface="Arial" panose="020B0604020202020204" pitchFamily="34" charset="0"/>
              </a:rPr>
              <a:t>Apprenticeships</a:t>
            </a:r>
          </a:p>
          <a:p>
            <a:pPr>
              <a:buFont typeface="Arial" panose="020B0604020202020204" pitchFamily="34" charset="0"/>
              <a:buChar char="•"/>
            </a:pPr>
            <a:endParaRPr lang="en-US" sz="3200" b="1" dirty="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3F15DFA-94DC-4A86-B8BE-0A0837AA8F9E}"/>
              </a:ext>
            </a:extLst>
          </p:cNvPr>
          <p:cNvSpPr/>
          <p:nvPr/>
        </p:nvSpPr>
        <p:spPr>
          <a:xfrm>
            <a:off x="3709182" y="-119755"/>
            <a:ext cx="4804115" cy="3724096"/>
          </a:xfrm>
          <a:prstGeom prst="rect">
            <a:avLst/>
          </a:prstGeom>
        </p:spPr>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00FF"/>
              </a:solidFill>
              <a:effectLst/>
              <a:uLnTx/>
              <a:uFillTx/>
              <a:latin typeface="Arial "/>
              <a:sym typeface="Corbel"/>
            </a:endParaRP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FF"/>
                </a:solidFill>
                <a:effectLst/>
                <a:uLnTx/>
                <a:uFillTx/>
                <a:latin typeface="Arial "/>
                <a:sym typeface="Corbel"/>
              </a:rPr>
              <a:t>NON-PAID WBL OPPORTUNITIES</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FF"/>
              </a:solidFill>
              <a:effectLst/>
              <a:uLnTx/>
              <a:uFillTx/>
              <a:latin typeface="Arial "/>
              <a:sym typeface="Corbel"/>
            </a:endParaRPr>
          </a:p>
          <a:p>
            <a:pPr marL="457200" marR="0" lvl="0" indent="-457200" algn="l" defTabSz="457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000000"/>
                </a:solidFill>
                <a:effectLst/>
                <a:uLnTx/>
                <a:uFillTx/>
                <a:latin typeface="+mj-lt"/>
                <a:sym typeface="Corbel"/>
              </a:rPr>
              <a:t>Internships</a:t>
            </a:r>
          </a:p>
          <a:p>
            <a:pPr marR="0" lvl="0" algn="l" defTabSz="457200" rtl="0" eaLnBrk="1" fontAlgn="auto" latinLnBrk="0" hangingPunct="0">
              <a:lnSpc>
                <a:spcPct val="100000"/>
              </a:lnSpc>
              <a:spcBef>
                <a:spcPts val="0"/>
              </a:spcBef>
              <a:spcAft>
                <a:spcPts val="0"/>
              </a:spcAft>
              <a:buClrTx/>
              <a:buSzTx/>
              <a:tabLst/>
              <a:defRPr/>
            </a:pPr>
            <a:endParaRPr kumimoji="0" lang="en-US" sz="2000" b="1" i="0" u="none" strike="noStrike" kern="0" cap="none" spc="0" normalizeH="0" baseline="0" noProof="0" dirty="0">
              <a:ln>
                <a:noFill/>
              </a:ln>
              <a:solidFill>
                <a:srgbClr val="000000"/>
              </a:solidFill>
              <a:effectLst/>
              <a:uLnTx/>
              <a:uFillTx/>
              <a:latin typeface="+mj-lt"/>
              <a:sym typeface="Corbel"/>
            </a:endParaRPr>
          </a:p>
          <a:p>
            <a:pPr marL="457200" marR="0" lvl="0" indent="-457200" algn="l" defTabSz="457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000000"/>
                </a:solidFill>
                <a:effectLst/>
                <a:uLnTx/>
                <a:uFillTx/>
                <a:latin typeface="+mj-lt"/>
                <a:sym typeface="Corbel"/>
              </a:rPr>
              <a:t>Job Shadows</a:t>
            </a:r>
          </a:p>
          <a:p>
            <a:pPr marL="457200" marR="0" lvl="0" indent="-457200" algn="l" defTabSz="4572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0" cap="none" spc="0" normalizeH="0" baseline="0" noProof="0" dirty="0">
              <a:ln>
                <a:noFill/>
              </a:ln>
              <a:solidFill>
                <a:srgbClr val="000000"/>
              </a:solidFill>
              <a:effectLst/>
              <a:uLnTx/>
              <a:uFillTx/>
              <a:latin typeface="+mj-lt"/>
              <a:sym typeface="Corbel"/>
            </a:endParaRPr>
          </a:p>
          <a:p>
            <a:pPr marL="457200" marR="0" lvl="0" indent="-457200" algn="l" defTabSz="457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000000"/>
                </a:solidFill>
                <a:effectLst/>
                <a:uLnTx/>
                <a:uFillTx/>
                <a:latin typeface="+mj-lt"/>
                <a:sym typeface="Corbel"/>
              </a:rPr>
              <a:t>Community Based Learning</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mj-lt"/>
              <a:sym typeface="Corbel"/>
            </a:endParaRPr>
          </a:p>
          <a:p>
            <a:pPr marL="457200" marR="0" lvl="0" indent="-457200" algn="l" defTabSz="457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000000"/>
                </a:solidFill>
                <a:effectLst/>
                <a:uLnTx/>
                <a:uFillTx/>
                <a:latin typeface="+mj-lt"/>
                <a:sym typeface="Corbel"/>
              </a:rPr>
              <a:t>Volunteer  Work</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mj-lt"/>
              <a:sym typeface="Corbel"/>
            </a:endParaRPr>
          </a:p>
          <a:p>
            <a:pPr marL="457200" marR="0" lvl="0" indent="-457200" algn="l" defTabSz="457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000000"/>
                </a:solidFill>
                <a:effectLst/>
                <a:uLnTx/>
                <a:uFillTx/>
                <a:latin typeface="+mj-lt"/>
                <a:sym typeface="Corbel"/>
              </a:rPr>
              <a:t>Work Experience</a:t>
            </a:r>
          </a:p>
        </p:txBody>
      </p:sp>
    </p:spTree>
    <p:extLst>
      <p:ext uri="{BB962C8B-B14F-4D97-AF65-F5344CB8AC3E}">
        <p14:creationId xmlns:p14="http://schemas.microsoft.com/office/powerpoint/2010/main" val="265646522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291667" y="1417638"/>
            <a:ext cx="11747951" cy="4495800"/>
          </a:xfrm>
        </p:spPr>
        <p:txBody>
          <a:bodyPr/>
          <a:lstStyle/>
          <a:p>
            <a:pPr eaLnBrk="1" hangingPunct="1">
              <a:lnSpc>
                <a:spcPct val="80000"/>
              </a:lnSpc>
            </a:pPr>
            <a:r>
              <a:rPr lang="en-US" altLang="en-US" sz="2800" b="1" dirty="0">
                <a:latin typeface="Arial" panose="020B0604020202020204" pitchFamily="34" charset="0"/>
                <a:cs typeface="Arial" panose="020B0604020202020204" pitchFamily="34" charset="0"/>
              </a:rPr>
              <a:t>Encourage student to consider a realistic and viable career ladder job</a:t>
            </a:r>
            <a:endParaRPr lang="en-US" altLang="en-US" sz="1000" b="1" dirty="0">
              <a:latin typeface="Arial" panose="020B0604020202020204" pitchFamily="34" charset="0"/>
              <a:cs typeface="Arial" panose="020B0604020202020204" pitchFamily="34" charset="0"/>
            </a:endParaRPr>
          </a:p>
          <a:p>
            <a:pPr marL="109537" indent="0" eaLnBrk="1" hangingPunct="1">
              <a:lnSpc>
                <a:spcPct val="80000"/>
              </a:lnSpc>
              <a:buNone/>
            </a:pPr>
            <a:endParaRPr lang="en-US" altLang="en-US" sz="800" dirty="0">
              <a:latin typeface="Arial" panose="020B0604020202020204" pitchFamily="34" charset="0"/>
              <a:cs typeface="Arial" panose="020B0604020202020204" pitchFamily="34" charset="0"/>
            </a:endParaRPr>
          </a:p>
          <a:p>
            <a:pPr eaLnBrk="1" hangingPunct="1">
              <a:lnSpc>
                <a:spcPct val="80000"/>
              </a:lnSpc>
            </a:pPr>
            <a:r>
              <a:rPr lang="en-US" altLang="en-US" sz="2800" b="1" dirty="0">
                <a:solidFill>
                  <a:srgbClr val="0000FF"/>
                </a:solidFill>
                <a:latin typeface="Arial" panose="020B0604020202020204" pitchFamily="34" charset="0"/>
                <a:cs typeface="Arial" panose="020B0604020202020204" pitchFamily="34" charset="0"/>
              </a:rPr>
              <a:t>Consider labor market needs in local area</a:t>
            </a:r>
          </a:p>
          <a:p>
            <a:pPr marL="109537" indent="0" eaLnBrk="1" hangingPunct="1">
              <a:lnSpc>
                <a:spcPct val="80000"/>
              </a:lnSpc>
              <a:buNone/>
            </a:pPr>
            <a:endParaRPr lang="en-US" altLang="en-US" sz="800" b="1" dirty="0">
              <a:solidFill>
                <a:srgbClr val="0000FF"/>
              </a:solidFill>
              <a:latin typeface="Arial" panose="020B0604020202020204" pitchFamily="34" charset="0"/>
              <a:cs typeface="Arial" panose="020B0604020202020204" pitchFamily="34" charset="0"/>
            </a:endParaRPr>
          </a:p>
          <a:p>
            <a:pPr eaLnBrk="1" hangingPunct="1">
              <a:lnSpc>
                <a:spcPct val="80000"/>
              </a:lnSpc>
            </a:pPr>
            <a:r>
              <a:rPr lang="en-US" altLang="en-US" sz="2800" b="1" dirty="0">
                <a:latin typeface="Arial" panose="020B0604020202020204" pitchFamily="34" charset="0"/>
                <a:cs typeface="Arial" panose="020B0604020202020204" pitchFamily="34" charset="0"/>
              </a:rPr>
              <a:t>Research career options to help your student make good choices for him/herself</a:t>
            </a:r>
          </a:p>
          <a:p>
            <a:pPr marL="109537" indent="0" eaLnBrk="1" hangingPunct="1">
              <a:lnSpc>
                <a:spcPct val="80000"/>
              </a:lnSpc>
              <a:buNone/>
            </a:pPr>
            <a:endParaRPr lang="en-US" altLang="en-US" sz="800" b="1" dirty="0">
              <a:solidFill>
                <a:srgbClr val="0000FF"/>
              </a:solidFill>
              <a:latin typeface="Arial" panose="020B0604020202020204" pitchFamily="34" charset="0"/>
              <a:cs typeface="Arial" panose="020B0604020202020204" pitchFamily="34" charset="0"/>
            </a:endParaRPr>
          </a:p>
          <a:p>
            <a:pPr eaLnBrk="1" hangingPunct="1">
              <a:lnSpc>
                <a:spcPct val="80000"/>
              </a:lnSpc>
            </a:pPr>
            <a:r>
              <a:rPr lang="en-US" altLang="en-US" sz="2800" b="1" dirty="0">
                <a:solidFill>
                  <a:srgbClr val="0000FF"/>
                </a:solidFill>
                <a:latin typeface="Arial" panose="020B0604020202020204" pitchFamily="34" charset="0"/>
                <a:cs typeface="Arial" panose="020B0604020202020204" pitchFamily="34" charset="0"/>
              </a:rPr>
              <a:t>Consider transportation options to potential work sites</a:t>
            </a:r>
          </a:p>
          <a:p>
            <a:pPr marL="109537" indent="0" eaLnBrk="1" hangingPunct="1">
              <a:lnSpc>
                <a:spcPct val="80000"/>
              </a:lnSpc>
              <a:buNone/>
            </a:pPr>
            <a:endParaRPr lang="en-US" altLang="en-US" sz="800" dirty="0">
              <a:latin typeface="Arial" panose="020B0604020202020204" pitchFamily="34" charset="0"/>
              <a:cs typeface="Arial" panose="020B0604020202020204" pitchFamily="34" charset="0"/>
            </a:endParaRPr>
          </a:p>
          <a:p>
            <a:pPr eaLnBrk="1" hangingPunct="1">
              <a:lnSpc>
                <a:spcPct val="80000"/>
              </a:lnSpc>
            </a:pPr>
            <a:r>
              <a:rPr lang="en-US" altLang="en-US" sz="2800" b="1" dirty="0">
                <a:latin typeface="Arial" panose="020B0604020202020204" pitchFamily="34" charset="0"/>
                <a:cs typeface="Arial" panose="020B0604020202020204" pitchFamily="34" charset="0"/>
              </a:rPr>
              <a:t>Know and understand the American’s with Disabilities Act (ADA)</a:t>
            </a:r>
          </a:p>
          <a:p>
            <a:pPr marL="109537" indent="0" eaLnBrk="1" hangingPunct="1">
              <a:lnSpc>
                <a:spcPct val="80000"/>
              </a:lnSpc>
              <a:buNone/>
            </a:pPr>
            <a:endParaRPr lang="en-US" altLang="en-US" sz="800" b="1" dirty="0">
              <a:solidFill>
                <a:srgbClr val="0000FF"/>
              </a:solidFill>
              <a:latin typeface="Arial" panose="020B0604020202020204" pitchFamily="34" charset="0"/>
              <a:cs typeface="Arial" panose="020B0604020202020204" pitchFamily="34" charset="0"/>
            </a:endParaRPr>
          </a:p>
          <a:p>
            <a:pPr eaLnBrk="1" hangingPunct="1">
              <a:lnSpc>
                <a:spcPct val="80000"/>
              </a:lnSpc>
            </a:pPr>
            <a:r>
              <a:rPr lang="en-US" altLang="en-US" sz="2800" b="1" dirty="0">
                <a:solidFill>
                  <a:srgbClr val="0000FF"/>
                </a:solidFill>
                <a:latin typeface="Arial" panose="020B0604020202020204" pitchFamily="34" charset="0"/>
                <a:cs typeface="Arial" panose="020B0604020202020204" pitchFamily="34" charset="0"/>
              </a:rPr>
              <a:t>Assist student in understanding required accommodation needs to support execution of the essential functions of the desired job</a:t>
            </a:r>
          </a:p>
          <a:p>
            <a:pPr marL="109537" indent="0" eaLnBrk="1" hangingPunct="1">
              <a:lnSpc>
                <a:spcPct val="80000"/>
              </a:lnSpc>
              <a:buNone/>
            </a:pPr>
            <a:endParaRPr lang="en-US" altLang="en-US" sz="800" dirty="0">
              <a:latin typeface="Arial" panose="020B0604020202020204" pitchFamily="34" charset="0"/>
              <a:cs typeface="Arial" panose="020B0604020202020204" pitchFamily="34" charset="0"/>
            </a:endParaRPr>
          </a:p>
          <a:p>
            <a:pPr eaLnBrk="1" hangingPunct="1">
              <a:lnSpc>
                <a:spcPct val="80000"/>
              </a:lnSpc>
            </a:pPr>
            <a:r>
              <a:rPr lang="en-US" altLang="en-US" sz="2800" b="1" dirty="0">
                <a:latin typeface="Arial" panose="020B0604020202020204" pitchFamily="34" charset="0"/>
                <a:cs typeface="Arial" panose="020B0604020202020204" pitchFamily="34" charset="0"/>
              </a:rPr>
              <a:t>Request job coaching support through school &amp; adult programs </a:t>
            </a:r>
            <a:r>
              <a:rPr lang="en-US" altLang="en-US" sz="2800" b="1" dirty="0">
                <a:solidFill>
                  <a:srgbClr val="7030A0"/>
                </a:solidFill>
                <a:latin typeface="Arial" panose="020B0604020202020204" pitchFamily="34" charset="0"/>
                <a:cs typeface="Arial" panose="020B0604020202020204" pitchFamily="34" charset="0"/>
              </a:rPr>
              <a:t>(Workability I, TPP, WIOA, etc.)</a:t>
            </a:r>
          </a:p>
        </p:txBody>
      </p:sp>
      <p:sp>
        <p:nvSpPr>
          <p:cNvPr id="38914" name="Rectangle 2"/>
          <p:cNvSpPr>
            <a:spLocks noGrp="1" noChangeArrowheads="1"/>
          </p:cNvSpPr>
          <p:nvPr>
            <p:ph type="title"/>
          </p:nvPr>
        </p:nvSpPr>
        <p:spPr/>
        <p:txBody>
          <a:bodyPr/>
          <a:lstStyle/>
          <a:p>
            <a:pPr eaLnBrk="1" fontAlgn="auto" hangingPunct="1">
              <a:spcAft>
                <a:spcPts val="0"/>
              </a:spcAft>
              <a:defRPr/>
            </a:pPr>
            <a:r>
              <a:rPr lang="en-US" dirty="0">
                <a:solidFill>
                  <a:srgbClr val="FF0000"/>
                </a:solidFill>
                <a:effectLst/>
                <a:latin typeface="Arial" panose="020B0604020202020204" pitchFamily="34" charset="0"/>
                <a:cs typeface="Arial" panose="020B0604020202020204" pitchFamily="34" charset="0"/>
              </a:rPr>
              <a:t>Parent Support for Employment</a:t>
            </a:r>
          </a:p>
        </p:txBody>
      </p:sp>
    </p:spTree>
    <p:extLst>
      <p:ext uri="{BB962C8B-B14F-4D97-AF65-F5344CB8AC3E}">
        <p14:creationId xmlns:p14="http://schemas.microsoft.com/office/powerpoint/2010/main" val="3199786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468880" y="1656555"/>
            <a:ext cx="9273540" cy="780961"/>
          </a:xfrm>
        </p:spPr>
        <p:txBody>
          <a:bodyPr>
            <a:normAutofit fontScale="90000"/>
          </a:bodyPr>
          <a:lstStyle/>
          <a:p>
            <a:pPr eaLnBrk="1" hangingPunct="1"/>
            <a:r>
              <a:rPr lang="en-US" altLang="en-US" sz="6700" b="1" dirty="0">
                <a:solidFill>
                  <a:srgbClr val="008000"/>
                </a:solidFill>
                <a:latin typeface="Arial Rounded MT Bold" panose="020F0704030504030204" pitchFamily="34" charset="0"/>
                <a:cs typeface="Arial" panose="020B0604020202020204" pitchFamily="34" charset="0"/>
              </a:rPr>
              <a:t>Competitive Integrated </a:t>
            </a:r>
            <a:br>
              <a:rPr lang="en-US" altLang="en-US" sz="6700" b="1" dirty="0">
                <a:solidFill>
                  <a:srgbClr val="008000"/>
                </a:solidFill>
                <a:latin typeface="Arial Rounded MT Bold" panose="020F0704030504030204" pitchFamily="34" charset="0"/>
                <a:cs typeface="Arial" panose="020B0604020202020204" pitchFamily="34" charset="0"/>
              </a:rPr>
            </a:br>
            <a:r>
              <a:rPr lang="en-US" altLang="en-US" sz="6700" b="1" dirty="0">
                <a:solidFill>
                  <a:srgbClr val="008000"/>
                </a:solidFill>
                <a:latin typeface="Arial Rounded MT Bold" panose="020F0704030504030204" pitchFamily="34" charset="0"/>
                <a:cs typeface="Arial" panose="020B0604020202020204" pitchFamily="34" charset="0"/>
              </a:rPr>
              <a:t>Employment </a:t>
            </a:r>
            <a:br>
              <a:rPr lang="en-US" altLang="en-US" sz="5400" b="1" dirty="0">
                <a:solidFill>
                  <a:srgbClr val="008000"/>
                </a:solidFill>
                <a:latin typeface="Arial Rounded MT Bold" panose="020F0704030504030204" pitchFamily="34" charset="0"/>
              </a:rPr>
            </a:br>
            <a:endParaRPr lang="en-US" altLang="en-US" sz="5400" b="1" dirty="0">
              <a:solidFill>
                <a:srgbClr val="008000"/>
              </a:solidFill>
              <a:latin typeface="Arial Rounded MT Bold" panose="020F0704030504030204" pitchFamily="34" charset="0"/>
            </a:endParaRPr>
          </a:p>
        </p:txBody>
      </p:sp>
      <p:sp>
        <p:nvSpPr>
          <p:cNvPr id="28675" name="TextBox 2"/>
          <p:cNvSpPr txBox="1">
            <a:spLocks noChangeArrowheads="1"/>
          </p:cNvSpPr>
          <p:nvPr/>
        </p:nvSpPr>
        <p:spPr bwMode="auto">
          <a:xfrm>
            <a:off x="455930" y="685798"/>
            <a:ext cx="20129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8000" b="1" i="0" u="none" strike="noStrike" kern="1200" cap="none" spc="0" normalizeH="0" baseline="0" noProof="0" dirty="0">
                <a:ln>
                  <a:noFill/>
                </a:ln>
                <a:solidFill>
                  <a:srgbClr val="0000FF"/>
                </a:solidFill>
                <a:effectLst/>
                <a:uLnTx/>
                <a:uFillTx/>
                <a:latin typeface="Arial Rounded MT Bold" panose="020F0704030504030204" pitchFamily="34" charset="0"/>
                <a:ea typeface="+mn-ea"/>
                <a:cs typeface="Arial" panose="020B0604020202020204" pitchFamily="34" charset="0"/>
                <a:sym typeface="Corbel"/>
              </a:rPr>
              <a:t>CIE</a:t>
            </a:r>
          </a:p>
        </p:txBody>
      </p:sp>
      <p:sp>
        <p:nvSpPr>
          <p:cNvPr id="2" name="Rectangle 1"/>
          <p:cNvSpPr/>
          <p:nvPr/>
        </p:nvSpPr>
        <p:spPr>
          <a:xfrm>
            <a:off x="1071822" y="2747079"/>
            <a:ext cx="10233660" cy="343170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sym typeface="Corbel"/>
              </a:rPr>
              <a:t>Definition of Competitive Integrated Employment in WIOA: </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sym typeface="Corbel"/>
            </a:endParaRPr>
          </a:p>
          <a:p>
            <a:pPr marL="0" marR="0" lvl="0" indent="0" algn="l" defTabSz="457200" rtl="0" eaLnBrk="1" fontAlgn="auto" latinLnBrk="0" hangingPunct="1">
              <a:lnSpc>
                <a:spcPct val="100000"/>
              </a:lnSpc>
              <a:spcBef>
                <a:spcPts val="960"/>
              </a:spcBef>
              <a:spcAft>
                <a:spcPts val="960"/>
              </a:spcAft>
              <a:buClrTx/>
              <a:buSzTx/>
              <a:buFontTx/>
              <a:buNone/>
              <a:tabLst/>
              <a:defRPr/>
            </a:pPr>
            <a:r>
              <a:rPr kumimoji="0" lang="en-US" sz="3200" b="0" i="0" u="none" strike="noStrike" kern="1200" cap="none" spc="0" normalizeH="0" baseline="0" noProof="0" dirty="0">
                <a:ln>
                  <a:noFill/>
                </a:ln>
                <a:solidFill>
                  <a:srgbClr val="202020"/>
                </a:solidFill>
                <a:effectLst/>
                <a:uLnTx/>
                <a:uFillTx/>
                <a:latin typeface="Arial" panose="020B0604020202020204" pitchFamily="34" charset="0"/>
                <a:ea typeface="MS Mincho"/>
                <a:cs typeface="Arial" panose="020B0604020202020204" pitchFamily="34" charset="0"/>
                <a:sym typeface="Corbel"/>
              </a:rPr>
              <a:t>The term "competitive integrated employment" means work that is performed on a full-time or part-time basis (including self-employment) –</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sym typeface="Corbel"/>
            </a:endParaRPr>
          </a:p>
          <a:p>
            <a:pPr marL="342900" marR="0" lvl="0" indent="-342900" algn="l" defTabSz="457200" rtl="0" eaLnBrk="1" fontAlgn="auto" latinLnBrk="0" hangingPunct="1">
              <a:lnSpc>
                <a:spcPct val="100000"/>
              </a:lnSpc>
              <a:spcBef>
                <a:spcPts val="960"/>
              </a:spcBef>
              <a:spcAft>
                <a:spcPts val="960"/>
              </a:spcAft>
              <a:buClrTx/>
              <a:buSzTx/>
              <a:buFont typeface="Symbol" panose="05050102010706020507" pitchFamily="18" charset="2"/>
              <a:buChar char=""/>
              <a:tabLst/>
              <a:defRPr/>
            </a:pPr>
            <a:r>
              <a:rPr kumimoji="0" lang="en-US" sz="3200" b="0" i="0" u="none" strike="noStrike" kern="1200" cap="none" spc="0" normalizeH="0" baseline="0" noProof="0" dirty="0">
                <a:ln>
                  <a:noFill/>
                </a:ln>
                <a:solidFill>
                  <a:srgbClr val="202020"/>
                </a:solidFill>
                <a:effectLst/>
                <a:uLnTx/>
                <a:uFillTx/>
                <a:latin typeface="Arial" panose="020B0604020202020204" pitchFamily="34" charset="0"/>
                <a:ea typeface="MS Mincho"/>
                <a:cs typeface="Arial" panose="020B0604020202020204" pitchFamily="34" charset="0"/>
                <a:sym typeface="Corbel"/>
              </a:rPr>
              <a:t>Paid minimum wage or above, depending on the job</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sym typeface="Corbel"/>
            </a:endParaRPr>
          </a:p>
        </p:txBody>
      </p:sp>
    </p:spTree>
    <p:extLst>
      <p:ext uri="{BB962C8B-B14F-4D97-AF65-F5344CB8AC3E}">
        <p14:creationId xmlns:p14="http://schemas.microsoft.com/office/powerpoint/2010/main" val="3428685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992768-35D5-42A1-89F4-11D5EDF0476A}"/>
              </a:ext>
            </a:extLst>
          </p:cNvPr>
          <p:cNvSpPr/>
          <p:nvPr/>
        </p:nvSpPr>
        <p:spPr>
          <a:xfrm>
            <a:off x="525780" y="1854458"/>
            <a:ext cx="10927080" cy="4308872"/>
          </a:xfrm>
          <a:prstGeom prst="rect">
            <a:avLst/>
          </a:prstGeom>
        </p:spPr>
        <p:txBody>
          <a:bodyPr wrap="square">
            <a:spAutoFit/>
          </a:bodyPr>
          <a:lstStyle/>
          <a:p>
            <a:pPr marL="342900" marR="0" lvl="0" indent="-342900" algn="l" defTabSz="457200" rtl="0" eaLnBrk="1" fontAlgn="auto" latinLnBrk="0" hangingPunct="1">
              <a:lnSpc>
                <a:spcPct val="100000"/>
              </a:lnSpc>
              <a:spcBef>
                <a:spcPts val="960"/>
              </a:spcBef>
              <a:spcAft>
                <a:spcPts val="960"/>
              </a:spcAft>
              <a:buClrTx/>
              <a:buSzTx/>
              <a:buFont typeface="Symbol" panose="05050102010706020507" pitchFamily="18" charset="2"/>
              <a:buChar char=""/>
              <a:tabLst/>
              <a:defRPr/>
            </a:pPr>
            <a:r>
              <a:rPr kumimoji="0" lang="en-US" sz="3200" b="0" i="0" u="none" strike="noStrike" kern="1200" cap="none" spc="0" normalizeH="0" baseline="0" noProof="0" dirty="0">
                <a:ln>
                  <a:noFill/>
                </a:ln>
                <a:solidFill>
                  <a:srgbClr val="202020"/>
                </a:solidFill>
                <a:effectLst/>
                <a:uLnTx/>
                <a:uFillTx/>
                <a:latin typeface="Arial" panose="020B0604020202020204" pitchFamily="34" charset="0"/>
                <a:ea typeface="MS Mincho"/>
                <a:cs typeface="Arial" panose="020B0604020202020204" pitchFamily="34" charset="0"/>
                <a:sym typeface="Corbel"/>
              </a:rPr>
              <a:t>With non-disabled peers</a:t>
            </a:r>
          </a:p>
          <a:p>
            <a:pPr marL="342900" marR="0" lvl="0" indent="-342900" algn="l" defTabSz="457200" rtl="0" eaLnBrk="1" fontAlgn="auto" latinLnBrk="0" hangingPunct="1">
              <a:lnSpc>
                <a:spcPct val="100000"/>
              </a:lnSpc>
              <a:spcBef>
                <a:spcPts val="960"/>
              </a:spcBef>
              <a:spcAft>
                <a:spcPts val="960"/>
              </a:spcAft>
              <a:buClrTx/>
              <a:buSzTx/>
              <a:buFont typeface="Symbol" panose="05050102010706020507" pitchFamily="18" charset="2"/>
              <a:buChar char=""/>
              <a:tabLst/>
              <a:defRPr/>
            </a:pPr>
            <a:r>
              <a:rPr kumimoji="0" lang="en-US" sz="3200" b="0" i="0" u="none" strike="noStrike" kern="1200" cap="none" spc="0" normalizeH="0" baseline="0" noProof="0" dirty="0">
                <a:ln>
                  <a:noFill/>
                </a:ln>
                <a:solidFill>
                  <a:srgbClr val="202020"/>
                </a:solidFill>
                <a:effectLst/>
                <a:uLnTx/>
                <a:uFillTx/>
                <a:latin typeface="Arial" panose="020B0604020202020204" pitchFamily="34" charset="0"/>
                <a:ea typeface="MS Mincho"/>
                <a:cs typeface="Arial" panose="020B0604020202020204" pitchFamily="34" charset="0"/>
                <a:sym typeface="Corbel"/>
              </a:rPr>
              <a:t>In an integrated Setting</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sym typeface="Corbel"/>
            </a:endParaRPr>
          </a:p>
          <a:p>
            <a:pPr marL="342900" marR="0" lvl="0" indent="-342900" algn="l" defTabSz="457200" rtl="0" eaLnBrk="1" fontAlgn="auto" latinLnBrk="0" hangingPunct="1">
              <a:lnSpc>
                <a:spcPct val="100000"/>
              </a:lnSpc>
              <a:spcBef>
                <a:spcPts val="960"/>
              </a:spcBef>
              <a:spcAft>
                <a:spcPts val="960"/>
              </a:spcAft>
              <a:buClrTx/>
              <a:buSzTx/>
              <a:buFont typeface="Symbol" panose="05050102010706020507" pitchFamily="18" charset="2"/>
              <a:buChar char=""/>
              <a:tabLst/>
              <a:defRPr/>
            </a:pPr>
            <a:r>
              <a:rPr kumimoji="0" lang="en-US" sz="3200" b="0" i="0" u="none" strike="noStrike" kern="1200" cap="none" spc="0" normalizeH="0" baseline="0" noProof="0" dirty="0">
                <a:ln>
                  <a:noFill/>
                </a:ln>
                <a:solidFill>
                  <a:srgbClr val="202020"/>
                </a:solidFill>
                <a:effectLst/>
                <a:uLnTx/>
                <a:uFillTx/>
                <a:latin typeface="Arial" panose="020B0604020202020204" pitchFamily="34" charset="0"/>
                <a:ea typeface="MS Mincho"/>
                <a:cs typeface="Arial" panose="020B0604020202020204" pitchFamily="34" charset="0"/>
                <a:sym typeface="Corbel"/>
              </a:rPr>
              <a:t>If self-employed, yields an income that is comparable to the income received by other individuals </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sym typeface="Corbel"/>
            </a:endParaRPr>
          </a:p>
          <a:p>
            <a:pPr marL="0" marR="0" lvl="0" indent="0" algn="l" defTabSz="457200" rtl="0" eaLnBrk="1" fontAlgn="auto" latinLnBrk="0" hangingPunct="1">
              <a:lnSpc>
                <a:spcPct val="100000"/>
              </a:lnSpc>
              <a:spcBef>
                <a:spcPts val="960"/>
              </a:spcBef>
              <a:spcAft>
                <a:spcPts val="960"/>
              </a:spcAft>
              <a:buClrTx/>
              <a:buSzTx/>
              <a:buFontTx/>
              <a:buNone/>
              <a:tabLst/>
              <a:defRPr/>
            </a:pPr>
            <a:r>
              <a:rPr kumimoji="0" lang="en-US" sz="3200" b="0" i="0" u="none" strike="noStrike" kern="1200" cap="none" spc="0" normalizeH="0" baseline="0" noProof="0" dirty="0">
                <a:ln>
                  <a:noFill/>
                </a:ln>
                <a:solidFill>
                  <a:srgbClr val="202020"/>
                </a:solidFill>
                <a:effectLst/>
                <a:uLnTx/>
                <a:uFillTx/>
                <a:latin typeface="Arial" panose="020B0604020202020204" pitchFamily="34" charset="0"/>
                <a:ea typeface="MS Mincho"/>
                <a:cs typeface="Arial" panose="020B0604020202020204" pitchFamily="34" charset="0"/>
                <a:sym typeface="Corbel"/>
              </a:rPr>
              <a:t>As appropriate, present opportunities for advancement that are similar to those for other employees who are not individuals with disabilities and who have similar positions.</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sym typeface="Corbel"/>
            </a:endParaRPr>
          </a:p>
        </p:txBody>
      </p:sp>
      <p:sp>
        <p:nvSpPr>
          <p:cNvPr id="3" name="Rectangle 2">
            <a:extLst>
              <a:ext uri="{FF2B5EF4-FFF2-40B4-BE49-F238E27FC236}">
                <a16:creationId xmlns:a16="http://schemas.microsoft.com/office/drawing/2014/main" id="{FBA9220B-9A35-4595-9D2F-D4420213B041}"/>
              </a:ext>
            </a:extLst>
          </p:cNvPr>
          <p:cNvSpPr/>
          <p:nvPr/>
        </p:nvSpPr>
        <p:spPr>
          <a:xfrm>
            <a:off x="845820" y="777240"/>
            <a:ext cx="10607040"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sym typeface="Corbel"/>
              </a:rPr>
              <a:t>Definition of Competitive Integrated Employment in WIOA... continued: </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sym typeface="Corbel"/>
            </a:endParaRPr>
          </a:p>
        </p:txBody>
      </p:sp>
    </p:spTree>
    <p:extLst>
      <p:ext uri="{BB962C8B-B14F-4D97-AF65-F5344CB8AC3E}">
        <p14:creationId xmlns:p14="http://schemas.microsoft.com/office/powerpoint/2010/main" val="2145326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AE3F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3DF3E6-47BA-4513-9187-1E2DE763EF08}"/>
              </a:ext>
            </a:extLst>
          </p:cNvPr>
          <p:cNvPicPr>
            <a:picLocks noChangeAspect="1"/>
          </p:cNvPicPr>
          <p:nvPr/>
        </p:nvPicPr>
        <p:blipFill>
          <a:blip r:embed="rId2"/>
          <a:stretch>
            <a:fillRect/>
          </a:stretch>
        </p:blipFill>
        <p:spPr>
          <a:xfrm>
            <a:off x="2948473" y="147637"/>
            <a:ext cx="6083560" cy="6562725"/>
          </a:xfrm>
          <a:prstGeom prst="rect">
            <a:avLst/>
          </a:prstGeom>
        </p:spPr>
      </p:pic>
    </p:spTree>
    <p:extLst>
      <p:ext uri="{BB962C8B-B14F-4D97-AF65-F5344CB8AC3E}">
        <p14:creationId xmlns:p14="http://schemas.microsoft.com/office/powerpoint/2010/main" val="73852865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AE3F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A8B3B0-A90C-4C79-920A-D6C96AE08955}"/>
              </a:ext>
            </a:extLst>
          </p:cNvPr>
          <p:cNvPicPr>
            <a:picLocks noChangeAspect="1"/>
          </p:cNvPicPr>
          <p:nvPr/>
        </p:nvPicPr>
        <p:blipFill>
          <a:blip r:embed="rId2"/>
          <a:stretch>
            <a:fillRect/>
          </a:stretch>
        </p:blipFill>
        <p:spPr>
          <a:xfrm>
            <a:off x="3072984" y="142875"/>
            <a:ext cx="6071016" cy="6572250"/>
          </a:xfrm>
          <a:prstGeom prst="rect">
            <a:avLst/>
          </a:prstGeom>
        </p:spPr>
      </p:pic>
    </p:spTree>
    <p:extLst>
      <p:ext uri="{BB962C8B-B14F-4D97-AF65-F5344CB8AC3E}">
        <p14:creationId xmlns:p14="http://schemas.microsoft.com/office/powerpoint/2010/main" val="241240453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63525"/>
            <a:ext cx="10515600" cy="1325563"/>
          </a:xfrm>
        </p:spPr>
        <p:txBody>
          <a:bodyPr>
            <a:normAutofit/>
          </a:bodyPr>
          <a:lstStyle/>
          <a:p>
            <a:r>
              <a:rPr lang="en-US" sz="6000" b="1" dirty="0">
                <a:solidFill>
                  <a:srgbClr val="008000"/>
                </a:solidFill>
                <a:latin typeface="Arial Rounded MT Bold" panose="020F0704030504030204" pitchFamily="34" charset="0"/>
                <a:cs typeface="Arial" panose="020B0604020202020204" pitchFamily="34" charset="0"/>
              </a:rPr>
              <a:t>START EARLY</a:t>
            </a:r>
          </a:p>
        </p:txBody>
      </p:sp>
      <p:sp>
        <p:nvSpPr>
          <p:cNvPr id="2" name="Content Placeholder 1"/>
          <p:cNvSpPr>
            <a:spLocks noGrp="1"/>
          </p:cNvSpPr>
          <p:nvPr>
            <p:ph idx="1"/>
          </p:nvPr>
        </p:nvSpPr>
        <p:spPr>
          <a:xfrm>
            <a:off x="304800" y="1358378"/>
            <a:ext cx="10331450" cy="5803392"/>
          </a:xfrm>
        </p:spPr>
        <p:txBody>
          <a:bodyPr>
            <a:normAutofit/>
          </a:bodyPr>
          <a:lstStyle/>
          <a:p>
            <a:r>
              <a:rPr lang="en-US" sz="3600" b="1" dirty="0">
                <a:solidFill>
                  <a:srgbClr val="008000"/>
                </a:solidFill>
                <a:latin typeface="Arial Rounded MT Bold" panose="020F0704030504030204" pitchFamily="34" charset="0"/>
                <a:cs typeface="Arial" panose="020B0604020202020204" pitchFamily="34" charset="0"/>
              </a:rPr>
              <a:t>Preparation begins at a young age</a:t>
            </a:r>
          </a:p>
          <a:p>
            <a:pPr lvl="1"/>
            <a:r>
              <a:rPr lang="en-US" sz="3600" b="1" dirty="0">
                <a:latin typeface="Arial Rounded MT Bold" panose="020F0704030504030204" pitchFamily="34" charset="0"/>
                <a:cs typeface="Arial" panose="020B0604020202020204" pitchFamily="34" charset="0"/>
              </a:rPr>
              <a:t>Dress/Hygiene</a:t>
            </a:r>
          </a:p>
          <a:p>
            <a:pPr lvl="1"/>
            <a:r>
              <a:rPr lang="en-US" sz="3600" b="1" dirty="0">
                <a:latin typeface="Arial Rounded MT Bold" panose="020F0704030504030204" pitchFamily="34" charset="0"/>
                <a:cs typeface="Arial" panose="020B0604020202020204" pitchFamily="34" charset="0"/>
              </a:rPr>
              <a:t>Following Directions</a:t>
            </a:r>
          </a:p>
          <a:p>
            <a:pPr lvl="1"/>
            <a:r>
              <a:rPr lang="en-US" sz="3600" b="1" dirty="0">
                <a:latin typeface="Arial Rounded MT Bold" panose="020F0704030504030204" pitchFamily="34" charset="0"/>
                <a:cs typeface="Arial" panose="020B0604020202020204" pitchFamily="34" charset="0"/>
              </a:rPr>
              <a:t>Time Management</a:t>
            </a:r>
          </a:p>
          <a:p>
            <a:pPr lvl="1"/>
            <a:r>
              <a:rPr lang="en-US" sz="3600" b="1" dirty="0">
                <a:latin typeface="Arial Rounded MT Bold" panose="020F0704030504030204" pitchFamily="34" charset="0"/>
                <a:cs typeface="Arial" panose="020B0604020202020204" pitchFamily="34" charset="0"/>
              </a:rPr>
              <a:t>Work Tasks</a:t>
            </a:r>
          </a:p>
          <a:p>
            <a:pPr lvl="1"/>
            <a:r>
              <a:rPr lang="en-US" sz="3600" b="1" dirty="0">
                <a:latin typeface="Arial Rounded MT Bold" panose="020F0704030504030204" pitchFamily="34" charset="0"/>
                <a:cs typeface="Arial" panose="020B0604020202020204" pitchFamily="34" charset="0"/>
              </a:rPr>
              <a:t>Communication and Socialization</a:t>
            </a:r>
          </a:p>
          <a:p>
            <a:pPr marL="502919" lvl="1" indent="0">
              <a:buNone/>
            </a:pPr>
            <a:endParaRPr lang="en-US" sz="2800" b="1" dirty="0">
              <a:latin typeface="Bookman Old Style" panose="02050604050505020204" pitchFamily="18" charset="0"/>
            </a:endParaRPr>
          </a:p>
          <a:p>
            <a:pPr marL="411480" lvl="1" indent="0">
              <a:buNone/>
            </a:pPr>
            <a:r>
              <a:rPr lang="en-US" sz="2400" b="1" dirty="0">
                <a:hlinkClick r:id="rId2"/>
              </a:rPr>
              <a:t>http://www.rcocdd.com/wp-content/uploads/2017/05/OCWBL1-OC-Pre-Employment-Skills-Development-Chart-7-18-16.pdf</a:t>
            </a:r>
            <a:endParaRPr lang="en-US" sz="2400" b="1" dirty="0"/>
          </a:p>
          <a:p>
            <a:pPr marL="411480" lvl="1" indent="0">
              <a:buNone/>
            </a:pPr>
            <a:endParaRPr lang="en-US" sz="1900" b="1" dirty="0"/>
          </a:p>
        </p:txBody>
      </p:sp>
      <p:pic>
        <p:nvPicPr>
          <p:cNvPr id="4" name="Picture 3">
            <a:extLst>
              <a:ext uri="{FF2B5EF4-FFF2-40B4-BE49-F238E27FC236}">
                <a16:creationId xmlns:a16="http://schemas.microsoft.com/office/drawing/2014/main" id="{A4C5FA98-5E02-4964-BCA3-4E5E533D4BE5}"/>
              </a:ext>
            </a:extLst>
          </p:cNvPr>
          <p:cNvPicPr/>
          <p:nvPr/>
        </p:nvPicPr>
        <p:blipFill>
          <a:blip r:embed="rId3">
            <a:extLst>
              <a:ext uri="{28A0092B-C50C-407E-A947-70E740481C1C}">
                <a14:useLocalDpi xmlns:a14="http://schemas.microsoft.com/office/drawing/2010/main" val="0"/>
              </a:ext>
            </a:extLst>
          </a:blip>
          <a:stretch>
            <a:fillRect/>
          </a:stretch>
        </p:blipFill>
        <p:spPr>
          <a:xfrm>
            <a:off x="9130194" y="775300"/>
            <a:ext cx="2289707" cy="2653700"/>
          </a:xfrm>
          <a:prstGeom prst="rect">
            <a:avLst/>
          </a:prstGeom>
          <a:ln w="28575">
            <a:solidFill>
              <a:srgbClr val="0070C0"/>
            </a:solidFill>
          </a:ln>
        </p:spPr>
      </p:pic>
    </p:spTree>
    <p:extLst>
      <p:ext uri="{BB962C8B-B14F-4D97-AF65-F5344CB8AC3E}">
        <p14:creationId xmlns:p14="http://schemas.microsoft.com/office/powerpoint/2010/main" val="2142400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7535-9F4F-4288-93A8-2FE62FFC726F}"/>
              </a:ext>
            </a:extLst>
          </p:cNvPr>
          <p:cNvSpPr>
            <a:spLocks noGrp="1"/>
          </p:cNvSpPr>
          <p:nvPr>
            <p:ph type="title"/>
          </p:nvPr>
        </p:nvSpPr>
        <p:spPr>
          <a:xfrm>
            <a:off x="3728371" y="1734895"/>
            <a:ext cx="7315201" cy="2850630"/>
          </a:xfrm>
        </p:spPr>
        <p:txBody>
          <a:bodyPr>
            <a:noAutofit/>
          </a:bodyPr>
          <a:lstStyle/>
          <a:p>
            <a:pPr algn="ctr"/>
            <a:r>
              <a:rPr lang="en-US" sz="6600" b="1" dirty="0">
                <a:solidFill>
                  <a:srgbClr val="295CFF"/>
                </a:solidFill>
              </a:rPr>
              <a:t>Organizing Community-Based </a:t>
            </a:r>
            <a:r>
              <a:rPr lang="en-US" sz="6600" b="1" dirty="0">
                <a:solidFill>
                  <a:srgbClr val="FF6600"/>
                </a:solidFill>
              </a:rPr>
              <a:t>WBL</a:t>
            </a:r>
            <a:r>
              <a:rPr lang="en-US" sz="6600" b="1" dirty="0">
                <a:solidFill>
                  <a:srgbClr val="295CFF"/>
                </a:solidFill>
              </a:rPr>
              <a:t> Opportunities</a:t>
            </a:r>
            <a:endParaRPr lang="en-US" sz="6600" b="1" dirty="0">
              <a:solidFill>
                <a:srgbClr val="0000FF"/>
              </a:solidFill>
            </a:endParaRPr>
          </a:p>
        </p:txBody>
      </p:sp>
    </p:spTree>
    <p:extLst>
      <p:ext uri="{BB962C8B-B14F-4D97-AF65-F5344CB8AC3E}">
        <p14:creationId xmlns:p14="http://schemas.microsoft.com/office/powerpoint/2010/main" val="108742434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1174283" y="0"/>
            <a:ext cx="10374733" cy="1555186"/>
          </a:xfrm>
        </p:spPr>
        <p:txBody>
          <a:bodyPr>
            <a:normAutofit/>
          </a:bodyPr>
          <a:lstStyle/>
          <a:p>
            <a:pPr algn="ctr">
              <a:defRPr/>
            </a:pPr>
            <a:r>
              <a:rPr lang="en-US" b="1" dirty="0">
                <a:solidFill>
                  <a:schemeClr val="tx2">
                    <a:satMod val="130000"/>
                  </a:schemeClr>
                </a:solidFill>
                <a:latin typeface="Arial Rounded MT Bold" panose="020F0704030504030204" pitchFamily="34" charset="0"/>
              </a:rPr>
              <a:t>Successful Work Experience &amp; EMPLOYMENT </a:t>
            </a:r>
            <a:r>
              <a:rPr lang="en-US" b="1" dirty="0">
                <a:solidFill>
                  <a:srgbClr val="00B050"/>
                </a:solidFill>
                <a:latin typeface="Arial Rounded MT Bold" panose="020F0704030504030204" pitchFamily="34" charset="0"/>
                <a:cs typeface="Arial" pitchFamily="34" charset="0"/>
              </a:rPr>
              <a:t>$ (Direct Hire) </a:t>
            </a:r>
            <a:r>
              <a:rPr lang="en-US" b="1" dirty="0">
                <a:solidFill>
                  <a:schemeClr val="tx2">
                    <a:satMod val="130000"/>
                  </a:schemeClr>
                </a:solidFill>
                <a:latin typeface="Calibri (headings)"/>
              </a:rPr>
              <a:t>Locations:</a:t>
            </a:r>
          </a:p>
        </p:txBody>
      </p:sp>
      <p:graphicFrame>
        <p:nvGraphicFramePr>
          <p:cNvPr id="8" name="SmartArt Placeholder 7"/>
          <p:cNvGraphicFramePr>
            <a:graphicFrameLocks noGrp="1"/>
          </p:cNvGraphicFramePr>
          <p:nvPr>
            <p:ph type="dgm" idx="1"/>
            <p:extLst>
              <p:ext uri="{D42A27DB-BD31-4B8C-83A1-F6EECF244321}">
                <p14:modId xmlns:p14="http://schemas.microsoft.com/office/powerpoint/2010/main" val="1213559928"/>
              </p:ext>
            </p:extLst>
          </p:nvPr>
        </p:nvGraphicFramePr>
        <p:xfrm>
          <a:off x="351933" y="1383172"/>
          <a:ext cx="11488134" cy="4630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407426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1432560" y="187272"/>
            <a:ext cx="10073914" cy="1447800"/>
          </a:xfrm>
        </p:spPr>
        <p:txBody>
          <a:bodyPr>
            <a:normAutofit/>
          </a:bodyPr>
          <a:lstStyle/>
          <a:p>
            <a:pPr>
              <a:defRPr/>
            </a:pPr>
            <a:br>
              <a:rPr lang="en-US" dirty="0">
                <a:solidFill>
                  <a:schemeClr val="tx2">
                    <a:satMod val="130000"/>
                  </a:schemeClr>
                </a:solidFill>
                <a:latin typeface="Calibri (headings)"/>
              </a:rPr>
            </a:br>
            <a:r>
              <a:rPr lang="en-US" dirty="0">
                <a:solidFill>
                  <a:schemeClr val="tx2">
                    <a:satMod val="130000"/>
                  </a:schemeClr>
                </a:solidFill>
                <a:latin typeface="Calibri (headings)"/>
              </a:rPr>
              <a:t>    </a:t>
            </a:r>
            <a:r>
              <a:rPr lang="en-US" sz="4400" b="1" dirty="0">
                <a:solidFill>
                  <a:schemeClr val="tx2">
                    <a:satMod val="130000"/>
                  </a:schemeClr>
                </a:solidFill>
                <a:latin typeface="Arial Rounded MT Bold" panose="020F0704030504030204" pitchFamily="34" charset="0"/>
              </a:rPr>
              <a:t>Technology, Hardware, Grocery</a:t>
            </a:r>
          </a:p>
        </p:txBody>
      </p:sp>
      <p:graphicFrame>
        <p:nvGraphicFramePr>
          <p:cNvPr id="8" name="SmartArt Placeholder 7"/>
          <p:cNvGraphicFramePr>
            <a:graphicFrameLocks noGrp="1"/>
          </p:cNvGraphicFramePr>
          <p:nvPr>
            <p:ph type="dgm" idx="1"/>
            <p:extLst>
              <p:ext uri="{D42A27DB-BD31-4B8C-83A1-F6EECF244321}">
                <p14:modId xmlns:p14="http://schemas.microsoft.com/office/powerpoint/2010/main" val="3611536881"/>
              </p:ext>
            </p:extLst>
          </p:nvPr>
        </p:nvGraphicFramePr>
        <p:xfrm>
          <a:off x="934720" y="1685184"/>
          <a:ext cx="10383520" cy="4839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93220" name="Picture 4" descr="C:\Program Files\Microsoft Office\MEDIA\CAGCAT10\j0205582.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4717" y="4702570"/>
            <a:ext cx="1610485" cy="147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221" name="Picture 11" descr="C:\Users\asebek\AppData\Local\Microsoft\Windows\Temporary Internet Files\Content.IE5\JWHMZ0B2\MC900044899[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77405" y="4702570"/>
            <a:ext cx="1397471" cy="116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819067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086" y="467643"/>
            <a:ext cx="9601196" cy="745068"/>
          </a:xfrm>
        </p:spPr>
        <p:txBody>
          <a:bodyPr>
            <a:normAutofit/>
          </a:bodyPr>
          <a:lstStyle/>
          <a:p>
            <a:r>
              <a:rPr lang="en-US" sz="2800" b="1" dirty="0">
                <a:solidFill>
                  <a:schemeClr val="tx1"/>
                </a:solidFill>
                <a:latin typeface="Arial" panose="020B0604020202020204" pitchFamily="34" charset="0"/>
                <a:cs typeface="Arial" panose="020B0604020202020204" pitchFamily="34" charset="0"/>
              </a:rPr>
              <a:t>Renee Melton                                    Linda ONeal, M.A.</a:t>
            </a:r>
          </a:p>
        </p:txBody>
      </p:sp>
      <p:sp>
        <p:nvSpPr>
          <p:cNvPr id="3" name="Text Placeholder 2"/>
          <p:cNvSpPr>
            <a:spLocks noGrp="1"/>
          </p:cNvSpPr>
          <p:nvPr>
            <p:ph type="body" idx="1"/>
          </p:nvPr>
        </p:nvSpPr>
        <p:spPr>
          <a:xfrm>
            <a:off x="1275086" y="1064253"/>
            <a:ext cx="4140679" cy="576262"/>
          </a:xfrm>
          <a:noFill/>
          <a:ln w="76200">
            <a:solidFill>
              <a:srgbClr val="FF0000"/>
            </a:solidFill>
          </a:ln>
        </p:spPr>
        <p:txBody>
          <a:bodyPr/>
          <a:lstStyle/>
          <a:p>
            <a:r>
              <a:rPr lang="en-US" b="1" dirty="0">
                <a:solidFill>
                  <a:srgbClr val="FF0000"/>
                </a:solidFill>
                <a:latin typeface="Arial" panose="020B0604020202020204" pitchFamily="34" charset="0"/>
                <a:cs typeface="Arial" panose="020B0604020202020204" pitchFamily="34" charset="0"/>
              </a:rPr>
              <a:t>   </a:t>
            </a:r>
            <a:r>
              <a:rPr lang="en-US" b="1" dirty="0">
                <a:solidFill>
                  <a:srgbClr val="295CFF"/>
                </a:solidFill>
                <a:latin typeface="Arial" panose="020B0604020202020204" pitchFamily="34" charset="0"/>
                <a:cs typeface="Arial" panose="020B0604020202020204" pitchFamily="34" charset="0"/>
              </a:rPr>
              <a:t>Current Positions </a:t>
            </a:r>
          </a:p>
        </p:txBody>
      </p:sp>
      <p:sp>
        <p:nvSpPr>
          <p:cNvPr id="4" name="Content Placeholder 3"/>
          <p:cNvSpPr>
            <a:spLocks noGrp="1"/>
          </p:cNvSpPr>
          <p:nvPr>
            <p:ph sz="half" idx="2"/>
          </p:nvPr>
        </p:nvSpPr>
        <p:spPr>
          <a:xfrm>
            <a:off x="902657" y="1529053"/>
            <a:ext cx="5350412" cy="4745422"/>
          </a:xfrm>
        </p:spPr>
        <p:txBody>
          <a:bodyPr>
            <a:normAutofit fontScale="25000" lnSpcReduction="20000"/>
          </a:bodyPr>
          <a:lstStyle/>
          <a:p>
            <a:pPr marL="0" indent="0">
              <a:buNone/>
            </a:pPr>
            <a:endParaRPr lang="en-US" sz="5100" b="1" dirty="0">
              <a:latin typeface="Calibri" panose="020F0502020204030204" pitchFamily="34" charset="0"/>
              <a:cs typeface="Calibri" panose="020F0502020204030204" pitchFamily="34" charset="0"/>
            </a:endParaRPr>
          </a:p>
          <a:p>
            <a:r>
              <a:rPr lang="en-US" sz="9600" b="1" dirty="0">
                <a:latin typeface="Calibri" panose="020F0502020204030204" pitchFamily="34" charset="0"/>
                <a:cs typeface="Calibri" panose="020F0502020204030204" pitchFamily="34" charset="0"/>
              </a:rPr>
              <a:t>Irvine Unified School District , CA WorkAbility I Coordinator</a:t>
            </a:r>
          </a:p>
          <a:p>
            <a:r>
              <a:rPr lang="en-US" sz="9600" b="1" dirty="0">
                <a:latin typeface="Calibri" panose="020F0502020204030204" pitchFamily="34" charset="0"/>
                <a:cs typeface="Calibri" panose="020F0502020204030204" pitchFamily="34" charset="0"/>
              </a:rPr>
              <a:t>Transition Partnership Program (TPP), Coordinator</a:t>
            </a:r>
          </a:p>
          <a:p>
            <a:r>
              <a:rPr lang="en-US" sz="9600" b="1" dirty="0">
                <a:latin typeface="Calibri" panose="020F0502020204030204" pitchFamily="34" charset="0"/>
                <a:cs typeface="Calibri" panose="020F0502020204030204" pitchFamily="34" charset="0"/>
              </a:rPr>
              <a:t>Chapman University Thompson Policy Institute, Transition Initiative Leadership Team</a:t>
            </a:r>
          </a:p>
          <a:p>
            <a:r>
              <a:rPr lang="en-US" sz="9600" b="1" dirty="0">
                <a:latin typeface="Calibri" panose="020F0502020204030204" pitchFamily="34" charset="0"/>
                <a:cs typeface="Calibri" panose="020F0502020204030204" pitchFamily="34" charset="0"/>
              </a:rPr>
              <a:t>Coastal Business Advisory Council Lead Facilitator</a:t>
            </a:r>
          </a:p>
          <a:p>
            <a:r>
              <a:rPr lang="en-US" sz="9600" b="1" dirty="0">
                <a:latin typeface="Calibri" panose="020F0502020204030204" pitchFamily="34" charset="0"/>
                <a:cs typeface="Calibri" panose="020F0502020204030204" pitchFamily="34" charset="0"/>
              </a:rPr>
              <a:t>Orange County Local Partnership Agreement (OCLPA) Team</a:t>
            </a:r>
          </a:p>
          <a:p>
            <a:pPr>
              <a:buFont typeface="Arial" panose="020B0604020202020204" pitchFamily="34" charset="0"/>
              <a:buChar char="•"/>
            </a:pPr>
            <a:endParaRPr lang="en-US" dirty="0"/>
          </a:p>
        </p:txBody>
      </p:sp>
      <p:sp>
        <p:nvSpPr>
          <p:cNvPr id="5" name="Text Placeholder 4"/>
          <p:cNvSpPr>
            <a:spLocks noGrp="1"/>
          </p:cNvSpPr>
          <p:nvPr>
            <p:ph type="body" sz="quarter" idx="3"/>
          </p:nvPr>
        </p:nvSpPr>
        <p:spPr>
          <a:xfrm>
            <a:off x="6668351" y="1064253"/>
            <a:ext cx="4207931" cy="576262"/>
          </a:xfrm>
          <a:ln w="76200">
            <a:solidFill>
              <a:srgbClr val="FF0000"/>
            </a:solidFill>
          </a:ln>
        </p:spPr>
        <p:txBody>
          <a:bodyPr/>
          <a:lstStyle/>
          <a:p>
            <a:r>
              <a:rPr lang="en-US" b="1" dirty="0">
                <a:solidFill>
                  <a:srgbClr val="0000FF"/>
                </a:solidFill>
                <a:latin typeface="Arial" panose="020B0604020202020204" pitchFamily="34" charset="0"/>
                <a:cs typeface="Arial" panose="020B0604020202020204" pitchFamily="34" charset="0"/>
              </a:rPr>
              <a:t>       Current Positions</a:t>
            </a:r>
          </a:p>
        </p:txBody>
      </p:sp>
      <p:sp>
        <p:nvSpPr>
          <p:cNvPr id="6" name="Content Placeholder 5"/>
          <p:cNvSpPr>
            <a:spLocks noGrp="1"/>
          </p:cNvSpPr>
          <p:nvPr>
            <p:ph sz="quarter" idx="4"/>
          </p:nvPr>
        </p:nvSpPr>
        <p:spPr>
          <a:xfrm>
            <a:off x="6253069" y="1809321"/>
            <a:ext cx="5527036" cy="4581036"/>
          </a:xfrm>
        </p:spPr>
        <p:txBody>
          <a:bodyPr>
            <a:normAutofit fontScale="25000" lnSpcReduction="20000"/>
          </a:bodyPr>
          <a:lstStyle/>
          <a:p>
            <a:r>
              <a:rPr lang="en-US" sz="9600" b="1" dirty="0">
                <a:latin typeface="Calibri" panose="020F0502020204030204" pitchFamily="34" charset="0"/>
                <a:cs typeface="Calibri" panose="020F0502020204030204" pitchFamily="34" charset="0"/>
              </a:rPr>
              <a:t>Regional Center of Orange County, Consultant</a:t>
            </a:r>
          </a:p>
          <a:p>
            <a:r>
              <a:rPr lang="en-US" sz="9600" b="1" dirty="0">
                <a:latin typeface="Calibri" panose="020F0502020204030204" pitchFamily="34" charset="0"/>
                <a:cs typeface="Calibri" panose="020F0502020204030204" pitchFamily="34" charset="0"/>
              </a:rPr>
              <a:t>Chapman University Thompson Policy Institute, Transition Community Liaison</a:t>
            </a:r>
          </a:p>
          <a:p>
            <a:r>
              <a:rPr lang="en-US" sz="9600" b="1" dirty="0">
                <a:latin typeface="Calibri" panose="020F0502020204030204" pitchFamily="34" charset="0"/>
                <a:cs typeface="Calibri" panose="020F0502020204030204" pitchFamily="34" charset="0"/>
              </a:rPr>
              <a:t>SDSU, Ca Career Innovations Principal Investigator</a:t>
            </a:r>
          </a:p>
          <a:p>
            <a:r>
              <a:rPr lang="en-US" sz="9600" b="1" dirty="0">
                <a:latin typeface="Calibri" panose="020F0502020204030204" pitchFamily="34" charset="0"/>
                <a:cs typeface="Calibri" panose="020F0502020204030204" pitchFamily="34" charset="0"/>
              </a:rPr>
              <a:t>SDSU, CaPROMISE Region 4 Manager</a:t>
            </a:r>
          </a:p>
          <a:p>
            <a:r>
              <a:rPr lang="en-US" sz="9600" b="1" dirty="0">
                <a:latin typeface="Calibri" panose="020F0502020204030204" pitchFamily="34" charset="0"/>
                <a:cs typeface="Calibri" panose="020F0502020204030204" pitchFamily="34" charset="0"/>
              </a:rPr>
              <a:t>SDSU, Program Specialist Workforce Innovation Technical Assistance Center</a:t>
            </a:r>
          </a:p>
          <a:p>
            <a:r>
              <a:rPr lang="en-US" sz="9600" b="1" dirty="0">
                <a:latin typeface="Calibri" panose="020F0502020204030204" pitchFamily="34" charset="0"/>
                <a:cs typeface="Calibri" panose="020F0502020204030204" pitchFamily="34" charset="0"/>
              </a:rPr>
              <a:t>Orange County Local Partnership Agreement (OCLPA), Chairperson</a:t>
            </a:r>
          </a:p>
          <a:p>
            <a:r>
              <a:rPr lang="en-US" sz="9600" b="1" dirty="0">
                <a:latin typeface="Calibri" panose="020F0502020204030204" pitchFamily="34" charset="0"/>
                <a:cs typeface="Calibri" panose="020F0502020204030204" pitchFamily="34" charset="0"/>
              </a:rPr>
              <a:t>OC Project Search Representative</a:t>
            </a:r>
          </a:p>
          <a:p>
            <a:pPr marL="0" indent="0">
              <a:buNone/>
            </a:pPr>
            <a:endParaRPr lang="en-US" sz="9600"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80529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1790630" y="423837"/>
            <a:ext cx="8298249" cy="1219200"/>
          </a:xfrm>
        </p:spPr>
        <p:txBody>
          <a:bodyPr>
            <a:normAutofit/>
          </a:bodyPr>
          <a:lstStyle/>
          <a:p>
            <a:pPr>
              <a:defRPr/>
            </a:pPr>
            <a:r>
              <a:rPr lang="en-US" sz="4400" b="1" dirty="0">
                <a:solidFill>
                  <a:schemeClr val="tx2">
                    <a:satMod val="130000"/>
                  </a:schemeClr>
                </a:solidFill>
                <a:latin typeface="Arial Rounded MT Bold" panose="020F0704030504030204" pitchFamily="34" charset="0"/>
              </a:rPr>
              <a:t>Caregiving, Pets, Hospitality</a:t>
            </a:r>
          </a:p>
        </p:txBody>
      </p:sp>
      <p:graphicFrame>
        <p:nvGraphicFramePr>
          <p:cNvPr id="8" name="SmartArt Placeholder 7"/>
          <p:cNvGraphicFramePr>
            <a:graphicFrameLocks noGrp="1"/>
          </p:cNvGraphicFramePr>
          <p:nvPr>
            <p:ph type="dgm" idx="1"/>
            <p:extLst>
              <p:ext uri="{D42A27DB-BD31-4B8C-83A1-F6EECF244321}">
                <p14:modId xmlns:p14="http://schemas.microsoft.com/office/powerpoint/2010/main" val="1256330327"/>
              </p:ext>
            </p:extLst>
          </p:nvPr>
        </p:nvGraphicFramePr>
        <p:xfrm>
          <a:off x="885154" y="1442562"/>
          <a:ext cx="10109199" cy="4556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95268" name="Picture 4" descr="C:\Users\asebek\AppData\Local\Microsoft\Windows\Temporary Internet Files\Content.IE5\H6WOAYRO\MC900089642[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25927" y="5279523"/>
            <a:ext cx="948303" cy="1018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269" name="Picture 13" descr="C:\Users\asebek\AppData\Local\Microsoft\Windows\Temporary Internet Files\Content.IE5\6JBVY1UY\MC900017005[1].wm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88879" y="4629151"/>
            <a:ext cx="132715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270" name="Picture 17" descr="C:\Users\asebek\AppData\Local\Microsoft\Windows\Temporary Internet Files\Content.IE5\W2ZXF0JU\MC900024422[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3478" y="5297236"/>
            <a:ext cx="14478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770766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3186" name="Picture 2" descr="Title Slide copy">
            <a:extLst>
              <a:ext uri="{FF2B5EF4-FFF2-40B4-BE49-F238E27FC236}">
                <a16:creationId xmlns:a16="http://schemas.microsoft.com/office/drawing/2014/main" id="{B766B1DD-8DC6-4DB7-8A5C-B50960927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ctangle 3">
            <a:extLst>
              <a:ext uri="{FF2B5EF4-FFF2-40B4-BE49-F238E27FC236}">
                <a16:creationId xmlns:a16="http://schemas.microsoft.com/office/drawing/2014/main" id="{4F462C1D-B15C-4CBA-AFD0-6D8B47A7043D}"/>
              </a:ext>
            </a:extLst>
          </p:cNvPr>
          <p:cNvSpPr>
            <a:spLocks noChangeArrowheads="1"/>
          </p:cNvSpPr>
          <p:nvPr/>
        </p:nvSpPr>
        <p:spPr bwMode="auto">
          <a:xfrm>
            <a:off x="8329614" y="6163697"/>
            <a:ext cx="9316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3" panose="05040102010807070707" pitchFamily="18" charset="2"/>
              <a:buNone/>
              <a:tabLst/>
              <a:defRPr/>
            </a:pPr>
            <a:r>
              <a:rPr kumimoji="0" lang="en-US" altLang="en-US" sz="8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sym typeface="Corbel"/>
              </a:rPr>
              <a:t>© CCHMC 1/3/06</a:t>
            </a:r>
          </a:p>
        </p:txBody>
      </p:sp>
    </p:spTree>
    <p:extLst>
      <p:ext uri="{BB962C8B-B14F-4D97-AF65-F5344CB8AC3E}">
        <p14:creationId xmlns:p14="http://schemas.microsoft.com/office/powerpoint/2010/main" val="383022153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3154" name="Rectangle 2">
            <a:extLst>
              <a:ext uri="{FF2B5EF4-FFF2-40B4-BE49-F238E27FC236}">
                <a16:creationId xmlns:a16="http://schemas.microsoft.com/office/drawing/2014/main" id="{43C55C0D-8503-4F41-9D75-87368E80A3B1}"/>
              </a:ext>
            </a:extLst>
          </p:cNvPr>
          <p:cNvSpPr>
            <a:spLocks noGrp="1" noChangeArrowheads="1"/>
          </p:cNvSpPr>
          <p:nvPr>
            <p:ph type="body" idx="1"/>
          </p:nvPr>
        </p:nvSpPr>
        <p:spPr>
          <a:xfrm>
            <a:off x="1433095" y="200527"/>
            <a:ext cx="9956800" cy="4876800"/>
          </a:xfrm>
        </p:spPr>
        <p:txBody>
          <a:bodyPr/>
          <a:lstStyle/>
          <a:p>
            <a:pPr algn="ctr">
              <a:buFontTx/>
              <a:buNone/>
            </a:pPr>
            <a:r>
              <a:rPr lang="en-US" altLang="en-US" sz="6000" u="sng" dirty="0">
                <a:solidFill>
                  <a:schemeClr val="bg1"/>
                </a:solidFill>
              </a:rPr>
              <a:t>Nontraditional Jobs</a:t>
            </a:r>
          </a:p>
          <a:p>
            <a:pPr algn="ctr">
              <a:buFontTx/>
              <a:buNone/>
            </a:pPr>
            <a:endParaRPr lang="en-US" altLang="en-US" sz="6000" dirty="0">
              <a:solidFill>
                <a:schemeClr val="bg1"/>
              </a:solidFill>
            </a:endParaRPr>
          </a:p>
          <a:p>
            <a:pPr algn="ctr">
              <a:buFontTx/>
              <a:buNone/>
            </a:pPr>
            <a:r>
              <a:rPr lang="en-US" altLang="en-US" sz="6000" dirty="0">
                <a:solidFill>
                  <a:schemeClr val="bg1"/>
                </a:solidFill>
              </a:rPr>
              <a:t>Not the “Easiest Jobs”</a:t>
            </a:r>
          </a:p>
          <a:p>
            <a:pPr algn="ctr">
              <a:buFontTx/>
              <a:buNone/>
            </a:pPr>
            <a:r>
              <a:rPr lang="en-US" altLang="en-US" sz="6000" dirty="0">
                <a:solidFill>
                  <a:schemeClr val="bg1"/>
                </a:solidFill>
              </a:rPr>
              <a:t>but</a:t>
            </a:r>
          </a:p>
          <a:p>
            <a:pPr algn="ctr">
              <a:buFontTx/>
              <a:buNone/>
            </a:pPr>
            <a:r>
              <a:rPr lang="en-US" altLang="en-US" sz="6000" dirty="0">
                <a:solidFill>
                  <a:schemeClr val="bg1"/>
                </a:solidFill>
              </a:rPr>
              <a:t>“Complex and Systematic”</a:t>
            </a:r>
          </a:p>
        </p:txBody>
      </p:sp>
      <p:sp>
        <p:nvSpPr>
          <p:cNvPr id="1713155" name="Rectangle 3">
            <a:extLst>
              <a:ext uri="{FF2B5EF4-FFF2-40B4-BE49-F238E27FC236}">
                <a16:creationId xmlns:a16="http://schemas.microsoft.com/office/drawing/2014/main" id="{AEF8D351-91DF-4117-9F86-F33EFD3EBFD4}"/>
              </a:ext>
            </a:extLst>
          </p:cNvPr>
          <p:cNvSpPr>
            <a:spLocks noChangeArrowheads="1"/>
          </p:cNvSpPr>
          <p:nvPr/>
        </p:nvSpPr>
        <p:spPr bwMode="auto">
          <a:xfrm>
            <a:off x="8329613" y="6164263"/>
            <a:ext cx="9779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Corbel"/>
              </a:rPr>
              <a:t>© CCHMC 1/3/06</a:t>
            </a:r>
          </a:p>
        </p:txBody>
      </p:sp>
    </p:spTree>
    <p:extLst>
      <p:ext uri="{BB962C8B-B14F-4D97-AF65-F5344CB8AC3E}">
        <p14:creationId xmlns:p14="http://schemas.microsoft.com/office/powerpoint/2010/main" val="172867507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4960440"/>
          </a:xfrm>
        </p:spPr>
        <p:txBody>
          <a:bodyPr>
            <a:normAutofit fontScale="90000"/>
          </a:bodyPr>
          <a:lstStyle/>
          <a:p>
            <a:r>
              <a:rPr lang="en-US" b="1" dirty="0">
                <a:solidFill>
                  <a:srgbClr val="0000FF"/>
                </a:solidFill>
              </a:rPr>
              <a:t>Person-Centered Planning and Interagency Collaboration builds hope, self-confidence and trust … </a:t>
            </a:r>
            <a:r>
              <a:rPr lang="en-US" b="1" dirty="0">
                <a:solidFill>
                  <a:srgbClr val="008000"/>
                </a:solidFill>
              </a:rPr>
              <a:t>ultimately yields quality </a:t>
            </a:r>
            <a:br>
              <a:rPr lang="en-US" b="1" dirty="0">
                <a:solidFill>
                  <a:srgbClr val="008000"/>
                </a:solidFill>
              </a:rPr>
            </a:br>
            <a:r>
              <a:rPr lang="en-US" b="1" dirty="0">
                <a:solidFill>
                  <a:srgbClr val="008000"/>
                </a:solidFill>
              </a:rPr>
              <a:t>outcomes in Adult life!</a:t>
            </a:r>
            <a:br>
              <a:rPr lang="en-US" b="1" dirty="0">
                <a:solidFill>
                  <a:srgbClr val="008000"/>
                </a:solidFill>
              </a:rPr>
            </a:br>
            <a:endParaRPr lang="en-US" dirty="0"/>
          </a:p>
        </p:txBody>
      </p:sp>
      <p:sp>
        <p:nvSpPr>
          <p:cNvPr id="3" name="Text Placeholder 2"/>
          <p:cNvSpPr>
            <a:spLocks noGrp="1"/>
          </p:cNvSpPr>
          <p:nvPr>
            <p:ph type="body" sz="quarter" idx="1"/>
          </p:nvPr>
        </p:nvSpPr>
        <p:spPr>
          <a:xfrm>
            <a:off x="3772071" y="340068"/>
            <a:ext cx="3474722" cy="1567537"/>
          </a:xfrm>
        </p:spPr>
        <p:txBody>
          <a:bodyPr>
            <a:normAutofit fontScale="85000" lnSpcReduction="20000"/>
          </a:bodyPr>
          <a:lstStyle/>
          <a:p>
            <a:pPr algn="ctr">
              <a:defRPr sz="3200"/>
            </a:pPr>
            <a:r>
              <a:rPr lang="en-US" b="1" dirty="0"/>
              <a:t>Gillman</a:t>
            </a:r>
          </a:p>
          <a:p>
            <a:pPr algn="ctr">
              <a:defRPr sz="3200"/>
            </a:pPr>
            <a:r>
              <a:rPr lang="en-US" b="1" dirty="0"/>
              <a:t>Project Search </a:t>
            </a:r>
          </a:p>
          <a:p>
            <a:pPr algn="ctr">
              <a:defRPr sz="3200"/>
            </a:pPr>
            <a:r>
              <a:rPr lang="en-US" b="1" dirty="0"/>
              <a:t>Children’s Hospital Orange County</a:t>
            </a:r>
          </a:p>
          <a:p>
            <a:pPr algn="ctr">
              <a:defRPr sz="3200"/>
            </a:pPr>
            <a:r>
              <a:rPr lang="en-US" b="1" dirty="0"/>
              <a:t> </a:t>
            </a:r>
            <a:endParaRPr lang="en-US" dirty="0"/>
          </a:p>
        </p:txBody>
      </p:sp>
      <p:sp>
        <p:nvSpPr>
          <p:cNvPr id="4" name="Text Placeholder 3"/>
          <p:cNvSpPr>
            <a:spLocks noGrp="1"/>
          </p:cNvSpPr>
          <p:nvPr>
            <p:ph type="body" sz="quarter" idx="13"/>
          </p:nvPr>
        </p:nvSpPr>
        <p:spPr>
          <a:xfrm>
            <a:off x="7818463" y="487215"/>
            <a:ext cx="3474721" cy="1496689"/>
          </a:xfrm>
        </p:spPr>
        <p:txBody>
          <a:bodyPr>
            <a:normAutofit fontScale="92500" lnSpcReduction="10000"/>
          </a:bodyPr>
          <a:lstStyle/>
          <a:p>
            <a:pPr marL="0" indent="0" algn="ctr">
              <a:spcBef>
                <a:spcPts val="0"/>
              </a:spcBef>
              <a:buClrTx/>
              <a:buSzTx/>
              <a:buFontTx/>
              <a:buNone/>
              <a:defRPr sz="2800">
                <a:solidFill>
                  <a:srgbClr val="897D5D"/>
                </a:solidFill>
              </a:defRPr>
            </a:pPr>
            <a:r>
              <a:rPr lang="en-US" b="1" dirty="0">
                <a:solidFill>
                  <a:srgbClr val="008000"/>
                </a:solidFill>
              </a:rPr>
              <a:t>C.I.E</a:t>
            </a:r>
          </a:p>
          <a:p>
            <a:pPr marL="0" indent="0" algn="ctr">
              <a:spcBef>
                <a:spcPts val="0"/>
              </a:spcBef>
              <a:buClrTx/>
              <a:buSzTx/>
              <a:buFontTx/>
              <a:buNone/>
              <a:defRPr sz="2800">
                <a:solidFill>
                  <a:srgbClr val="897D5D"/>
                </a:solidFill>
              </a:defRPr>
            </a:pPr>
            <a:r>
              <a:rPr lang="en-US" b="1" dirty="0"/>
              <a:t>Competitive Integrated Employment &amp; Work-Based Learning</a:t>
            </a:r>
          </a:p>
          <a:p>
            <a:endParaRPr lang="en-US" dirty="0"/>
          </a:p>
        </p:txBody>
      </p:sp>
      <p:sp>
        <p:nvSpPr>
          <p:cNvPr id="5" name="Rectangle 4"/>
          <p:cNvSpPr/>
          <p:nvPr/>
        </p:nvSpPr>
        <p:spPr>
          <a:xfrm>
            <a:off x="8194339" y="1880902"/>
            <a:ext cx="3997661" cy="4801314"/>
          </a:xfrm>
          <a:prstGeom prst="rect">
            <a:avLst/>
          </a:prstGeom>
        </p:spPr>
        <p:txBody>
          <a:bodyPr wrap="square">
            <a:spAutoFit/>
          </a:bodyPr>
          <a:lstStyle/>
          <a:p>
            <a:pPr marL="342900" marR="0" lvl="0" indent="-342900" algn="l" defTabSz="914400" rtl="0" eaLnBrk="1" fontAlgn="auto" latinLnBrk="0" hangingPunct="0">
              <a:lnSpc>
                <a:spcPct val="90000"/>
              </a:lnSpc>
              <a:spcBef>
                <a:spcPts val="1200"/>
              </a:spcBef>
              <a:spcAft>
                <a:spcPts val="0"/>
              </a:spcAft>
              <a:buClr>
                <a:srgbClr val="A9A57C"/>
              </a:buClr>
              <a:buSzPct val="100000"/>
              <a:buFont typeface="Wingdings" panose="05000000000000000000" pitchFamily="2" charset="2"/>
              <a:buChar char="q"/>
              <a:tabLst/>
              <a:defRPr sz="2000">
                <a:solidFill>
                  <a:srgbClr val="A47B38"/>
                </a:solidFill>
              </a:defRPr>
            </a:pPr>
            <a:r>
              <a:rPr kumimoji="0" lang="en-US" sz="2000" b="1" i="0" u="none" strike="noStrike" kern="0" cap="none" spc="0" normalizeH="0" baseline="0" noProof="0" dirty="0">
                <a:ln>
                  <a:noFill/>
                </a:ln>
                <a:solidFill>
                  <a:srgbClr val="C89F5D">
                    <a:lumMod val="75000"/>
                  </a:srgbClr>
                </a:solidFill>
                <a:effectLst/>
                <a:uLnTx/>
                <a:uFillTx/>
                <a:latin typeface="Corbel"/>
                <a:sym typeface="Corbel"/>
              </a:rPr>
              <a:t>Young Adults with IDD</a:t>
            </a:r>
          </a:p>
          <a:p>
            <a:pPr marL="342900" marR="0" lvl="0" indent="-342900" algn="l" defTabSz="914400" rtl="0" eaLnBrk="1" fontAlgn="auto" latinLnBrk="0" hangingPunct="0">
              <a:lnSpc>
                <a:spcPct val="90000"/>
              </a:lnSpc>
              <a:spcBef>
                <a:spcPts val="1200"/>
              </a:spcBef>
              <a:spcAft>
                <a:spcPts val="0"/>
              </a:spcAft>
              <a:buClr>
                <a:srgbClr val="A9A57C"/>
              </a:buClr>
              <a:buSzPct val="100000"/>
              <a:buFont typeface="Wingdings" panose="05000000000000000000" pitchFamily="2" charset="2"/>
              <a:buChar char="q"/>
              <a:tabLst/>
              <a:defRPr sz="2000">
                <a:solidFill>
                  <a:srgbClr val="A47B38"/>
                </a:solidFill>
              </a:defRPr>
            </a:pPr>
            <a:r>
              <a:rPr kumimoji="0" lang="en-US" sz="2000" b="1" i="0" u="none" strike="noStrike" kern="0" cap="none" spc="0" normalizeH="0" baseline="0" noProof="0" dirty="0">
                <a:ln>
                  <a:noFill/>
                </a:ln>
                <a:solidFill>
                  <a:srgbClr val="C89F5D">
                    <a:lumMod val="75000"/>
                  </a:srgbClr>
                </a:solidFill>
                <a:effectLst/>
                <a:uLnTx/>
                <a:uFillTx/>
                <a:latin typeface="Corbel"/>
                <a:sym typeface="Corbel"/>
              </a:rPr>
              <a:t>Family </a:t>
            </a:r>
          </a:p>
          <a:p>
            <a:pPr marL="342900" marR="0" lvl="0" indent="-342900" algn="l" defTabSz="914400" rtl="0" eaLnBrk="1" fontAlgn="auto" latinLnBrk="0" hangingPunct="0">
              <a:lnSpc>
                <a:spcPct val="90000"/>
              </a:lnSpc>
              <a:spcBef>
                <a:spcPts val="1200"/>
              </a:spcBef>
              <a:spcAft>
                <a:spcPts val="0"/>
              </a:spcAft>
              <a:buClr>
                <a:srgbClr val="A9A57C"/>
              </a:buClr>
              <a:buSzPct val="100000"/>
              <a:buFont typeface="Wingdings" panose="05000000000000000000" pitchFamily="2" charset="2"/>
              <a:buChar char="q"/>
              <a:tabLst/>
              <a:defRPr sz="2000">
                <a:solidFill>
                  <a:srgbClr val="A47B38"/>
                </a:solidFill>
              </a:defRPr>
            </a:pPr>
            <a:r>
              <a:rPr kumimoji="0" lang="en-US" sz="2000" b="1" i="0" u="none" strike="noStrike" kern="0" cap="none" spc="0" normalizeH="0" baseline="0" noProof="0" dirty="0">
                <a:ln>
                  <a:noFill/>
                </a:ln>
                <a:solidFill>
                  <a:srgbClr val="C89F5D">
                    <a:lumMod val="75000"/>
                  </a:srgbClr>
                </a:solidFill>
                <a:effectLst/>
                <a:uLnTx/>
                <a:uFillTx/>
                <a:latin typeface="Corbel"/>
                <a:sym typeface="Corbel"/>
              </a:rPr>
              <a:t>CHOC Staff</a:t>
            </a:r>
          </a:p>
          <a:p>
            <a:pPr marL="342900" marR="0" lvl="0" indent="-342900" algn="l" defTabSz="914400" rtl="0" eaLnBrk="1" fontAlgn="auto" latinLnBrk="0" hangingPunct="0">
              <a:lnSpc>
                <a:spcPct val="90000"/>
              </a:lnSpc>
              <a:spcBef>
                <a:spcPts val="1200"/>
              </a:spcBef>
              <a:spcAft>
                <a:spcPts val="0"/>
              </a:spcAft>
              <a:buClr>
                <a:srgbClr val="A9A57C"/>
              </a:buClr>
              <a:buSzPct val="100000"/>
              <a:buFont typeface="Wingdings" panose="05000000000000000000" pitchFamily="2" charset="2"/>
              <a:buChar char="q"/>
              <a:tabLst/>
              <a:defRPr sz="2000">
                <a:solidFill>
                  <a:srgbClr val="A47B38"/>
                </a:solidFill>
              </a:defRPr>
            </a:pPr>
            <a:r>
              <a:rPr kumimoji="0" lang="en-US" sz="2000" b="1" i="0" u="none" strike="noStrike" kern="0" cap="none" spc="0" normalizeH="0" baseline="0" noProof="0" dirty="0">
                <a:ln>
                  <a:noFill/>
                </a:ln>
                <a:solidFill>
                  <a:srgbClr val="C89F5D">
                    <a:lumMod val="75000"/>
                  </a:srgbClr>
                </a:solidFill>
                <a:effectLst/>
                <a:uLnTx/>
                <a:uFillTx/>
                <a:latin typeface="Corbel"/>
                <a:sym typeface="Corbel"/>
              </a:rPr>
              <a:t>Gillman Family Trust</a:t>
            </a:r>
          </a:p>
          <a:p>
            <a:pPr marL="342900" marR="0" lvl="0" indent="-342900" algn="l" defTabSz="914400" rtl="0" eaLnBrk="1" fontAlgn="auto" latinLnBrk="0" hangingPunct="0">
              <a:lnSpc>
                <a:spcPct val="90000"/>
              </a:lnSpc>
              <a:spcBef>
                <a:spcPts val="1200"/>
              </a:spcBef>
              <a:spcAft>
                <a:spcPts val="0"/>
              </a:spcAft>
              <a:buClr>
                <a:srgbClr val="A9A57C"/>
              </a:buClr>
              <a:buSzPct val="100000"/>
              <a:buFont typeface="Wingdings" panose="05000000000000000000" pitchFamily="2" charset="2"/>
              <a:buChar char="q"/>
              <a:tabLst/>
              <a:defRPr sz="2000">
                <a:solidFill>
                  <a:srgbClr val="A47B38"/>
                </a:solidFill>
              </a:defRPr>
            </a:pPr>
            <a:r>
              <a:rPr kumimoji="0" lang="en-US" sz="2000" b="1" i="0" u="none" strike="noStrike" kern="0" cap="none" spc="0" normalizeH="0" baseline="0" noProof="0" dirty="0">
                <a:ln>
                  <a:noFill/>
                </a:ln>
                <a:solidFill>
                  <a:srgbClr val="C89F5D">
                    <a:lumMod val="75000"/>
                  </a:srgbClr>
                </a:solidFill>
                <a:effectLst/>
                <a:uLnTx/>
                <a:uFillTx/>
                <a:latin typeface="Corbel"/>
                <a:sym typeface="Corbel"/>
              </a:rPr>
              <a:t>Regional Center of Orange County</a:t>
            </a:r>
          </a:p>
          <a:p>
            <a:pPr marL="342900" marR="0" lvl="0" indent="-342900" algn="l" defTabSz="914400" rtl="0" eaLnBrk="1" fontAlgn="auto" latinLnBrk="0" hangingPunct="0">
              <a:lnSpc>
                <a:spcPct val="90000"/>
              </a:lnSpc>
              <a:spcBef>
                <a:spcPts val="1200"/>
              </a:spcBef>
              <a:spcAft>
                <a:spcPts val="0"/>
              </a:spcAft>
              <a:buClr>
                <a:srgbClr val="A9A57C"/>
              </a:buClr>
              <a:buSzPct val="100000"/>
              <a:buFont typeface="Wingdings" panose="05000000000000000000" pitchFamily="2" charset="2"/>
              <a:buChar char="q"/>
              <a:tabLst/>
              <a:defRPr sz="2000">
                <a:solidFill>
                  <a:srgbClr val="A47B38"/>
                </a:solidFill>
              </a:defRPr>
            </a:pPr>
            <a:r>
              <a:rPr kumimoji="0" lang="en-US" sz="2000" b="1" i="0" u="none" strike="noStrike" kern="0" cap="none" spc="0" normalizeH="0" baseline="0" noProof="0" dirty="0">
                <a:ln>
                  <a:noFill/>
                </a:ln>
                <a:solidFill>
                  <a:srgbClr val="C89F5D">
                    <a:lumMod val="75000"/>
                  </a:srgbClr>
                </a:solidFill>
                <a:effectLst/>
                <a:uLnTx/>
                <a:uFillTx/>
                <a:latin typeface="Corbel"/>
                <a:sym typeface="Corbel"/>
              </a:rPr>
              <a:t>Integrated Resources Institute</a:t>
            </a:r>
          </a:p>
          <a:p>
            <a:pPr marL="342900" marR="0" lvl="0" indent="-342900" algn="l" defTabSz="914400" rtl="0" eaLnBrk="1" fontAlgn="auto" latinLnBrk="0" hangingPunct="0">
              <a:lnSpc>
                <a:spcPct val="90000"/>
              </a:lnSpc>
              <a:spcBef>
                <a:spcPts val="1200"/>
              </a:spcBef>
              <a:spcAft>
                <a:spcPts val="0"/>
              </a:spcAft>
              <a:buClr>
                <a:srgbClr val="A9A57C"/>
              </a:buClr>
              <a:buSzPct val="100000"/>
              <a:buFont typeface="Wingdings" panose="05000000000000000000" pitchFamily="2" charset="2"/>
              <a:buChar char="q"/>
              <a:tabLst/>
              <a:defRPr sz="2000">
                <a:solidFill>
                  <a:srgbClr val="A47B38"/>
                </a:solidFill>
              </a:defRPr>
            </a:pPr>
            <a:r>
              <a:rPr kumimoji="0" lang="en-US" sz="2000" b="1" i="0" u="none" strike="noStrike" kern="0" cap="none" spc="0" normalizeH="0" baseline="0" noProof="0" dirty="0">
                <a:ln>
                  <a:noFill/>
                </a:ln>
                <a:solidFill>
                  <a:srgbClr val="C89F5D">
                    <a:lumMod val="75000"/>
                  </a:srgbClr>
                </a:solidFill>
                <a:effectLst/>
                <a:uLnTx/>
                <a:uFillTx/>
                <a:latin typeface="Corbel"/>
                <a:sym typeface="Corbel"/>
              </a:rPr>
              <a:t>Santiago Canyon College</a:t>
            </a:r>
          </a:p>
          <a:p>
            <a:pPr marL="342900" marR="0" lvl="0" indent="-342900" algn="l" defTabSz="914400" rtl="0" eaLnBrk="1" fontAlgn="auto" latinLnBrk="0" hangingPunct="0">
              <a:lnSpc>
                <a:spcPct val="90000"/>
              </a:lnSpc>
              <a:spcBef>
                <a:spcPts val="1200"/>
              </a:spcBef>
              <a:spcAft>
                <a:spcPts val="0"/>
              </a:spcAft>
              <a:buClr>
                <a:srgbClr val="A9A57C"/>
              </a:buClr>
              <a:buSzPct val="100000"/>
              <a:buFont typeface="Wingdings" panose="05000000000000000000" pitchFamily="2" charset="2"/>
              <a:buChar char="q"/>
              <a:tabLst/>
              <a:defRPr sz="2000">
                <a:solidFill>
                  <a:srgbClr val="A47B38"/>
                </a:solidFill>
              </a:defRPr>
            </a:pPr>
            <a:r>
              <a:rPr kumimoji="0" lang="en-US" sz="2000" b="1" i="0" u="none" strike="noStrike" kern="0" cap="none" spc="0" normalizeH="0" baseline="0" noProof="0" dirty="0">
                <a:ln>
                  <a:noFill/>
                </a:ln>
                <a:solidFill>
                  <a:srgbClr val="C89F5D">
                    <a:lumMod val="75000"/>
                  </a:srgbClr>
                </a:solidFill>
                <a:effectLst/>
                <a:uLnTx/>
                <a:uFillTx/>
                <a:latin typeface="Corbel"/>
                <a:sym typeface="Corbel"/>
              </a:rPr>
              <a:t>UCI Technology in the Workplace Program</a:t>
            </a:r>
          </a:p>
          <a:p>
            <a:pPr marL="342900" marR="0" lvl="0" indent="-342900" algn="l" defTabSz="914400" rtl="0" eaLnBrk="1" fontAlgn="auto" latinLnBrk="0" hangingPunct="0">
              <a:lnSpc>
                <a:spcPct val="90000"/>
              </a:lnSpc>
              <a:spcBef>
                <a:spcPts val="1200"/>
              </a:spcBef>
              <a:spcAft>
                <a:spcPts val="0"/>
              </a:spcAft>
              <a:buClr>
                <a:srgbClr val="A9A57C"/>
              </a:buClr>
              <a:buSzPct val="100000"/>
              <a:buFont typeface="Wingdings" panose="05000000000000000000" pitchFamily="2" charset="2"/>
              <a:buChar char="q"/>
              <a:tabLst/>
              <a:defRPr sz="2000">
                <a:solidFill>
                  <a:srgbClr val="A47B38"/>
                </a:solidFill>
              </a:defRPr>
            </a:pPr>
            <a:r>
              <a:rPr kumimoji="0" lang="en-US" sz="2000" b="1" i="0" u="none" strike="noStrike" kern="0" cap="none" spc="0" normalizeH="0" baseline="0" noProof="0" dirty="0">
                <a:ln>
                  <a:noFill/>
                </a:ln>
                <a:solidFill>
                  <a:srgbClr val="C89F5D">
                    <a:lumMod val="75000"/>
                  </a:srgbClr>
                </a:solidFill>
                <a:effectLst/>
                <a:uLnTx/>
                <a:uFillTx/>
                <a:latin typeface="Corbel"/>
                <a:sym typeface="Corbel"/>
              </a:rPr>
              <a:t>Department of Rehabilitation</a:t>
            </a:r>
          </a:p>
          <a:p>
            <a:pPr marL="342900" marR="0" lvl="0" indent="-342900" algn="l" defTabSz="914400" rtl="0" eaLnBrk="1" fontAlgn="auto" latinLnBrk="0" hangingPunct="0">
              <a:lnSpc>
                <a:spcPct val="90000"/>
              </a:lnSpc>
              <a:spcBef>
                <a:spcPts val="1200"/>
              </a:spcBef>
              <a:spcAft>
                <a:spcPts val="0"/>
              </a:spcAft>
              <a:buClr>
                <a:srgbClr val="A9A57C"/>
              </a:buClr>
              <a:buSzPct val="100000"/>
              <a:buFont typeface="Wingdings" panose="05000000000000000000" pitchFamily="2" charset="2"/>
              <a:buChar char="q"/>
              <a:tabLst/>
              <a:defRPr sz="2000">
                <a:solidFill>
                  <a:srgbClr val="A47B38"/>
                </a:solidFill>
              </a:defRPr>
            </a:pPr>
            <a:r>
              <a:rPr kumimoji="0" lang="en-US" sz="2000" b="1" i="0" u="none" strike="noStrike" kern="0" cap="none" spc="0" normalizeH="0" baseline="0" noProof="0" dirty="0">
                <a:ln>
                  <a:noFill/>
                </a:ln>
                <a:solidFill>
                  <a:srgbClr val="C89F5D">
                    <a:lumMod val="75000"/>
                  </a:srgbClr>
                </a:solidFill>
                <a:effectLst/>
                <a:uLnTx/>
                <a:uFillTx/>
                <a:latin typeface="Corbel"/>
                <a:sym typeface="Corbel"/>
              </a:rPr>
              <a:t>Transportation Options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4215" y="1820965"/>
            <a:ext cx="4242186" cy="44303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451" y="8717"/>
            <a:ext cx="1776046" cy="95699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9466" y="6251329"/>
            <a:ext cx="3511684" cy="630960"/>
          </a:xfrm>
          <a:prstGeom prst="rect">
            <a:avLst/>
          </a:prstGeom>
        </p:spPr>
      </p:pic>
    </p:spTree>
    <p:extLst>
      <p:ext uri="{BB962C8B-B14F-4D97-AF65-F5344CB8AC3E}">
        <p14:creationId xmlns:p14="http://schemas.microsoft.com/office/powerpoint/2010/main" val="357921744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73A93-96F2-48FF-9736-709A5649C235}"/>
              </a:ext>
            </a:extLst>
          </p:cNvPr>
          <p:cNvSpPr>
            <a:spLocks noGrp="1"/>
          </p:cNvSpPr>
          <p:nvPr>
            <p:ph type="title"/>
          </p:nvPr>
        </p:nvSpPr>
        <p:spPr/>
        <p:txBody>
          <a:bodyPr/>
          <a:lstStyle/>
          <a:p>
            <a:pPr algn="ctr"/>
            <a:r>
              <a:rPr lang="en-US" dirty="0"/>
              <a:t>CHOC Hospital    Employee</a:t>
            </a:r>
            <a:br>
              <a:rPr lang="en-US" dirty="0"/>
            </a:br>
            <a:br>
              <a:rPr lang="en-US" dirty="0"/>
            </a:br>
            <a:r>
              <a:rPr lang="en-US" b="1" dirty="0">
                <a:solidFill>
                  <a:srgbClr val="0000FF"/>
                </a:solidFill>
              </a:rPr>
              <a:t>Michelle</a:t>
            </a:r>
          </a:p>
        </p:txBody>
      </p:sp>
      <p:sp>
        <p:nvSpPr>
          <p:cNvPr id="3" name="Text Placeholder 2">
            <a:extLst>
              <a:ext uri="{FF2B5EF4-FFF2-40B4-BE49-F238E27FC236}">
                <a16:creationId xmlns:a16="http://schemas.microsoft.com/office/drawing/2014/main" id="{92EB403D-1D81-4098-BFDA-AA1BFBA7F356}"/>
              </a:ext>
            </a:extLst>
          </p:cNvPr>
          <p:cNvSpPr>
            <a:spLocks noGrp="1"/>
          </p:cNvSpPr>
          <p:nvPr>
            <p:ph type="body" idx="1"/>
          </p:nvPr>
        </p:nvSpPr>
        <p:spPr/>
        <p:txBody>
          <a:bodyPr/>
          <a:lstStyle/>
          <a:p>
            <a:endParaRPr lang="en-US" dirty="0"/>
          </a:p>
        </p:txBody>
      </p:sp>
      <p:pic>
        <p:nvPicPr>
          <p:cNvPr id="5" name="Picture 4" descr="A person standing in front of a store&#10;&#10;Description generated with high confidence">
            <a:extLst>
              <a:ext uri="{FF2B5EF4-FFF2-40B4-BE49-F238E27FC236}">
                <a16:creationId xmlns:a16="http://schemas.microsoft.com/office/drawing/2014/main" id="{F83DEE7C-6349-4A9D-ADE8-C839FC473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9268" y="0"/>
            <a:ext cx="7315201" cy="6858000"/>
          </a:xfrm>
          <a:prstGeom prst="rect">
            <a:avLst/>
          </a:prstGeom>
        </p:spPr>
      </p:pic>
    </p:spTree>
    <p:extLst>
      <p:ext uri="{BB962C8B-B14F-4D97-AF65-F5344CB8AC3E}">
        <p14:creationId xmlns:p14="http://schemas.microsoft.com/office/powerpoint/2010/main" val="188020726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3912" b="15121"/>
          <a:stretch/>
        </p:blipFill>
        <p:spPr>
          <a:xfrm>
            <a:off x="4448909" y="404446"/>
            <a:ext cx="7403122" cy="60666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Slide Number Placeholder 3"/>
          <p:cNvSpPr>
            <a:spLocks noGrp="1"/>
          </p:cNvSpPr>
          <p:nvPr>
            <p:ph type="sldNum" sz="quarter" idx="12"/>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fld id="{50BFB6DF-2186-4796-A8A5-2F9CF862897A}" type="slidenum">
              <a:rPr kumimoji="0" lang="en-US" sz="1800" b="0" i="0" u="none" strike="noStrike" kern="0" cap="none" spc="0" normalizeH="0" baseline="0" noProof="0" smtClean="0">
                <a:ln>
                  <a:noFill/>
                </a:ln>
                <a:solidFill>
                  <a:srgbClr val="2F2B20"/>
                </a:solidFill>
                <a:effectLst/>
                <a:uLnTx/>
                <a:uFillTx/>
                <a:latin typeface="Corbel"/>
                <a:sym typeface="Corbel"/>
              </a:rPr>
              <a:pPr marL="0" marR="0" lvl="0" indent="0" algn="l" defTabSz="457200" rtl="0" eaLnBrk="1" fontAlgn="auto" latinLnBrk="0" hangingPunct="0">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rgbClr val="2F2B20"/>
              </a:solidFill>
              <a:effectLst/>
              <a:uLnTx/>
              <a:uFillTx/>
              <a:latin typeface="Corbel"/>
              <a:sym typeface="Corbel"/>
            </a:endParaRPr>
          </a:p>
        </p:txBody>
      </p:sp>
      <p:sp>
        <p:nvSpPr>
          <p:cNvPr id="2" name="Title 1"/>
          <p:cNvSpPr>
            <a:spLocks noGrp="1"/>
          </p:cNvSpPr>
          <p:nvPr>
            <p:ph type="title"/>
          </p:nvPr>
        </p:nvSpPr>
        <p:spPr/>
        <p:txBody>
          <a:bodyPr>
            <a:normAutofit/>
          </a:bodyPr>
          <a:lstStyle/>
          <a:p>
            <a:r>
              <a:rPr lang="en-US" sz="7200" dirty="0">
                <a:solidFill>
                  <a:srgbClr val="0000FF"/>
                </a:solidFill>
              </a:rPr>
              <a:t>Happy </a:t>
            </a:r>
            <a:r>
              <a:rPr lang="en-US" sz="4400" dirty="0">
                <a:solidFill>
                  <a:srgbClr val="0000FF"/>
                </a:solidFill>
              </a:rPr>
              <a:t>Co-Workers!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4446"/>
            <a:ext cx="3511684" cy="85076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637" y="1496105"/>
            <a:ext cx="1776046" cy="956996"/>
          </a:xfrm>
          <a:prstGeom prst="rect">
            <a:avLst/>
          </a:prstGeom>
        </p:spPr>
      </p:pic>
    </p:spTree>
    <p:extLst>
      <p:ext uri="{BB962C8B-B14F-4D97-AF65-F5344CB8AC3E}">
        <p14:creationId xmlns:p14="http://schemas.microsoft.com/office/powerpoint/2010/main" val="317791139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chemeClr val="accent2"/>
            </a:gs>
          </a:gsLst>
          <a:lin ang="5400000" scaled="1"/>
        </a:gradFill>
        <a:effectLst/>
      </p:bgPr>
    </p:bg>
    <p:spTree>
      <p:nvGrpSpPr>
        <p:cNvPr id="1" name=""/>
        <p:cNvGrpSpPr/>
        <p:nvPr/>
      </p:nvGrpSpPr>
      <p:grpSpPr>
        <a:xfrm>
          <a:off x="0" y="0"/>
          <a:ext cx="0" cy="0"/>
          <a:chOff x="0" y="0"/>
          <a:chExt cx="0" cy="0"/>
        </a:xfrm>
      </p:grpSpPr>
      <p:sp>
        <p:nvSpPr>
          <p:cNvPr id="34820" name="Rectangle 4"/>
          <p:cNvSpPr>
            <a:spLocks noGrp="1" noRot="1" noChangeArrowheads="1"/>
          </p:cNvSpPr>
          <p:nvPr>
            <p:ph type="title" sz="quarter"/>
          </p:nvPr>
        </p:nvSpPr>
        <p:spPr/>
        <p:txBody>
          <a:bodyPr/>
          <a:lstStyle/>
          <a:p>
            <a:pPr eaLnBrk="1" hangingPunct="1">
              <a:defRPr/>
            </a:pPr>
            <a:r>
              <a:rPr lang="en-US" sz="6000" dirty="0"/>
              <a:t>Travel Training</a:t>
            </a:r>
          </a:p>
        </p:txBody>
      </p:sp>
      <p:pic>
        <p:nvPicPr>
          <p:cNvPr id="3076" name="Picture 25" descr="MPj04340330000[1]"/>
          <p:cNvPicPr>
            <a:picLocks noGrp="1" noChangeAspect="1" noChangeArrowheads="1"/>
          </p:cNvPicPr>
          <p:nvPr>
            <p:ph sz="quarter" idx="3"/>
          </p:nvPr>
        </p:nvPicPr>
        <p:blipFill>
          <a:blip r:embed="rId2"/>
          <a:srcRect l="12276" b="4082"/>
          <a:stretch>
            <a:fillRect/>
          </a:stretch>
        </p:blipFill>
        <p:spPr>
          <a:xfrm>
            <a:off x="8778240" y="1546225"/>
            <a:ext cx="2178050" cy="3581400"/>
          </a:xfrm>
          <a:ln w="88900" cap="sq" cmpd="thickThin">
            <a:solidFill>
              <a:srgbClr val="000000"/>
            </a:solidFill>
          </a:ln>
          <a:effectLst>
            <a:innerShdw blurRad="76200">
              <a:srgbClr val="000000"/>
            </a:innerShdw>
          </a:effectLst>
        </p:spPr>
      </p:pic>
      <p:sp>
        <p:nvSpPr>
          <p:cNvPr id="2" name="Text Box 47"/>
          <p:cNvSpPr txBox="1">
            <a:spLocks noChangeArrowheads="1"/>
          </p:cNvSpPr>
          <p:nvPr/>
        </p:nvSpPr>
        <p:spPr bwMode="auto">
          <a:xfrm>
            <a:off x="5470526" y="4760913"/>
            <a:ext cx="1997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buClrTx/>
              <a:buNone/>
            </a:pPr>
            <a:endParaRPr lang="en-US" altLang="en-US" sz="1800">
              <a:solidFill>
                <a:srgbClr val="FFFFFF"/>
              </a:solidFill>
            </a:endParaRPr>
          </a:p>
        </p:txBody>
      </p:sp>
      <p:pic>
        <p:nvPicPr>
          <p:cNvPr id="9" name="Picture 8" descr="pup 073.jpg"/>
          <p:cNvPicPr>
            <a:picLocks noChangeAspect="1"/>
          </p:cNvPicPr>
          <p:nvPr/>
        </p:nvPicPr>
        <p:blipFill>
          <a:blip r:embed="rId3" cstate="print"/>
          <a:stretch>
            <a:fillRect/>
          </a:stretch>
        </p:blipFill>
        <p:spPr>
          <a:xfrm>
            <a:off x="4984750" y="1843799"/>
            <a:ext cx="3125695" cy="2344271"/>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descr="IMG_0133.JPG"/>
          <p:cNvPicPr>
            <a:picLocks noChangeAspect="1"/>
          </p:cNvPicPr>
          <p:nvPr/>
        </p:nvPicPr>
        <p:blipFill>
          <a:blip r:embed="rId4" cstate="print"/>
          <a:stretch>
            <a:fillRect/>
          </a:stretch>
        </p:blipFill>
        <p:spPr>
          <a:xfrm rot="5400000">
            <a:off x="1304925" y="2733675"/>
            <a:ext cx="3581400" cy="2686050"/>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descr="IMG_3536.JPG"/>
          <p:cNvPicPr>
            <a:picLocks noChangeAspect="1"/>
          </p:cNvPicPr>
          <p:nvPr/>
        </p:nvPicPr>
        <p:blipFill>
          <a:blip r:embed="rId5" cstate="print"/>
          <a:stretch>
            <a:fillRect/>
          </a:stretch>
        </p:blipFill>
        <p:spPr>
          <a:xfrm>
            <a:off x="4984750" y="4593515"/>
            <a:ext cx="2781300" cy="1854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25336479"/>
      </p:ext>
    </p:extLst>
  </p:cSld>
  <p:clrMapOvr>
    <a:masterClrMapping/>
  </p:clrMapOvr>
  <p:transition spd="med">
    <p:circle/>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chemeClr val="accent2"/>
            </a:gs>
          </a:gsLst>
          <a:lin ang="5400000" scaled="1"/>
        </a:gradFill>
        <a:effectLst/>
      </p:bgPr>
    </p:bg>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defRPr/>
            </a:pPr>
            <a:r>
              <a:rPr lang="en-US" dirty="0"/>
              <a:t>Accessibility</a:t>
            </a:r>
          </a:p>
        </p:txBody>
      </p:sp>
      <p:sp>
        <p:nvSpPr>
          <p:cNvPr id="38915" name="Rectangle 3"/>
          <p:cNvSpPr>
            <a:spLocks noGrp="1" noRot="1" noChangeArrowheads="1"/>
          </p:cNvSpPr>
          <p:nvPr>
            <p:ph type="body" idx="1"/>
          </p:nvPr>
        </p:nvSpPr>
        <p:spPr>
          <a:xfrm>
            <a:off x="1117600" y="1366221"/>
            <a:ext cx="10676467" cy="5099125"/>
          </a:xfrm>
        </p:spPr>
        <p:txBody>
          <a:bodyPr/>
          <a:lstStyle/>
          <a:p>
            <a:pPr eaLnBrk="1" hangingPunct="1">
              <a:defRPr/>
            </a:pPr>
            <a:r>
              <a:rPr lang="en-US" sz="3600" dirty="0"/>
              <a:t>Transportation is one of the most significant barriers to persons with disabilities seeking employment.</a:t>
            </a:r>
          </a:p>
          <a:p>
            <a:pPr eaLnBrk="1" hangingPunct="1">
              <a:defRPr/>
            </a:pPr>
            <a:endParaRPr lang="en-US" dirty="0"/>
          </a:p>
          <a:p>
            <a:pPr eaLnBrk="1" hangingPunct="1">
              <a:defRPr/>
            </a:pPr>
            <a:r>
              <a:rPr lang="en-US" sz="3600" dirty="0"/>
              <a:t>The challenge is how to access the services and get a person matched with the correct resource taking into account their specialized needs.</a:t>
            </a:r>
          </a:p>
          <a:p>
            <a:pPr eaLnBrk="1" hangingPunct="1">
              <a:defRPr/>
            </a:pPr>
            <a:endParaRPr lang="en-US" dirty="0"/>
          </a:p>
          <a:p>
            <a:pPr eaLnBrk="1" hangingPunct="1">
              <a:defRPr/>
            </a:pPr>
            <a:endParaRPr lang="en-US" dirty="0"/>
          </a:p>
        </p:txBody>
      </p:sp>
    </p:spTree>
    <p:extLst>
      <p:ext uri="{BB962C8B-B14F-4D97-AF65-F5344CB8AC3E}">
        <p14:creationId xmlns:p14="http://schemas.microsoft.com/office/powerpoint/2010/main" val="189447447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 calcmode="lin" valueType="num">
                                      <p:cBhvr additive="base">
                                        <p:cTn id="13"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chemeClr val="accent2"/>
            </a:gs>
          </a:gsLst>
          <a:lin ang="5400000" scaled="1"/>
        </a:gradFill>
        <a:effectLst/>
      </p:bgPr>
    </p:bg>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defRPr/>
            </a:pPr>
            <a:r>
              <a:rPr lang="en-US" dirty="0"/>
              <a:t>Service Options</a:t>
            </a:r>
          </a:p>
        </p:txBody>
      </p:sp>
      <p:sp>
        <p:nvSpPr>
          <p:cNvPr id="38915" name="Rectangle 3"/>
          <p:cNvSpPr>
            <a:spLocks noGrp="1" noRot="1" noChangeArrowheads="1"/>
          </p:cNvSpPr>
          <p:nvPr>
            <p:ph type="body" idx="1"/>
          </p:nvPr>
        </p:nvSpPr>
        <p:spPr>
          <a:xfrm>
            <a:off x="1113367" y="1381589"/>
            <a:ext cx="10676467" cy="5099125"/>
          </a:xfrm>
        </p:spPr>
        <p:txBody>
          <a:bodyPr/>
          <a:lstStyle/>
          <a:p>
            <a:pPr eaLnBrk="1" hangingPunct="1">
              <a:defRPr/>
            </a:pPr>
            <a:r>
              <a:rPr lang="en-US" sz="3600" dirty="0"/>
              <a:t>Public Transportation (OCTA)</a:t>
            </a:r>
          </a:p>
          <a:p>
            <a:pPr lvl="1" eaLnBrk="1" hangingPunct="1">
              <a:defRPr/>
            </a:pPr>
            <a:r>
              <a:rPr lang="en-US" dirty="0"/>
              <a:t>Reduced Fares</a:t>
            </a:r>
          </a:p>
          <a:p>
            <a:pPr lvl="1" eaLnBrk="1" hangingPunct="1">
              <a:defRPr/>
            </a:pPr>
            <a:r>
              <a:rPr lang="en-US" dirty="0"/>
              <a:t>Online Trip Planners</a:t>
            </a:r>
          </a:p>
          <a:p>
            <a:pPr lvl="1" eaLnBrk="1" hangingPunct="1">
              <a:defRPr/>
            </a:pPr>
            <a:r>
              <a:rPr lang="en-US" dirty="0"/>
              <a:t>Rider’s Alerts</a:t>
            </a:r>
          </a:p>
          <a:p>
            <a:pPr marL="457200" lvl="1" indent="0" eaLnBrk="1" hangingPunct="1">
              <a:buNone/>
              <a:defRPr/>
            </a:pPr>
            <a:endParaRPr lang="en-US" dirty="0"/>
          </a:p>
          <a:p>
            <a:pPr eaLnBrk="1" hangingPunct="1">
              <a:defRPr/>
            </a:pPr>
            <a:r>
              <a:rPr lang="en-US" sz="3600" dirty="0"/>
              <a:t>Para Transit (OCTA ACCESS)</a:t>
            </a:r>
          </a:p>
          <a:p>
            <a:pPr lvl="1" eaLnBrk="1" hangingPunct="1">
              <a:defRPr/>
            </a:pPr>
            <a:r>
              <a:rPr lang="en-US" dirty="0"/>
              <a:t>Federally Mandated – operates under ADA guidelines</a:t>
            </a:r>
          </a:p>
          <a:p>
            <a:pPr lvl="1" eaLnBrk="1" hangingPunct="1">
              <a:defRPr/>
            </a:pPr>
            <a:r>
              <a:rPr lang="en-US" dirty="0"/>
              <a:t>Curb to Curb, Door to Door, Subscription</a:t>
            </a:r>
          </a:p>
          <a:p>
            <a:pPr lvl="1" eaLnBrk="1" hangingPunct="1">
              <a:defRPr/>
            </a:pPr>
            <a:r>
              <a:rPr lang="en-US" dirty="0"/>
              <a:t>One-to-One Training and Assessment</a:t>
            </a:r>
          </a:p>
          <a:p>
            <a:pPr eaLnBrk="1" hangingPunct="1">
              <a:defRPr/>
            </a:pPr>
            <a:endParaRPr lang="en-US" dirty="0"/>
          </a:p>
        </p:txBody>
      </p:sp>
    </p:spTree>
    <p:extLst>
      <p:ext uri="{BB962C8B-B14F-4D97-AF65-F5344CB8AC3E}">
        <p14:creationId xmlns:p14="http://schemas.microsoft.com/office/powerpoint/2010/main" val="30487541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 calcmode="lin" valueType="num">
                                      <p:cBhvr additive="base">
                                        <p:cTn id="11" dur="500" fill="hold"/>
                                        <p:tgtEl>
                                          <p:spTgt spid="3891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891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anim calcmode="lin" valueType="num">
                                      <p:cBhvr additive="base">
                                        <p:cTn id="15" dur="500" fill="hold"/>
                                        <p:tgtEl>
                                          <p:spTgt spid="3891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891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anim calcmode="lin" valueType="num">
                                      <p:cBhvr additive="base">
                                        <p:cTn id="19" dur="500" fill="hold"/>
                                        <p:tgtEl>
                                          <p:spTgt spid="3891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89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8915">
                                            <p:txEl>
                                              <p:pRg st="5" end="5"/>
                                            </p:txEl>
                                          </p:spTgt>
                                        </p:tgtEl>
                                        <p:attrNameLst>
                                          <p:attrName>style.visibility</p:attrName>
                                        </p:attrNameLst>
                                      </p:cBhvr>
                                      <p:to>
                                        <p:strVal val="visible"/>
                                      </p:to>
                                    </p:set>
                                    <p:anim calcmode="lin" valueType="num">
                                      <p:cBhvr additive="base">
                                        <p:cTn id="25" dur="500" fill="hold"/>
                                        <p:tgtEl>
                                          <p:spTgt spid="38915">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8915">
                                            <p:txEl>
                                              <p:pRg st="6" end="6"/>
                                            </p:txEl>
                                          </p:spTgt>
                                        </p:tgtEl>
                                        <p:attrNameLst>
                                          <p:attrName>style.visibility</p:attrName>
                                        </p:attrNameLst>
                                      </p:cBhvr>
                                      <p:to>
                                        <p:strVal val="visible"/>
                                      </p:to>
                                    </p:set>
                                    <p:anim calcmode="lin" valueType="num">
                                      <p:cBhvr additive="base">
                                        <p:cTn id="31" dur="500" fill="hold"/>
                                        <p:tgtEl>
                                          <p:spTgt spid="38915">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9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8915">
                                            <p:txEl>
                                              <p:pRg st="7" end="7"/>
                                            </p:txEl>
                                          </p:spTgt>
                                        </p:tgtEl>
                                        <p:attrNameLst>
                                          <p:attrName>style.visibility</p:attrName>
                                        </p:attrNameLst>
                                      </p:cBhvr>
                                      <p:to>
                                        <p:strVal val="visible"/>
                                      </p:to>
                                    </p:set>
                                    <p:anim calcmode="lin" valueType="num">
                                      <p:cBhvr additive="base">
                                        <p:cTn id="37" dur="500" fill="hold"/>
                                        <p:tgtEl>
                                          <p:spTgt spid="38915">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91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8915">
                                            <p:txEl>
                                              <p:pRg st="8" end="8"/>
                                            </p:txEl>
                                          </p:spTgt>
                                        </p:tgtEl>
                                        <p:attrNameLst>
                                          <p:attrName>style.visibility</p:attrName>
                                        </p:attrNameLst>
                                      </p:cBhvr>
                                      <p:to>
                                        <p:strVal val="visible"/>
                                      </p:to>
                                    </p:set>
                                    <p:anim calcmode="lin" valueType="num">
                                      <p:cBhvr additive="base">
                                        <p:cTn id="43" dur="500" fill="hold"/>
                                        <p:tgtEl>
                                          <p:spTgt spid="38915">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91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chemeClr val="accent2"/>
            </a:gs>
          </a:gsLst>
          <a:lin ang="5400000" scaled="1"/>
        </a:gradFill>
        <a:effectLst/>
      </p:bgPr>
    </p:bg>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defRPr/>
            </a:pPr>
            <a:r>
              <a:rPr lang="en-US" dirty="0"/>
              <a:t>Benefits</a:t>
            </a:r>
          </a:p>
        </p:txBody>
      </p:sp>
      <p:sp>
        <p:nvSpPr>
          <p:cNvPr id="38915" name="Rectangle 3"/>
          <p:cNvSpPr>
            <a:spLocks noGrp="1" noRot="1" noChangeArrowheads="1"/>
          </p:cNvSpPr>
          <p:nvPr>
            <p:ph type="body" idx="1"/>
          </p:nvPr>
        </p:nvSpPr>
        <p:spPr>
          <a:xfrm>
            <a:off x="1117600" y="1366221"/>
            <a:ext cx="10676467" cy="5099125"/>
          </a:xfrm>
        </p:spPr>
        <p:txBody>
          <a:bodyPr/>
          <a:lstStyle/>
          <a:p>
            <a:pPr eaLnBrk="1" hangingPunct="1">
              <a:defRPr/>
            </a:pPr>
            <a:endParaRPr lang="en-US" sz="3600" dirty="0"/>
          </a:p>
          <a:p>
            <a:pPr eaLnBrk="1" hangingPunct="1">
              <a:defRPr/>
            </a:pPr>
            <a:r>
              <a:rPr lang="en-US" sz="3600" dirty="0"/>
              <a:t>Assists persons with disabilities in developing skills needed to independently travel in their community safely</a:t>
            </a:r>
          </a:p>
          <a:p>
            <a:pPr eaLnBrk="1" hangingPunct="1">
              <a:defRPr/>
            </a:pPr>
            <a:endParaRPr lang="en-US" dirty="0"/>
          </a:p>
          <a:p>
            <a:pPr eaLnBrk="1" hangingPunct="1">
              <a:defRPr/>
            </a:pPr>
            <a:r>
              <a:rPr lang="en-US" sz="3600" dirty="0"/>
              <a:t>Time spent on travel training</a:t>
            </a:r>
          </a:p>
          <a:p>
            <a:pPr marL="0" indent="0" eaLnBrk="1" hangingPunct="1">
              <a:buNone/>
              <a:defRPr/>
            </a:pPr>
            <a:r>
              <a:rPr lang="en-US" sz="3600" dirty="0"/>
              <a:t>   is based on individual need</a:t>
            </a:r>
          </a:p>
          <a:p>
            <a:pPr eaLnBrk="1" hangingPunct="1">
              <a:defRPr/>
            </a:pPr>
            <a:endParaRPr lang="en-US" dirty="0"/>
          </a:p>
          <a:p>
            <a:pPr eaLnBrk="1" hangingPunct="1">
              <a:defRPr/>
            </a:pPr>
            <a:endParaRPr lang="en-US" dirty="0"/>
          </a:p>
        </p:txBody>
      </p:sp>
      <p:pic>
        <p:nvPicPr>
          <p:cNvPr id="4" name="Picture 5" descr="pup 001.jpg"/>
          <p:cNvPicPr>
            <a:picLocks noChangeAspect="1"/>
          </p:cNvPicPr>
          <p:nvPr/>
        </p:nvPicPr>
        <p:blipFill>
          <a:blip r:embed="rId2" cstate="print"/>
          <a:srcRect t="13008"/>
          <a:stretch>
            <a:fillRect/>
          </a:stretch>
        </p:blipFill>
        <p:spPr bwMode="auto">
          <a:xfrm>
            <a:off x="7687659" y="3915783"/>
            <a:ext cx="4102175" cy="267641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9842056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8915">
                                            <p:txEl>
                                              <p:pRg st="3" end="3"/>
                                            </p:txEl>
                                          </p:spTgt>
                                        </p:tgtEl>
                                        <p:attrNameLst>
                                          <p:attrName>style.visibility</p:attrName>
                                        </p:attrNameLst>
                                      </p:cBhvr>
                                      <p:to>
                                        <p:strVal val="visible"/>
                                      </p:to>
                                    </p:set>
                                    <p:anim calcmode="lin" valueType="num">
                                      <p:cBhvr additive="base">
                                        <p:cTn id="7"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8915">
                                            <p:txEl>
                                              <p:pRg st="4" end="4"/>
                                            </p:txEl>
                                          </p:spTgt>
                                        </p:tgtEl>
                                        <p:attrNameLst>
                                          <p:attrName>style.visibility</p:attrName>
                                        </p:attrNameLst>
                                      </p:cBhvr>
                                      <p:to>
                                        <p:strVal val="visible"/>
                                      </p:to>
                                    </p:set>
                                    <p:anim calcmode="lin" valueType="num">
                                      <p:cBhvr additive="base">
                                        <p:cTn id="13" dur="5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8915">
                                            <p:txEl>
                                              <p:pRg st="1" end="1"/>
                                            </p:txEl>
                                          </p:spTgt>
                                        </p:tgtEl>
                                        <p:attrNameLst>
                                          <p:attrName>style.visibility</p:attrName>
                                        </p:attrNameLst>
                                      </p:cBhvr>
                                      <p:to>
                                        <p:strVal val="visible"/>
                                      </p:to>
                                    </p:set>
                                    <p:anim calcmode="lin" valueType="num">
                                      <p:cBhvr additive="base">
                                        <p:cTn id="19"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ECF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0DB0DD-5F9B-4CC5-91A3-6BFE2104AD72}"/>
              </a:ext>
            </a:extLst>
          </p:cNvPr>
          <p:cNvPicPr>
            <a:picLocks noChangeAspect="1"/>
          </p:cNvPicPr>
          <p:nvPr/>
        </p:nvPicPr>
        <p:blipFill>
          <a:blip r:embed="rId2"/>
          <a:stretch>
            <a:fillRect/>
          </a:stretch>
        </p:blipFill>
        <p:spPr>
          <a:xfrm>
            <a:off x="3209026" y="107830"/>
            <a:ext cx="5479420" cy="6642340"/>
          </a:xfrm>
          <a:prstGeom prst="rect">
            <a:avLst/>
          </a:prstGeom>
          <a:ln w="38100">
            <a:solidFill>
              <a:schemeClr val="tx1"/>
            </a:solidFill>
          </a:ln>
        </p:spPr>
      </p:pic>
    </p:spTree>
    <p:extLst>
      <p:ext uri="{BB962C8B-B14F-4D97-AF65-F5344CB8AC3E}">
        <p14:creationId xmlns:p14="http://schemas.microsoft.com/office/powerpoint/2010/main" val="374981694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rotWithShape="0">
          <a:gsLst>
            <a:gs pos="100000">
              <a:schemeClr val="tx1"/>
            </a:gs>
            <a:gs pos="92000">
              <a:schemeClr val="tx1"/>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05840" y="1307"/>
            <a:ext cx="10021824" cy="6856693"/>
          </a:xfrm>
          <a:prstGeom prst="rect">
            <a:avLst/>
          </a:prstGeom>
        </p:spPr>
      </p:pic>
    </p:spTree>
    <p:extLst>
      <p:ext uri="{BB962C8B-B14F-4D97-AF65-F5344CB8AC3E}">
        <p14:creationId xmlns:p14="http://schemas.microsoft.com/office/powerpoint/2010/main" val="307206517"/>
      </p:ext>
    </p:extLst>
  </p:cSld>
  <p:clrMapOvr>
    <a:masterClrMapping/>
  </p:clrMapOvr>
  <p:transition spd="med">
    <p:circle/>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Street Crossing</a:t>
            </a:r>
          </a:p>
        </p:txBody>
      </p:sp>
      <p:sp>
        <p:nvSpPr>
          <p:cNvPr id="3" name="Content Placeholder 2"/>
          <p:cNvSpPr>
            <a:spLocks noGrp="1"/>
          </p:cNvSpPr>
          <p:nvPr>
            <p:ph idx="1"/>
          </p:nvPr>
        </p:nvSpPr>
        <p:spPr>
          <a:xfrm>
            <a:off x="1752600" y="1600200"/>
            <a:ext cx="8540750" cy="4800600"/>
          </a:xfrm>
        </p:spPr>
        <p:txBody>
          <a:bodyPr/>
          <a:lstStyle/>
          <a:p>
            <a:pPr eaLnBrk="1" hangingPunct="1">
              <a:defRPr/>
            </a:pPr>
            <a:r>
              <a:rPr lang="en-US" dirty="0"/>
              <a:t>Street Crossing</a:t>
            </a:r>
          </a:p>
          <a:p>
            <a:pPr lvl="1" eaLnBrk="1" hangingPunct="1">
              <a:defRPr/>
            </a:pPr>
            <a:r>
              <a:rPr lang="en-US" sz="2000" dirty="0"/>
              <a:t>Recognizing street signals</a:t>
            </a:r>
          </a:p>
          <a:p>
            <a:pPr lvl="1" eaLnBrk="1" hangingPunct="1">
              <a:defRPr/>
            </a:pPr>
            <a:r>
              <a:rPr lang="en-US" sz="2000" dirty="0"/>
              <a:t>Crossing distance</a:t>
            </a:r>
          </a:p>
          <a:p>
            <a:pPr lvl="1" eaLnBrk="1" hangingPunct="1">
              <a:defRPr/>
            </a:pPr>
            <a:r>
              <a:rPr lang="en-US" sz="2000" dirty="0"/>
              <a:t>Looking both ways</a:t>
            </a:r>
          </a:p>
          <a:p>
            <a:pPr lvl="1" eaLnBrk="1" hangingPunct="1">
              <a:defRPr/>
            </a:pPr>
            <a:r>
              <a:rPr lang="en-US" sz="2000" dirty="0"/>
              <a:t>The “big picture”</a:t>
            </a:r>
          </a:p>
          <a:p>
            <a:pPr lvl="2" eaLnBrk="1" hangingPunct="1">
              <a:defRPr/>
            </a:pPr>
            <a:r>
              <a:rPr lang="en-US" sz="1600" dirty="0"/>
              <a:t>Traffic conditions</a:t>
            </a:r>
          </a:p>
          <a:p>
            <a:pPr lvl="2" eaLnBrk="1" hangingPunct="1">
              <a:defRPr/>
            </a:pPr>
            <a:r>
              <a:rPr lang="en-US" sz="1600" dirty="0"/>
              <a:t>Road construction</a:t>
            </a:r>
          </a:p>
          <a:p>
            <a:pPr lvl="2" eaLnBrk="1" hangingPunct="1">
              <a:defRPr/>
            </a:pPr>
            <a:r>
              <a:rPr lang="en-US" sz="1600" dirty="0"/>
              <a:t>Other pedestrians</a:t>
            </a:r>
          </a:p>
          <a:p>
            <a:pPr lvl="1" eaLnBrk="1" hangingPunct="1">
              <a:defRPr/>
            </a:pPr>
            <a:r>
              <a:rPr lang="en-US" sz="2000" dirty="0"/>
              <a:t>Crossing clockwise vs. </a:t>
            </a:r>
          </a:p>
          <a:p>
            <a:pPr lvl="1" eaLnBrk="1" hangingPunct="1">
              <a:buFont typeface="Wingdings" panose="05000000000000000000" pitchFamily="2" charset="2"/>
              <a:buNone/>
              <a:defRPr/>
            </a:pPr>
            <a:r>
              <a:rPr lang="en-US" sz="2000" dirty="0"/>
              <a:t>	counterclockwise</a:t>
            </a:r>
          </a:p>
          <a:p>
            <a:pPr lvl="1" eaLnBrk="1" hangingPunct="1">
              <a:defRPr/>
            </a:pPr>
            <a:r>
              <a:rPr lang="en-US" sz="2000" dirty="0"/>
              <a:t>How you know when a student </a:t>
            </a:r>
          </a:p>
          <a:p>
            <a:pPr lvl="1" eaLnBrk="1" hangingPunct="1">
              <a:buFont typeface="Wingdings" panose="05000000000000000000" pitchFamily="2" charset="2"/>
              <a:buNone/>
              <a:defRPr/>
            </a:pPr>
            <a:r>
              <a:rPr lang="en-US" sz="2000" dirty="0"/>
              <a:t>	is ready to cross independently</a:t>
            </a:r>
          </a:p>
          <a:p>
            <a:pPr lvl="1" eaLnBrk="1" hangingPunct="1">
              <a:buFont typeface="Wingdings" panose="05000000000000000000" pitchFamily="2" charset="2"/>
              <a:buNone/>
              <a:defRPr/>
            </a:pPr>
            <a:endParaRPr lang="en-US" sz="2000" dirty="0"/>
          </a:p>
          <a:p>
            <a:pPr lvl="1" eaLnBrk="1" hangingPunct="1">
              <a:buFont typeface="Wingdings" panose="05000000000000000000" pitchFamily="2" charset="2"/>
              <a:buNone/>
              <a:defRPr/>
            </a:pPr>
            <a:endParaRPr lang="en-US" sz="2400" dirty="0"/>
          </a:p>
        </p:txBody>
      </p:sp>
      <p:pic>
        <p:nvPicPr>
          <p:cNvPr id="10244" name="Picture 2" descr="DSC00976"/>
          <p:cNvPicPr>
            <a:picLocks noChangeAspect="1" noChangeArrowheads="1"/>
          </p:cNvPicPr>
          <p:nvPr/>
        </p:nvPicPr>
        <p:blipFill>
          <a:blip r:embed="rId2"/>
          <a:srcRect l="8315" t="2193" r="2295" b="5487"/>
          <a:stretch>
            <a:fillRect/>
          </a:stretch>
        </p:blipFill>
        <p:spPr bwMode="auto">
          <a:xfrm>
            <a:off x="6934200" y="2133601"/>
            <a:ext cx="3276600" cy="422751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85517717"/>
      </p:ext>
    </p:extLst>
  </p:cSld>
  <p:clrMapOvr>
    <a:masterClrMapping/>
  </p:clrMapOvr>
  <p:transition spd="med">
    <p:circle/>
  </p:transition>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rotWithShape="0">
          <a:gsLst>
            <a:gs pos="96875">
              <a:schemeClr val="tx1"/>
            </a:gs>
            <a:gs pos="93750">
              <a:schemeClr val="tx1"/>
            </a:gs>
            <a:gs pos="35000">
              <a:schemeClr val="tx1"/>
            </a:gs>
            <a:gs pos="75000">
              <a:schemeClr val="tx1"/>
            </a:gs>
            <a:gs pos="50000">
              <a:schemeClr val="tx1"/>
            </a:gs>
            <a:gs pos="100000">
              <a:schemeClr val="tx1"/>
            </a:gs>
            <a:gs pos="100000">
              <a:schemeClr val="accent2"/>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51560" y="270381"/>
            <a:ext cx="9793224" cy="6587619"/>
          </a:xfrm>
          <a:prstGeom prst="rect">
            <a:avLst/>
          </a:prstGeom>
        </p:spPr>
      </p:pic>
    </p:spTree>
    <p:extLst>
      <p:ext uri="{BB962C8B-B14F-4D97-AF65-F5344CB8AC3E}">
        <p14:creationId xmlns:p14="http://schemas.microsoft.com/office/powerpoint/2010/main" val="3779739770"/>
      </p:ext>
    </p:extLst>
  </p:cSld>
  <p:clrMapOvr>
    <a:masterClrMapping/>
  </p:clrMapOvr>
  <p:transition spd="med">
    <p:circl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265" y="573059"/>
            <a:ext cx="9601196" cy="1303867"/>
          </a:xfrm>
        </p:spPr>
        <p:txBody>
          <a:bodyPr>
            <a:normAutofit/>
          </a:bodyPr>
          <a:lstStyle/>
          <a:p>
            <a:r>
              <a:rPr lang="en-US" sz="7200" b="1" dirty="0">
                <a:solidFill>
                  <a:srgbClr val="009900"/>
                </a:solidFill>
                <a:latin typeface="Arial" panose="020B0604020202020204" pitchFamily="34" charset="0"/>
                <a:cs typeface="Arial" panose="020B0604020202020204" pitchFamily="34" charset="0"/>
              </a:rPr>
              <a:t>QUESTIONS</a:t>
            </a:r>
          </a:p>
        </p:txBody>
      </p:sp>
      <p:sp>
        <p:nvSpPr>
          <p:cNvPr id="3" name="Content Placeholder 2"/>
          <p:cNvSpPr>
            <a:spLocks noGrp="1"/>
          </p:cNvSpPr>
          <p:nvPr>
            <p:ph idx="1"/>
          </p:nvPr>
        </p:nvSpPr>
        <p:spPr>
          <a:xfrm>
            <a:off x="1243265" y="3180793"/>
            <a:ext cx="9601196" cy="3318936"/>
          </a:xfrm>
        </p:spPr>
        <p:txBody>
          <a:bodyPr>
            <a:normAutofit fontScale="32500" lnSpcReduction="20000"/>
          </a:bodyPr>
          <a:lstStyle/>
          <a:p>
            <a:endParaRPr lang="en-US" dirty="0"/>
          </a:p>
          <a:p>
            <a:endParaRPr lang="en-US" dirty="0"/>
          </a:p>
          <a:p>
            <a:pPr marL="0" indent="0">
              <a:buNone/>
            </a:pPr>
            <a:r>
              <a:rPr lang="en-US" dirty="0"/>
              <a:t>                             </a:t>
            </a:r>
          </a:p>
          <a:p>
            <a:pPr marL="0" indent="0">
              <a:buNone/>
            </a:pPr>
            <a:r>
              <a:rPr lang="en-US" sz="9600" dirty="0">
                <a:latin typeface="Arial" panose="020B0604020202020204" pitchFamily="34" charset="0"/>
                <a:cs typeface="Arial" panose="020B0604020202020204" pitchFamily="34" charset="0"/>
              </a:rPr>
              <a:t>                          </a:t>
            </a:r>
          </a:p>
          <a:p>
            <a:pPr marL="0" indent="0">
              <a:buNone/>
            </a:pPr>
            <a:endParaRPr lang="en-US" sz="9600" b="1" dirty="0">
              <a:solidFill>
                <a:srgbClr val="FF6600"/>
              </a:solidFill>
              <a:latin typeface="Arial" panose="020B0604020202020204" pitchFamily="34" charset="0"/>
              <a:cs typeface="Arial" panose="020B0604020202020204" pitchFamily="34" charset="0"/>
            </a:endParaRPr>
          </a:p>
          <a:p>
            <a:pPr marL="0" indent="0">
              <a:buNone/>
            </a:pPr>
            <a:r>
              <a:rPr lang="en-US" sz="9400" b="1" dirty="0">
                <a:solidFill>
                  <a:srgbClr val="FF6600"/>
                </a:solidFill>
                <a:latin typeface="Arial" panose="020B0604020202020204" pitchFamily="34" charset="0"/>
                <a:cs typeface="Arial" panose="020B0604020202020204" pitchFamily="34" charset="0"/>
              </a:rPr>
              <a:t>            </a:t>
            </a:r>
            <a:r>
              <a:rPr lang="en-US" sz="18000" b="1" dirty="0">
                <a:solidFill>
                  <a:srgbClr val="FF6600"/>
                </a:solidFill>
                <a:latin typeface="Arial" panose="020B0604020202020204" pitchFamily="34" charset="0"/>
                <a:cs typeface="Arial" panose="020B0604020202020204" pitchFamily="34" charset="0"/>
              </a:rPr>
              <a:t>Transition Planning</a:t>
            </a:r>
          </a:p>
          <a:p>
            <a:pPr marL="0" indent="0">
              <a:buNone/>
            </a:pPr>
            <a:r>
              <a:rPr lang="en-US" sz="9600" dirty="0">
                <a:latin typeface="Arial" panose="020B0604020202020204" pitchFamily="34" charset="0"/>
                <a:cs typeface="Arial" panose="020B0604020202020204" pitchFamily="34" charset="0"/>
              </a:rPr>
              <a:t>              </a:t>
            </a:r>
          </a:p>
        </p:txBody>
      </p:sp>
      <p:pic>
        <p:nvPicPr>
          <p:cNvPr id="5" name="Picture 4" descr="msotw9_temp0"/>
          <p:cNvPicPr>
            <a:picLocks noChangeAspect="1" noChangeArrowheads="1"/>
          </p:cNvPicPr>
          <p:nvPr/>
        </p:nvPicPr>
        <p:blipFill>
          <a:blip r:embed="rId2">
            <a:extLst>
              <a:ext uri="{28A0092B-C50C-407E-A947-70E740481C1C}">
                <a14:useLocalDpi xmlns:a14="http://schemas.microsoft.com/office/drawing/2010/main" val="0"/>
              </a:ext>
            </a:extLst>
          </a:blip>
          <a:srcRect t="27109"/>
          <a:stretch>
            <a:fillRect/>
          </a:stretch>
        </p:blipFill>
        <p:spPr bwMode="auto">
          <a:xfrm>
            <a:off x="4218862" y="1876926"/>
            <a:ext cx="4012664" cy="2570748"/>
          </a:xfrm>
          <a:prstGeom prst="rect">
            <a:avLst/>
          </a:prstGeom>
          <a:solidFill>
            <a:srgbClr val="0000FF"/>
          </a:solidFill>
          <a:ln w="76200">
            <a:solidFill>
              <a:srgbClr val="0000FF"/>
            </a:solidFill>
            <a:miter lim="800000"/>
            <a:headEnd/>
            <a:tailEnd/>
          </a:ln>
          <a:extLst/>
        </p:spPr>
      </p:pic>
    </p:spTree>
    <p:extLst>
      <p:ext uri="{BB962C8B-B14F-4D97-AF65-F5344CB8AC3E}">
        <p14:creationId xmlns:p14="http://schemas.microsoft.com/office/powerpoint/2010/main" val="97433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22DB6-35BE-49FC-8B45-212C75EE5264}"/>
              </a:ext>
            </a:extLst>
          </p:cNvPr>
          <p:cNvSpPr>
            <a:spLocks noGrp="1"/>
          </p:cNvSpPr>
          <p:nvPr>
            <p:ph type="title"/>
          </p:nvPr>
        </p:nvSpPr>
        <p:spPr>
          <a:xfrm>
            <a:off x="1220374" y="2978825"/>
            <a:ext cx="9601196" cy="1303867"/>
          </a:xfrm>
        </p:spPr>
        <p:txBody>
          <a:bodyPr/>
          <a:lstStyle/>
          <a:p>
            <a:endParaRPr lang="en-US" dirty="0"/>
          </a:p>
        </p:txBody>
      </p:sp>
      <p:sp>
        <p:nvSpPr>
          <p:cNvPr id="3" name="Content Placeholder 2">
            <a:extLst>
              <a:ext uri="{FF2B5EF4-FFF2-40B4-BE49-F238E27FC236}">
                <a16:creationId xmlns:a16="http://schemas.microsoft.com/office/drawing/2014/main" id="{468F1230-F1C1-4FFC-8EBE-853A7B700F9F}"/>
              </a:ext>
            </a:extLst>
          </p:cNvPr>
          <p:cNvSpPr>
            <a:spLocks noGrp="1"/>
          </p:cNvSpPr>
          <p:nvPr>
            <p:ph idx="1"/>
          </p:nvPr>
        </p:nvSpPr>
        <p:spPr>
          <a:xfrm>
            <a:off x="576775" y="2913055"/>
            <a:ext cx="10888394" cy="3318936"/>
          </a:xfrm>
        </p:spPr>
        <p:txBody>
          <a:bodyPr>
            <a:normAutofit/>
          </a:bodyPr>
          <a:lstStyle/>
          <a:p>
            <a:pPr marL="0" indent="0">
              <a:buNone/>
            </a:pPr>
            <a:r>
              <a:rPr lang="en-US" sz="5400" b="1" dirty="0">
                <a:solidFill>
                  <a:srgbClr val="0000FF"/>
                </a:solidFill>
                <a:latin typeface="Arial" panose="020B0604020202020204" pitchFamily="34" charset="0"/>
                <a:cs typeface="Arial" panose="020B0604020202020204" pitchFamily="34" charset="0"/>
              </a:rPr>
              <a:t>     Thanks for the Opportunity </a:t>
            </a:r>
            <a:br>
              <a:rPr lang="en-US" sz="5400" b="1" dirty="0">
                <a:solidFill>
                  <a:srgbClr val="0000FF"/>
                </a:solidFill>
                <a:latin typeface="Arial" panose="020B0604020202020204" pitchFamily="34" charset="0"/>
                <a:cs typeface="Arial" panose="020B0604020202020204" pitchFamily="34" charset="0"/>
              </a:rPr>
            </a:br>
            <a:r>
              <a:rPr lang="en-US" sz="5400" b="1" dirty="0">
                <a:solidFill>
                  <a:srgbClr val="0000FF"/>
                </a:solidFill>
                <a:latin typeface="Arial" panose="020B0604020202020204" pitchFamily="34" charset="0"/>
                <a:cs typeface="Arial" panose="020B0604020202020204" pitchFamily="34" charset="0"/>
              </a:rPr>
              <a:t>        to Meet with You Today!</a:t>
            </a:r>
          </a:p>
          <a:p>
            <a:pPr marL="0" indent="0">
              <a:buNone/>
            </a:pPr>
            <a:r>
              <a:rPr lang="en-US" sz="3200" b="1" dirty="0">
                <a:solidFill>
                  <a:srgbClr val="008000"/>
                </a:solidFill>
                <a:latin typeface="Arial "/>
              </a:rPr>
              <a:t>     Renee Melton                        </a:t>
            </a:r>
            <a:r>
              <a:rPr lang="en-US" sz="3200" b="1" u="sng" dirty="0">
                <a:solidFill>
                  <a:srgbClr val="008000"/>
                </a:solidFill>
                <a:latin typeface="Arial "/>
              </a:rPr>
              <a:t>ReneeMelton@iusd.org</a:t>
            </a:r>
            <a:br>
              <a:rPr lang="en-US" sz="3200" b="1" dirty="0">
                <a:solidFill>
                  <a:srgbClr val="008000"/>
                </a:solidFill>
                <a:latin typeface="Arial "/>
              </a:rPr>
            </a:br>
            <a:endParaRPr lang="en-US" sz="3200" b="1" dirty="0">
              <a:solidFill>
                <a:srgbClr val="008000"/>
              </a:solidFill>
              <a:latin typeface="Arial "/>
            </a:endParaRPr>
          </a:p>
        </p:txBody>
      </p:sp>
      <p:pic>
        <p:nvPicPr>
          <p:cNvPr id="4" name="Picture 3">
            <a:extLst>
              <a:ext uri="{FF2B5EF4-FFF2-40B4-BE49-F238E27FC236}">
                <a16:creationId xmlns:a16="http://schemas.microsoft.com/office/drawing/2014/main" id="{6E638410-F7DF-49A8-A0BA-4DE301CF3FD5}"/>
              </a:ext>
            </a:extLst>
          </p:cNvPr>
          <p:cNvPicPr/>
          <p:nvPr/>
        </p:nvPicPr>
        <p:blipFill>
          <a:blip r:embed="rId2">
            <a:extLst>
              <a:ext uri="{28A0092B-C50C-407E-A947-70E740481C1C}">
                <a14:useLocalDpi xmlns:a14="http://schemas.microsoft.com/office/drawing/2010/main" val="0"/>
              </a:ext>
            </a:extLst>
          </a:blip>
          <a:stretch>
            <a:fillRect/>
          </a:stretch>
        </p:blipFill>
        <p:spPr>
          <a:xfrm>
            <a:off x="976007" y="626529"/>
            <a:ext cx="1801375" cy="1944521"/>
          </a:xfrm>
          <a:prstGeom prst="rect">
            <a:avLst/>
          </a:prstGeom>
          <a:ln w="28575">
            <a:solidFill>
              <a:srgbClr val="0070C0"/>
            </a:solidFill>
          </a:ln>
        </p:spPr>
      </p:pic>
      <p:pic>
        <p:nvPicPr>
          <p:cNvPr id="6" name="Picture 5" descr="Primary 3 colors logo">
            <a:extLst>
              <a:ext uri="{FF2B5EF4-FFF2-40B4-BE49-F238E27FC236}">
                <a16:creationId xmlns:a16="http://schemas.microsoft.com/office/drawing/2014/main" id="{781DCD7E-EA9B-4693-8F94-A2B825274ED6}"/>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306431" y="626531"/>
            <a:ext cx="1909561" cy="1843206"/>
          </a:xfrm>
          <a:prstGeom prst="rect">
            <a:avLst/>
          </a:prstGeom>
          <a:noFill/>
          <a:ln w="28575">
            <a:solidFill>
              <a:srgbClr val="C00000"/>
            </a:solidFill>
          </a:ln>
          <a:extLst/>
        </p:spPr>
      </p:pic>
      <p:sp>
        <p:nvSpPr>
          <p:cNvPr id="7" name="Rectangle 6">
            <a:extLst>
              <a:ext uri="{FF2B5EF4-FFF2-40B4-BE49-F238E27FC236}">
                <a16:creationId xmlns:a16="http://schemas.microsoft.com/office/drawing/2014/main" id="{D05C17DB-B94D-4D8C-A0AF-D7195C1BE18C}"/>
              </a:ext>
            </a:extLst>
          </p:cNvPr>
          <p:cNvSpPr/>
          <p:nvPr/>
        </p:nvSpPr>
        <p:spPr>
          <a:xfrm>
            <a:off x="847928" y="5435659"/>
            <a:ext cx="10496144" cy="456087"/>
          </a:xfrm>
          <a:prstGeom prst="rect">
            <a:avLst/>
          </a:prstGeom>
        </p:spPr>
        <p:txBody>
          <a:bodyPr wrap="square">
            <a:spAutoFit/>
          </a:bodyPr>
          <a:lstStyle/>
          <a:p>
            <a:pPr defTabSz="822959">
              <a:lnSpc>
                <a:spcPct val="72000"/>
              </a:lnSpc>
              <a:spcBef>
                <a:spcPts val="1000"/>
              </a:spcBef>
              <a:defRPr sz="3239">
                <a:solidFill>
                  <a:srgbClr val="0033CC"/>
                </a:solidFill>
              </a:defRPr>
            </a:pPr>
            <a:r>
              <a:rPr lang="en-US" b="1" dirty="0">
                <a:solidFill>
                  <a:srgbClr val="FF6600"/>
                </a:solidFill>
                <a:latin typeface="Arial" panose="020B0604020202020204" pitchFamily="34" charset="0"/>
                <a:cs typeface="Arial" panose="020B0604020202020204" pitchFamily="34" charset="0"/>
              </a:rPr>
              <a:t>   Linda ONeal, M.A.                    </a:t>
            </a:r>
            <a:r>
              <a:rPr lang="en-US" b="1" dirty="0">
                <a:solidFill>
                  <a:srgbClr val="0000FF"/>
                </a:solidFill>
                <a:latin typeface="Arial" panose="020B0604020202020204" pitchFamily="34" charset="0"/>
                <a:cs typeface="Arial" panose="020B0604020202020204" pitchFamily="34" charset="0"/>
                <a:hlinkClick r:id="rId4"/>
              </a:rPr>
              <a:t>linda_oneal@cox.net</a:t>
            </a:r>
            <a:r>
              <a:rPr lang="en-US" b="1" dirty="0">
                <a:solidFill>
                  <a:srgbClr val="0000FF"/>
                </a:solidFill>
                <a:latin typeface="Arial" panose="020B0604020202020204" pitchFamily="34" charset="0"/>
                <a:cs typeface="Arial" panose="020B0604020202020204" pitchFamily="34" charset="0"/>
              </a:rPr>
              <a:t> </a:t>
            </a:r>
          </a:p>
        </p:txBody>
      </p:sp>
      <p:pic>
        <p:nvPicPr>
          <p:cNvPr id="8" name="Picture 7">
            <a:extLst>
              <a:ext uri="{FF2B5EF4-FFF2-40B4-BE49-F238E27FC236}">
                <a16:creationId xmlns:a16="http://schemas.microsoft.com/office/drawing/2014/main" id="{E9098681-097E-45E2-A361-F81E3EF5C33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3312" y="1099821"/>
            <a:ext cx="3046500" cy="987771"/>
          </a:xfrm>
          <a:prstGeom prst="rect">
            <a:avLst/>
          </a:prstGeom>
          <a:noFill/>
          <a:ln>
            <a:noFill/>
          </a:ln>
        </p:spPr>
      </p:pic>
      <p:pic>
        <p:nvPicPr>
          <p:cNvPr id="5" name="Picture 4">
            <a:extLst>
              <a:ext uri="{FF2B5EF4-FFF2-40B4-BE49-F238E27FC236}">
                <a16:creationId xmlns:a16="http://schemas.microsoft.com/office/drawing/2014/main" id="{4DC4CD0E-DBE0-4F8B-A80A-D5900BAB2C47}"/>
              </a:ext>
            </a:extLst>
          </p:cNvPr>
          <p:cNvPicPr>
            <a:picLocks noChangeAspect="1"/>
          </p:cNvPicPr>
          <p:nvPr/>
        </p:nvPicPr>
        <p:blipFill>
          <a:blip r:embed="rId6"/>
          <a:stretch>
            <a:fillRect/>
          </a:stretch>
        </p:blipFill>
        <p:spPr>
          <a:xfrm>
            <a:off x="7087408" y="448574"/>
            <a:ext cx="1801375" cy="2190006"/>
          </a:xfrm>
          <a:prstGeom prst="rect">
            <a:avLst/>
          </a:prstGeom>
        </p:spPr>
      </p:pic>
    </p:spTree>
    <p:extLst>
      <p:ext uri="{BB962C8B-B14F-4D97-AF65-F5344CB8AC3E}">
        <p14:creationId xmlns:p14="http://schemas.microsoft.com/office/powerpoint/2010/main" val="256617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3C620-52CC-40D6-A10E-332821B4BA78}"/>
              </a:ext>
            </a:extLst>
          </p:cNvPr>
          <p:cNvSpPr>
            <a:spLocks noGrp="1"/>
          </p:cNvSpPr>
          <p:nvPr>
            <p:ph type="title"/>
          </p:nvPr>
        </p:nvSpPr>
        <p:spPr/>
        <p:txBody>
          <a:bodyPr/>
          <a:lstStyle/>
          <a:p>
            <a:endParaRPr lang="en-US" dirty="0"/>
          </a:p>
        </p:txBody>
      </p:sp>
      <p:sp>
        <p:nvSpPr>
          <p:cNvPr id="4" name="Rectangle 3">
            <a:extLst>
              <a:ext uri="{FF2B5EF4-FFF2-40B4-BE49-F238E27FC236}">
                <a16:creationId xmlns:a16="http://schemas.microsoft.com/office/drawing/2014/main" id="{738E905D-0848-428E-B720-50650A1349DF}"/>
              </a:ext>
            </a:extLst>
          </p:cNvPr>
          <p:cNvSpPr/>
          <p:nvPr/>
        </p:nvSpPr>
        <p:spPr>
          <a:xfrm>
            <a:off x="193334" y="4627815"/>
            <a:ext cx="3183007" cy="923330"/>
          </a:xfrm>
          <a:prstGeom prst="rect">
            <a:avLst/>
          </a:prstGeom>
        </p:spPr>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sym typeface="Corbel"/>
              </a:rPr>
              <a:t>AGENDA</a:t>
            </a:r>
            <a:endParaRPr kumimoji="0" lang="en-US" sz="5400" b="0" i="0" u="none" strike="noStrike" kern="0" cap="none" spc="0" normalizeH="0" baseline="0" noProof="0" dirty="0">
              <a:ln>
                <a:noFill/>
              </a:ln>
              <a:solidFill>
                <a:srgbClr val="2F2B20"/>
              </a:solidFill>
              <a:effectLst/>
              <a:uLnTx/>
              <a:uFillTx/>
              <a:latin typeface="Corbel"/>
              <a:sym typeface="Corbel"/>
            </a:endParaRPr>
          </a:p>
        </p:txBody>
      </p:sp>
      <p:grpSp>
        <p:nvGrpSpPr>
          <p:cNvPr id="5" name="Group 4">
            <a:extLst>
              <a:ext uri="{FF2B5EF4-FFF2-40B4-BE49-F238E27FC236}">
                <a16:creationId xmlns:a16="http://schemas.microsoft.com/office/drawing/2014/main" id="{B09B4E5D-7EEA-403A-B711-59D8D000CDE9}"/>
              </a:ext>
            </a:extLst>
          </p:cNvPr>
          <p:cNvGrpSpPr>
            <a:grpSpLocks/>
          </p:cNvGrpSpPr>
          <p:nvPr/>
        </p:nvGrpSpPr>
        <p:grpSpPr bwMode="auto">
          <a:xfrm>
            <a:off x="153661" y="982956"/>
            <a:ext cx="3183007" cy="3103418"/>
            <a:chOff x="5120" y="2689"/>
            <a:chExt cx="3835" cy="3152"/>
          </a:xfrm>
        </p:grpSpPr>
        <p:pic>
          <p:nvPicPr>
            <p:cNvPr id="6" name="Picture 5" descr="epz1d2z_[1]">
              <a:extLst>
                <a:ext uri="{FF2B5EF4-FFF2-40B4-BE49-F238E27FC236}">
                  <a16:creationId xmlns:a16="http://schemas.microsoft.com/office/drawing/2014/main" id="{95EE93A1-A9BB-4272-9916-FD6BA9D45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6348" b="18256"/>
            <a:stretch>
              <a:fillRect/>
            </a:stretch>
          </p:blipFill>
          <p:spPr bwMode="auto">
            <a:xfrm>
              <a:off x="6876" y="2915"/>
              <a:ext cx="1444"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8C9D028E-1B1C-481E-A588-DF6C23554D43}"/>
                </a:ext>
              </a:extLst>
            </p:cNvPr>
            <p:cNvGrpSpPr>
              <a:grpSpLocks/>
            </p:cNvGrpSpPr>
            <p:nvPr/>
          </p:nvGrpSpPr>
          <p:grpSpPr bwMode="auto">
            <a:xfrm>
              <a:off x="5120" y="2689"/>
              <a:ext cx="3835" cy="3152"/>
              <a:chOff x="5120" y="2689"/>
              <a:chExt cx="3835" cy="3152"/>
            </a:xfrm>
          </p:grpSpPr>
          <p:pic>
            <p:nvPicPr>
              <p:cNvPr id="8" name="Picture 7" descr="j_1syifb[1]">
                <a:extLst>
                  <a:ext uri="{FF2B5EF4-FFF2-40B4-BE49-F238E27FC236}">
                    <a16:creationId xmlns:a16="http://schemas.microsoft.com/office/drawing/2014/main" id="{56312AE3-64A7-420E-96F8-C40250DBD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1" y="3828"/>
                <a:ext cx="2728" cy="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8">
                <a:extLst>
                  <a:ext uri="{FF2B5EF4-FFF2-40B4-BE49-F238E27FC236}">
                    <a16:creationId xmlns:a16="http://schemas.microsoft.com/office/drawing/2014/main" id="{089A782F-9F02-4A0C-B954-339A3352B902}"/>
                  </a:ext>
                </a:extLst>
              </p:cNvPr>
              <p:cNvSpPr>
                <a:spLocks noChangeArrowheads="1" noChangeShapeType="1" noTextEdit="1"/>
              </p:cNvSpPr>
              <p:nvPr/>
            </p:nvSpPr>
            <p:spPr bwMode="auto">
              <a:xfrm>
                <a:off x="8193" y="5374"/>
                <a:ext cx="572" cy="224"/>
              </a:xfrm>
              <a:prstGeom prst="rect">
                <a:avLst/>
              </a:prstGeom>
            </p:spPr>
            <p:txBody>
              <a:bodyPr wrap="none" fromWordArt="1">
                <a:prstTxWarp prst="textPlain">
                  <a:avLst>
                    <a:gd name="adj" fmla="val 50000"/>
                  </a:avLst>
                </a:prstTxWarp>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800" b="0" i="0" u="none" strike="noStrike" kern="10" cap="none" spc="0" normalizeH="0" baseline="0" noProof="0" dirty="0">
                    <a:ln w="9525">
                      <a:solidFill>
                        <a:srgbClr val="000000"/>
                      </a:solidFill>
                      <a:round/>
                      <a:headEnd/>
                      <a:tailEnd/>
                    </a:ln>
                    <a:solidFill>
                      <a:srgbClr val="000000"/>
                    </a:solidFill>
                    <a:effectLst/>
                    <a:uLnTx/>
                    <a:uFillTx/>
                    <a:latin typeface="Arial" panose="020B0604020202020204" pitchFamily="34" charset="0"/>
                    <a:cs typeface="Arial" panose="020B0604020202020204" pitchFamily="34" charset="0"/>
                    <a:sym typeface="Corbel"/>
                  </a:rPr>
                  <a:t>Home</a:t>
                </a:r>
              </a:p>
            </p:txBody>
          </p:sp>
          <p:pic>
            <p:nvPicPr>
              <p:cNvPr id="10" name="Picture 9" descr="ugpabhfg[1]">
                <a:extLst>
                  <a:ext uri="{FF2B5EF4-FFF2-40B4-BE49-F238E27FC236}">
                    <a16:creationId xmlns:a16="http://schemas.microsoft.com/office/drawing/2014/main" id="{6DEBC80F-92DD-44FF-94B2-C50F8CABED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 y="3362"/>
                <a:ext cx="1143" cy="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bbl2wbm[1]">
                <a:extLst>
                  <a:ext uri="{FF2B5EF4-FFF2-40B4-BE49-F238E27FC236}">
                    <a16:creationId xmlns:a16="http://schemas.microsoft.com/office/drawing/2014/main" id="{6A145BCA-944A-401D-8FCB-A4DE26237B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8" y="2915"/>
                <a:ext cx="952" cy="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1m3swnae[1]">
                <a:extLst>
                  <a:ext uri="{FF2B5EF4-FFF2-40B4-BE49-F238E27FC236}">
                    <a16:creationId xmlns:a16="http://schemas.microsoft.com/office/drawing/2014/main" id="{04113940-B9CE-4400-A7AC-4298527C1C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19618">
                <a:off x="5397" y="4913"/>
                <a:ext cx="1078"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dtvyrvaj[1]">
                <a:extLst>
                  <a:ext uri="{FF2B5EF4-FFF2-40B4-BE49-F238E27FC236}">
                    <a16:creationId xmlns:a16="http://schemas.microsoft.com/office/drawing/2014/main" id="{900A7461-399F-49C8-A1E6-38303D93C5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0" y="3596"/>
                <a:ext cx="12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WordArt 13">
                <a:extLst>
                  <a:ext uri="{FF2B5EF4-FFF2-40B4-BE49-F238E27FC236}">
                    <a16:creationId xmlns:a16="http://schemas.microsoft.com/office/drawing/2014/main" id="{B50A3230-97BC-436C-B432-9A6EE3A32BE1}"/>
                  </a:ext>
                </a:extLst>
              </p:cNvPr>
              <p:cNvSpPr>
                <a:spLocks noChangeArrowheads="1" noChangeShapeType="1" noTextEdit="1"/>
              </p:cNvSpPr>
              <p:nvPr/>
            </p:nvSpPr>
            <p:spPr bwMode="auto">
              <a:xfrm rot="20904029">
                <a:off x="5246" y="3370"/>
                <a:ext cx="832" cy="540"/>
              </a:xfrm>
              <a:prstGeom prst="rect">
                <a:avLst/>
              </a:prstGeom>
            </p:spPr>
            <p:txBody>
              <a:bodyPr spcFirstLastPara="1" wrap="none" fromWordArt="1">
                <a:prstTxWarp prst="textArchUp">
                  <a:avLst>
                    <a:gd name="adj" fmla="val 10800004"/>
                  </a:avLst>
                </a:prstTxWarp>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900" b="0" i="0" u="none" strike="noStrike" kern="10" cap="none" spc="0" normalizeH="0" baseline="0" noProof="0" dirty="0">
                    <a:ln w="9525">
                      <a:solidFill>
                        <a:srgbClr val="000000"/>
                      </a:solidFill>
                      <a:round/>
                      <a:headEnd/>
                      <a:tailEnd/>
                    </a:ln>
                    <a:solidFill>
                      <a:srgbClr val="000000"/>
                    </a:solidFill>
                    <a:effectLst/>
                    <a:uLnTx/>
                    <a:uFillTx/>
                    <a:latin typeface="Arial" panose="020B0604020202020204" pitchFamily="34" charset="0"/>
                    <a:cs typeface="Arial" panose="020B0604020202020204" pitchFamily="34" charset="0"/>
                    <a:sym typeface="Corbel"/>
                  </a:rPr>
                  <a:t>Agencies</a:t>
                </a:r>
              </a:p>
            </p:txBody>
          </p:sp>
          <p:sp>
            <p:nvSpPr>
              <p:cNvPr id="15" name="WordArt 14">
                <a:extLst>
                  <a:ext uri="{FF2B5EF4-FFF2-40B4-BE49-F238E27FC236}">
                    <a16:creationId xmlns:a16="http://schemas.microsoft.com/office/drawing/2014/main" id="{3319C3C4-D90A-4881-B822-53E17FCC17CB}"/>
                  </a:ext>
                </a:extLst>
              </p:cNvPr>
              <p:cNvSpPr>
                <a:spLocks noChangeArrowheads="1" noChangeShapeType="1" noTextEdit="1"/>
              </p:cNvSpPr>
              <p:nvPr/>
            </p:nvSpPr>
            <p:spPr bwMode="auto">
              <a:xfrm rot="5400000">
                <a:off x="8231" y="3880"/>
                <a:ext cx="805" cy="237"/>
              </a:xfrm>
              <a:prstGeom prst="rect">
                <a:avLst/>
              </a:prstGeom>
            </p:spPr>
            <p:txBody>
              <a:bodyPr vert="wordArtVert" wrap="none" fromWordArt="1">
                <a:prstTxWarp prst="textPlain">
                  <a:avLst>
                    <a:gd name="adj" fmla="val 50060"/>
                  </a:avLst>
                </a:prstTxWarp>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900" b="0" i="0" u="none" strike="noStrike" kern="10" cap="none" spc="0" normalizeH="0" baseline="0" noProof="0" dirty="0">
                    <a:ln w="9525">
                      <a:solidFill>
                        <a:srgbClr val="000000"/>
                      </a:solidFill>
                      <a:round/>
                      <a:headEnd/>
                      <a:tailEnd/>
                    </a:ln>
                    <a:solidFill>
                      <a:srgbClr val="000000"/>
                    </a:solidFill>
                    <a:effectLst/>
                    <a:uLnTx/>
                    <a:uFillTx/>
                    <a:latin typeface="Arial" panose="020B0604020202020204" pitchFamily="34" charset="0"/>
                    <a:cs typeface="Arial" panose="020B0604020202020204" pitchFamily="34" charset="0"/>
                    <a:sym typeface="Corbel"/>
                  </a:rPr>
                  <a:t>Work</a:t>
                </a:r>
              </a:p>
            </p:txBody>
          </p:sp>
          <p:sp>
            <p:nvSpPr>
              <p:cNvPr id="16" name="WordArt 15">
                <a:extLst>
                  <a:ext uri="{FF2B5EF4-FFF2-40B4-BE49-F238E27FC236}">
                    <a16:creationId xmlns:a16="http://schemas.microsoft.com/office/drawing/2014/main" id="{D82AF6F0-7409-48A5-8159-88F590ABA328}"/>
                  </a:ext>
                </a:extLst>
              </p:cNvPr>
              <p:cNvSpPr>
                <a:spLocks noChangeArrowheads="1" noChangeShapeType="1" noTextEdit="1"/>
              </p:cNvSpPr>
              <p:nvPr/>
            </p:nvSpPr>
            <p:spPr bwMode="auto">
              <a:xfrm rot="1112512">
                <a:off x="7558" y="2915"/>
                <a:ext cx="1080" cy="432"/>
              </a:xfrm>
              <a:prstGeom prst="rect">
                <a:avLst/>
              </a:prstGeom>
            </p:spPr>
            <p:txBody>
              <a:bodyPr spcFirstLastPara="1" wrap="none" fromWordArt="1">
                <a:prstTxWarp prst="textArchUp">
                  <a:avLst>
                    <a:gd name="adj" fmla="val 10800004"/>
                  </a:avLst>
                </a:prstTxWarp>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900" b="0" i="0" u="none" strike="noStrike" kern="10" cap="none" spc="0" normalizeH="0" baseline="0" noProof="0" dirty="0">
                    <a:ln w="9525">
                      <a:solidFill>
                        <a:srgbClr val="000000"/>
                      </a:solidFill>
                      <a:round/>
                      <a:headEnd/>
                      <a:tailEnd/>
                    </a:ln>
                    <a:solidFill>
                      <a:srgbClr val="000000"/>
                    </a:solidFill>
                    <a:effectLst/>
                    <a:uLnTx/>
                    <a:uFillTx/>
                    <a:latin typeface="Arial" panose="020B0604020202020204" pitchFamily="34" charset="0"/>
                    <a:cs typeface="Arial" panose="020B0604020202020204" pitchFamily="34" charset="0"/>
                    <a:sym typeface="Corbel"/>
                  </a:rPr>
                  <a:t>Recreation</a:t>
                </a:r>
              </a:p>
            </p:txBody>
          </p:sp>
          <p:sp>
            <p:nvSpPr>
              <p:cNvPr id="17" name="WordArt 16">
                <a:extLst>
                  <a:ext uri="{FF2B5EF4-FFF2-40B4-BE49-F238E27FC236}">
                    <a16:creationId xmlns:a16="http://schemas.microsoft.com/office/drawing/2014/main" id="{B25E83AA-FDA4-4367-852D-3376A056E3AE}"/>
                  </a:ext>
                </a:extLst>
              </p:cNvPr>
              <p:cNvSpPr>
                <a:spLocks noChangeArrowheads="1" noChangeShapeType="1" noTextEdit="1"/>
              </p:cNvSpPr>
              <p:nvPr/>
            </p:nvSpPr>
            <p:spPr bwMode="auto">
              <a:xfrm rot="21459038">
                <a:off x="6166" y="2689"/>
                <a:ext cx="983" cy="503"/>
              </a:xfrm>
              <a:prstGeom prst="rect">
                <a:avLst/>
              </a:prstGeom>
            </p:spPr>
            <p:txBody>
              <a:bodyPr spcFirstLastPara="1" wrap="none" fromWordArt="1">
                <a:prstTxWarp prst="textArchUp">
                  <a:avLst>
                    <a:gd name="adj" fmla="val 11108916"/>
                  </a:avLst>
                </a:prstTxWarp>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900" b="0" i="0" u="none" strike="noStrike" kern="10" cap="none" spc="0" normalizeH="0" baseline="0" noProof="0" dirty="0">
                    <a:ln w="9525">
                      <a:solidFill>
                        <a:srgbClr val="000000"/>
                      </a:solidFill>
                      <a:round/>
                      <a:headEnd/>
                      <a:tailEnd/>
                    </a:ln>
                    <a:solidFill>
                      <a:srgbClr val="000000"/>
                    </a:solidFill>
                    <a:effectLst/>
                    <a:uLnTx/>
                    <a:uFillTx/>
                    <a:latin typeface="Arial" panose="020B0604020202020204" pitchFamily="34" charset="0"/>
                    <a:cs typeface="Arial" panose="020B0604020202020204" pitchFamily="34" charset="0"/>
                    <a:sym typeface="Corbel"/>
                  </a:rPr>
                  <a:t>Education</a:t>
                </a:r>
              </a:p>
            </p:txBody>
          </p:sp>
          <p:sp>
            <p:nvSpPr>
              <p:cNvPr id="18" name="WordArt 17">
                <a:extLst>
                  <a:ext uri="{FF2B5EF4-FFF2-40B4-BE49-F238E27FC236}">
                    <a16:creationId xmlns:a16="http://schemas.microsoft.com/office/drawing/2014/main" id="{B2CC4209-CF31-43C6-AFA3-7DB0CE1C4A3C}"/>
                  </a:ext>
                </a:extLst>
              </p:cNvPr>
              <p:cNvSpPr>
                <a:spLocks noChangeArrowheads="1" noChangeShapeType="1" noTextEdit="1"/>
              </p:cNvSpPr>
              <p:nvPr/>
            </p:nvSpPr>
            <p:spPr bwMode="auto">
              <a:xfrm rot="21467698">
                <a:off x="5120" y="4559"/>
                <a:ext cx="911" cy="371"/>
              </a:xfrm>
              <a:prstGeom prst="rect">
                <a:avLst/>
              </a:prstGeom>
            </p:spPr>
            <p:txBody>
              <a:bodyPr spcFirstLastPara="1" wrap="none" fromWordArt="1">
                <a:prstTxWarp prst="textArchUp">
                  <a:avLst>
                    <a:gd name="adj" fmla="val 11980074"/>
                  </a:avLst>
                </a:prstTxWarp>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900" b="0" i="0" u="none" strike="noStrike" kern="10" cap="none" spc="0" normalizeH="0" baseline="0" noProof="0" dirty="0">
                    <a:ln w="9525">
                      <a:solidFill>
                        <a:srgbClr val="000000"/>
                      </a:solidFill>
                      <a:round/>
                      <a:headEnd/>
                      <a:tailEnd/>
                    </a:ln>
                    <a:solidFill>
                      <a:srgbClr val="000000"/>
                    </a:solidFill>
                    <a:effectLst/>
                    <a:uLnTx/>
                    <a:uFillTx/>
                    <a:latin typeface="Arial" panose="020B0604020202020204" pitchFamily="34" charset="0"/>
                    <a:cs typeface="Arial" panose="020B0604020202020204" pitchFamily="34" charset="0"/>
                    <a:sym typeface="Corbel"/>
                  </a:rPr>
                  <a:t>Mobility</a:t>
                </a:r>
              </a:p>
            </p:txBody>
          </p:sp>
          <p:grpSp>
            <p:nvGrpSpPr>
              <p:cNvPr id="19" name="Group 18">
                <a:extLst>
                  <a:ext uri="{FF2B5EF4-FFF2-40B4-BE49-F238E27FC236}">
                    <a16:creationId xmlns:a16="http://schemas.microsoft.com/office/drawing/2014/main" id="{EA9EFE71-2856-4A05-86D5-1F1130B999B7}"/>
                  </a:ext>
                </a:extLst>
              </p:cNvPr>
              <p:cNvGrpSpPr>
                <a:grpSpLocks noChangeAspect="1"/>
              </p:cNvGrpSpPr>
              <p:nvPr/>
            </p:nvGrpSpPr>
            <p:grpSpPr bwMode="auto">
              <a:xfrm>
                <a:off x="8130" y="4480"/>
                <a:ext cx="825" cy="894"/>
                <a:chOff x="7041" y="2525"/>
                <a:chExt cx="929" cy="902"/>
              </a:xfrm>
            </p:grpSpPr>
            <p:sp>
              <p:nvSpPr>
                <p:cNvPr id="20" name="AutoShape 19">
                  <a:extLst>
                    <a:ext uri="{FF2B5EF4-FFF2-40B4-BE49-F238E27FC236}">
                      <a16:creationId xmlns:a16="http://schemas.microsoft.com/office/drawing/2014/main" id="{DDF8D40C-2E4E-4E37-A036-A173177C022D}"/>
                    </a:ext>
                  </a:extLst>
                </p:cNvPr>
                <p:cNvSpPr>
                  <a:spLocks noChangeAspect="1" noChangeArrowheads="1"/>
                </p:cNvSpPr>
                <p:nvPr/>
              </p:nvSpPr>
              <p:spPr bwMode="auto">
                <a:xfrm>
                  <a:off x="7041" y="2525"/>
                  <a:ext cx="929" cy="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dirty="0">
                    <a:ln>
                      <a:noFill/>
                    </a:ln>
                    <a:solidFill>
                      <a:srgbClr val="2F2B20"/>
                    </a:solidFill>
                    <a:effectLst/>
                    <a:uLnTx/>
                    <a:uFillTx/>
                    <a:latin typeface="Lucida Sans Unicode" panose="020B0602030504020204" pitchFamily="34" charset="0"/>
                    <a:sym typeface="Corbel"/>
                  </a:endParaRPr>
                </a:p>
              </p:txBody>
            </p:sp>
            <p:sp>
              <p:nvSpPr>
                <p:cNvPr id="21" name="Freeform 20">
                  <a:extLst>
                    <a:ext uri="{FF2B5EF4-FFF2-40B4-BE49-F238E27FC236}">
                      <a16:creationId xmlns:a16="http://schemas.microsoft.com/office/drawing/2014/main" id="{3856813F-F87B-4B2A-9E4D-3CE24BA911F0}"/>
                    </a:ext>
                  </a:extLst>
                </p:cNvPr>
                <p:cNvSpPr>
                  <a:spLocks/>
                </p:cNvSpPr>
                <p:nvPr/>
              </p:nvSpPr>
              <p:spPr bwMode="auto">
                <a:xfrm>
                  <a:off x="7184" y="2525"/>
                  <a:ext cx="457" cy="734"/>
                </a:xfrm>
                <a:custGeom>
                  <a:avLst/>
                  <a:gdLst>
                    <a:gd name="T0" fmla="*/ 0 w 1370"/>
                    <a:gd name="T1" fmla="*/ 0 h 2202"/>
                    <a:gd name="T2" fmla="*/ 0 w 1370"/>
                    <a:gd name="T3" fmla="*/ 0 h 2202"/>
                    <a:gd name="T4" fmla="*/ 0 w 1370"/>
                    <a:gd name="T5" fmla="*/ 0 h 2202"/>
                    <a:gd name="T6" fmla="*/ 0 w 1370"/>
                    <a:gd name="T7" fmla="*/ 0 h 2202"/>
                    <a:gd name="T8" fmla="*/ 0 w 1370"/>
                    <a:gd name="T9" fmla="*/ 0 h 2202"/>
                    <a:gd name="T10" fmla="*/ 0 w 1370"/>
                    <a:gd name="T11" fmla="*/ 0 h 2202"/>
                    <a:gd name="T12" fmla="*/ 0 w 1370"/>
                    <a:gd name="T13" fmla="*/ 0 h 2202"/>
                    <a:gd name="T14" fmla="*/ 0 w 1370"/>
                    <a:gd name="T15" fmla="*/ 0 h 2202"/>
                    <a:gd name="T16" fmla="*/ 0 w 1370"/>
                    <a:gd name="T17" fmla="*/ 0 h 2202"/>
                    <a:gd name="T18" fmla="*/ 0 w 1370"/>
                    <a:gd name="T19" fmla="*/ 0 h 2202"/>
                    <a:gd name="T20" fmla="*/ 0 w 1370"/>
                    <a:gd name="T21" fmla="*/ 0 h 22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0"/>
                    <a:gd name="T34" fmla="*/ 0 h 2202"/>
                    <a:gd name="T35" fmla="*/ 1370 w 1370"/>
                    <a:gd name="T36" fmla="*/ 2202 h 22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0" h="2202">
                      <a:moveTo>
                        <a:pt x="677" y="0"/>
                      </a:moveTo>
                      <a:lnTo>
                        <a:pt x="0" y="641"/>
                      </a:lnTo>
                      <a:lnTo>
                        <a:pt x="24" y="2202"/>
                      </a:lnTo>
                      <a:lnTo>
                        <a:pt x="1370" y="2202"/>
                      </a:lnTo>
                      <a:lnTo>
                        <a:pt x="1370" y="712"/>
                      </a:lnTo>
                      <a:lnTo>
                        <a:pt x="1292" y="525"/>
                      </a:lnTo>
                      <a:lnTo>
                        <a:pt x="1309" y="175"/>
                      </a:lnTo>
                      <a:lnTo>
                        <a:pt x="1117" y="181"/>
                      </a:lnTo>
                      <a:lnTo>
                        <a:pt x="1105" y="374"/>
                      </a:lnTo>
                      <a:lnTo>
                        <a:pt x="677"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B20"/>
                    </a:solidFill>
                    <a:effectLst/>
                    <a:uLnTx/>
                    <a:uFillTx/>
                    <a:latin typeface="Corbel"/>
                    <a:sym typeface="Corbel"/>
                  </a:endParaRPr>
                </a:p>
              </p:txBody>
            </p:sp>
            <p:sp>
              <p:nvSpPr>
                <p:cNvPr id="22" name="Freeform 21">
                  <a:extLst>
                    <a:ext uri="{FF2B5EF4-FFF2-40B4-BE49-F238E27FC236}">
                      <a16:creationId xmlns:a16="http://schemas.microsoft.com/office/drawing/2014/main" id="{5DBFF09C-8A31-4574-B32A-712570B9C3FE}"/>
                    </a:ext>
                  </a:extLst>
                </p:cNvPr>
                <p:cNvSpPr>
                  <a:spLocks/>
                </p:cNvSpPr>
                <p:nvPr/>
              </p:nvSpPr>
              <p:spPr bwMode="auto">
                <a:xfrm>
                  <a:off x="7348" y="3095"/>
                  <a:ext cx="85" cy="229"/>
                </a:xfrm>
                <a:custGeom>
                  <a:avLst/>
                  <a:gdLst>
                    <a:gd name="T0" fmla="*/ 0 w 256"/>
                    <a:gd name="T1" fmla="*/ 0 h 686"/>
                    <a:gd name="T2" fmla="*/ 0 w 256"/>
                    <a:gd name="T3" fmla="*/ 0 h 686"/>
                    <a:gd name="T4" fmla="*/ 0 w 256"/>
                    <a:gd name="T5" fmla="*/ 0 h 686"/>
                    <a:gd name="T6" fmla="*/ 0 w 256"/>
                    <a:gd name="T7" fmla="*/ 0 h 686"/>
                    <a:gd name="T8" fmla="*/ 0 w 256"/>
                    <a:gd name="T9" fmla="*/ 0 h 686"/>
                    <a:gd name="T10" fmla="*/ 0 w 256"/>
                    <a:gd name="T11" fmla="*/ 0 h 686"/>
                    <a:gd name="T12" fmla="*/ 0 60000 65536"/>
                    <a:gd name="T13" fmla="*/ 0 60000 65536"/>
                    <a:gd name="T14" fmla="*/ 0 60000 65536"/>
                    <a:gd name="T15" fmla="*/ 0 60000 65536"/>
                    <a:gd name="T16" fmla="*/ 0 60000 65536"/>
                    <a:gd name="T17" fmla="*/ 0 60000 65536"/>
                    <a:gd name="T18" fmla="*/ 0 w 256"/>
                    <a:gd name="T19" fmla="*/ 0 h 686"/>
                    <a:gd name="T20" fmla="*/ 256 w 256"/>
                    <a:gd name="T21" fmla="*/ 686 h 686"/>
                  </a:gdLst>
                  <a:ahLst/>
                  <a:cxnLst>
                    <a:cxn ang="T12">
                      <a:pos x="T0" y="T1"/>
                    </a:cxn>
                    <a:cxn ang="T13">
                      <a:pos x="T2" y="T3"/>
                    </a:cxn>
                    <a:cxn ang="T14">
                      <a:pos x="T4" y="T5"/>
                    </a:cxn>
                    <a:cxn ang="T15">
                      <a:pos x="T6" y="T7"/>
                    </a:cxn>
                    <a:cxn ang="T16">
                      <a:pos x="T8" y="T9"/>
                    </a:cxn>
                    <a:cxn ang="T17">
                      <a:pos x="T10" y="T11"/>
                    </a:cxn>
                  </a:cxnLst>
                  <a:rect l="T18" t="T19" r="T20" b="T21"/>
                  <a:pathLst>
                    <a:path w="256" h="686">
                      <a:moveTo>
                        <a:pt x="5" y="0"/>
                      </a:moveTo>
                      <a:lnTo>
                        <a:pt x="0" y="686"/>
                      </a:lnTo>
                      <a:lnTo>
                        <a:pt x="256" y="686"/>
                      </a:lnTo>
                      <a:lnTo>
                        <a:pt x="240" y="6"/>
                      </a:lnTo>
                      <a:lnTo>
                        <a:pt x="5" y="0"/>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B20"/>
                    </a:solidFill>
                    <a:effectLst/>
                    <a:uLnTx/>
                    <a:uFillTx/>
                    <a:latin typeface="Corbel"/>
                    <a:sym typeface="Corbel"/>
                  </a:endParaRPr>
                </a:p>
              </p:txBody>
            </p:sp>
            <p:sp>
              <p:nvSpPr>
                <p:cNvPr id="23" name="Freeform 22">
                  <a:extLst>
                    <a:ext uri="{FF2B5EF4-FFF2-40B4-BE49-F238E27FC236}">
                      <a16:creationId xmlns:a16="http://schemas.microsoft.com/office/drawing/2014/main" id="{FB1226A7-0AC3-481C-A093-ACF2BCE41ABD}"/>
                    </a:ext>
                  </a:extLst>
                </p:cNvPr>
                <p:cNvSpPr>
                  <a:spLocks/>
                </p:cNvSpPr>
                <p:nvPr/>
              </p:nvSpPr>
              <p:spPr bwMode="auto">
                <a:xfrm>
                  <a:off x="7324" y="2809"/>
                  <a:ext cx="136" cy="120"/>
                </a:xfrm>
                <a:custGeom>
                  <a:avLst/>
                  <a:gdLst>
                    <a:gd name="T0" fmla="*/ 0 w 410"/>
                    <a:gd name="T1" fmla="*/ 0 h 360"/>
                    <a:gd name="T2" fmla="*/ 0 w 410"/>
                    <a:gd name="T3" fmla="*/ 0 h 360"/>
                    <a:gd name="T4" fmla="*/ 0 w 410"/>
                    <a:gd name="T5" fmla="*/ 0 h 360"/>
                    <a:gd name="T6" fmla="*/ 0 w 410"/>
                    <a:gd name="T7" fmla="*/ 0 h 360"/>
                    <a:gd name="T8" fmla="*/ 0 w 410"/>
                    <a:gd name="T9" fmla="*/ 0 h 360"/>
                    <a:gd name="T10" fmla="*/ 0 w 410"/>
                    <a:gd name="T11" fmla="*/ 0 h 360"/>
                    <a:gd name="T12" fmla="*/ 0 60000 65536"/>
                    <a:gd name="T13" fmla="*/ 0 60000 65536"/>
                    <a:gd name="T14" fmla="*/ 0 60000 65536"/>
                    <a:gd name="T15" fmla="*/ 0 60000 65536"/>
                    <a:gd name="T16" fmla="*/ 0 60000 65536"/>
                    <a:gd name="T17" fmla="*/ 0 60000 65536"/>
                    <a:gd name="T18" fmla="*/ 0 w 410"/>
                    <a:gd name="T19" fmla="*/ 0 h 360"/>
                    <a:gd name="T20" fmla="*/ 410 w 410"/>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410" h="360">
                      <a:moveTo>
                        <a:pt x="9" y="5"/>
                      </a:moveTo>
                      <a:lnTo>
                        <a:pt x="0" y="360"/>
                      </a:lnTo>
                      <a:lnTo>
                        <a:pt x="410" y="353"/>
                      </a:lnTo>
                      <a:lnTo>
                        <a:pt x="401" y="0"/>
                      </a:lnTo>
                      <a:lnTo>
                        <a:pt x="9" y="5"/>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B20"/>
                    </a:solidFill>
                    <a:effectLst/>
                    <a:uLnTx/>
                    <a:uFillTx/>
                    <a:latin typeface="Corbel"/>
                    <a:sym typeface="Corbel"/>
                  </a:endParaRPr>
                </a:p>
              </p:txBody>
            </p:sp>
            <p:sp>
              <p:nvSpPr>
                <p:cNvPr id="24" name="Freeform 23">
                  <a:extLst>
                    <a:ext uri="{FF2B5EF4-FFF2-40B4-BE49-F238E27FC236}">
                      <a16:creationId xmlns:a16="http://schemas.microsoft.com/office/drawing/2014/main" id="{D9140EF5-B5AD-4B91-AE9B-390F246DDBF5}"/>
                    </a:ext>
                  </a:extLst>
                </p:cNvPr>
                <p:cNvSpPr>
                  <a:spLocks/>
                </p:cNvSpPr>
                <p:nvPr/>
              </p:nvSpPr>
              <p:spPr bwMode="auto">
                <a:xfrm>
                  <a:off x="7096" y="2547"/>
                  <a:ext cx="588" cy="346"/>
                </a:xfrm>
                <a:custGeom>
                  <a:avLst/>
                  <a:gdLst>
                    <a:gd name="T0" fmla="*/ 0 w 1763"/>
                    <a:gd name="T1" fmla="*/ 0 h 1040"/>
                    <a:gd name="T2" fmla="*/ 0 w 1763"/>
                    <a:gd name="T3" fmla="*/ 0 h 1040"/>
                    <a:gd name="T4" fmla="*/ 0 w 1763"/>
                    <a:gd name="T5" fmla="*/ 0 h 1040"/>
                    <a:gd name="T6" fmla="*/ 0 w 1763"/>
                    <a:gd name="T7" fmla="*/ 0 h 1040"/>
                    <a:gd name="T8" fmla="*/ 0 w 1763"/>
                    <a:gd name="T9" fmla="*/ 0 h 1040"/>
                    <a:gd name="T10" fmla="*/ 0 w 1763"/>
                    <a:gd name="T11" fmla="*/ 0 h 1040"/>
                    <a:gd name="T12" fmla="*/ 0 w 1763"/>
                    <a:gd name="T13" fmla="*/ 0 h 1040"/>
                    <a:gd name="T14" fmla="*/ 0 w 1763"/>
                    <a:gd name="T15" fmla="*/ 0 h 1040"/>
                    <a:gd name="T16" fmla="*/ 0 60000 65536"/>
                    <a:gd name="T17" fmla="*/ 0 60000 65536"/>
                    <a:gd name="T18" fmla="*/ 0 60000 65536"/>
                    <a:gd name="T19" fmla="*/ 0 60000 65536"/>
                    <a:gd name="T20" fmla="*/ 0 60000 65536"/>
                    <a:gd name="T21" fmla="*/ 0 60000 65536"/>
                    <a:gd name="T22" fmla="*/ 0 60000 65536"/>
                    <a:gd name="T23" fmla="*/ 0 60000 65536"/>
                    <a:gd name="T24" fmla="*/ 0 w 1763"/>
                    <a:gd name="T25" fmla="*/ 0 h 1040"/>
                    <a:gd name="T26" fmla="*/ 1763 w 1763"/>
                    <a:gd name="T27" fmla="*/ 1040 h 10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3" h="1040">
                      <a:moveTo>
                        <a:pt x="870" y="0"/>
                      </a:moveTo>
                      <a:lnTo>
                        <a:pt x="0" y="913"/>
                      </a:lnTo>
                      <a:lnTo>
                        <a:pt x="105" y="1028"/>
                      </a:lnTo>
                      <a:lnTo>
                        <a:pt x="898" y="204"/>
                      </a:lnTo>
                      <a:lnTo>
                        <a:pt x="1668" y="1040"/>
                      </a:lnTo>
                      <a:lnTo>
                        <a:pt x="1763" y="913"/>
                      </a:lnTo>
                      <a:lnTo>
                        <a:pt x="8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B20"/>
                    </a:solidFill>
                    <a:effectLst/>
                    <a:uLnTx/>
                    <a:uFillTx/>
                    <a:latin typeface="Corbel"/>
                    <a:sym typeface="Corbel"/>
                  </a:endParaRPr>
                </a:p>
              </p:txBody>
            </p:sp>
            <p:sp>
              <p:nvSpPr>
                <p:cNvPr id="25" name="Freeform 24">
                  <a:extLst>
                    <a:ext uri="{FF2B5EF4-FFF2-40B4-BE49-F238E27FC236}">
                      <a16:creationId xmlns:a16="http://schemas.microsoft.com/office/drawing/2014/main" id="{3F31EE86-AB1B-48AB-AFC8-C58DC9524296}"/>
                    </a:ext>
                  </a:extLst>
                </p:cNvPr>
                <p:cNvSpPr>
                  <a:spLocks/>
                </p:cNvSpPr>
                <p:nvPr/>
              </p:nvSpPr>
              <p:spPr bwMode="auto">
                <a:xfrm>
                  <a:off x="7520" y="2635"/>
                  <a:ext cx="97" cy="163"/>
                </a:xfrm>
                <a:custGeom>
                  <a:avLst/>
                  <a:gdLst>
                    <a:gd name="T0" fmla="*/ 0 w 290"/>
                    <a:gd name="T1" fmla="*/ 0 h 488"/>
                    <a:gd name="T2" fmla="*/ 0 w 290"/>
                    <a:gd name="T3" fmla="*/ 0 h 488"/>
                    <a:gd name="T4" fmla="*/ 0 w 290"/>
                    <a:gd name="T5" fmla="*/ 0 h 488"/>
                    <a:gd name="T6" fmla="*/ 0 w 290"/>
                    <a:gd name="T7" fmla="*/ 0 h 488"/>
                    <a:gd name="T8" fmla="*/ 0 w 290"/>
                    <a:gd name="T9" fmla="*/ 0 h 488"/>
                    <a:gd name="T10" fmla="*/ 0 w 290"/>
                    <a:gd name="T11" fmla="*/ 0 h 488"/>
                    <a:gd name="T12" fmla="*/ 0 w 290"/>
                    <a:gd name="T13" fmla="*/ 0 h 488"/>
                    <a:gd name="T14" fmla="*/ 0 w 290"/>
                    <a:gd name="T15" fmla="*/ 0 h 488"/>
                    <a:gd name="T16" fmla="*/ 0 w 290"/>
                    <a:gd name="T17" fmla="*/ 0 h 488"/>
                    <a:gd name="T18" fmla="*/ 0 w 290"/>
                    <a:gd name="T19" fmla="*/ 0 h 4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0"/>
                    <a:gd name="T31" fmla="*/ 0 h 488"/>
                    <a:gd name="T32" fmla="*/ 290 w 290"/>
                    <a:gd name="T33" fmla="*/ 488 h 4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0" h="488">
                      <a:moveTo>
                        <a:pt x="8" y="209"/>
                      </a:moveTo>
                      <a:lnTo>
                        <a:pt x="0" y="0"/>
                      </a:lnTo>
                      <a:lnTo>
                        <a:pt x="290" y="0"/>
                      </a:lnTo>
                      <a:lnTo>
                        <a:pt x="290" y="488"/>
                      </a:lnTo>
                      <a:lnTo>
                        <a:pt x="197" y="398"/>
                      </a:lnTo>
                      <a:lnTo>
                        <a:pt x="197" y="85"/>
                      </a:lnTo>
                      <a:lnTo>
                        <a:pt x="109" y="85"/>
                      </a:lnTo>
                      <a:lnTo>
                        <a:pt x="109" y="326"/>
                      </a:lnTo>
                      <a:lnTo>
                        <a:pt x="8" y="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B20"/>
                    </a:solidFill>
                    <a:effectLst/>
                    <a:uLnTx/>
                    <a:uFillTx/>
                    <a:latin typeface="Corbel"/>
                    <a:sym typeface="Corbel"/>
                  </a:endParaRPr>
                </a:p>
              </p:txBody>
            </p:sp>
            <p:sp>
              <p:nvSpPr>
                <p:cNvPr id="26" name="Freeform 25">
                  <a:extLst>
                    <a:ext uri="{FF2B5EF4-FFF2-40B4-BE49-F238E27FC236}">
                      <a16:creationId xmlns:a16="http://schemas.microsoft.com/office/drawing/2014/main" id="{B98C3267-169E-44F5-AD2C-EC3B508CDE22}"/>
                    </a:ext>
                  </a:extLst>
                </p:cNvPr>
                <p:cNvSpPr>
                  <a:spLocks/>
                </p:cNvSpPr>
                <p:nvPr/>
              </p:nvSpPr>
              <p:spPr bwMode="auto">
                <a:xfrm>
                  <a:off x="7316" y="2800"/>
                  <a:ext cx="156" cy="138"/>
                </a:xfrm>
                <a:custGeom>
                  <a:avLst/>
                  <a:gdLst>
                    <a:gd name="T0" fmla="*/ 0 w 466"/>
                    <a:gd name="T1" fmla="*/ 0 h 412"/>
                    <a:gd name="T2" fmla="*/ 0 w 466"/>
                    <a:gd name="T3" fmla="*/ 0 h 412"/>
                    <a:gd name="T4" fmla="*/ 0 w 466"/>
                    <a:gd name="T5" fmla="*/ 0 h 412"/>
                    <a:gd name="T6" fmla="*/ 0 w 466"/>
                    <a:gd name="T7" fmla="*/ 0 h 412"/>
                    <a:gd name="T8" fmla="*/ 0 w 466"/>
                    <a:gd name="T9" fmla="*/ 0 h 412"/>
                    <a:gd name="T10" fmla="*/ 0 w 466"/>
                    <a:gd name="T11" fmla="*/ 0 h 412"/>
                    <a:gd name="T12" fmla="*/ 0 w 466"/>
                    <a:gd name="T13" fmla="*/ 0 h 412"/>
                    <a:gd name="T14" fmla="*/ 0 w 466"/>
                    <a:gd name="T15" fmla="*/ 0 h 412"/>
                    <a:gd name="T16" fmla="*/ 0 w 466"/>
                    <a:gd name="T17" fmla="*/ 0 h 412"/>
                    <a:gd name="T18" fmla="*/ 0 w 466"/>
                    <a:gd name="T19" fmla="*/ 0 h 4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6"/>
                    <a:gd name="T31" fmla="*/ 0 h 412"/>
                    <a:gd name="T32" fmla="*/ 466 w 466"/>
                    <a:gd name="T33" fmla="*/ 412 h 4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6" h="412">
                      <a:moveTo>
                        <a:pt x="0" y="0"/>
                      </a:moveTo>
                      <a:lnTo>
                        <a:pt x="466" y="0"/>
                      </a:lnTo>
                      <a:lnTo>
                        <a:pt x="466" y="412"/>
                      </a:lnTo>
                      <a:lnTo>
                        <a:pt x="9" y="412"/>
                      </a:lnTo>
                      <a:lnTo>
                        <a:pt x="9" y="360"/>
                      </a:lnTo>
                      <a:lnTo>
                        <a:pt x="396" y="360"/>
                      </a:lnTo>
                      <a:lnTo>
                        <a:pt x="396" y="62"/>
                      </a:lnTo>
                      <a:lnTo>
                        <a:pt x="55"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B20"/>
                    </a:solidFill>
                    <a:effectLst/>
                    <a:uLnTx/>
                    <a:uFillTx/>
                    <a:latin typeface="Corbel"/>
                    <a:sym typeface="Corbel"/>
                  </a:endParaRPr>
                </a:p>
              </p:txBody>
            </p:sp>
            <p:sp>
              <p:nvSpPr>
                <p:cNvPr id="27" name="Freeform 26">
                  <a:extLst>
                    <a:ext uri="{FF2B5EF4-FFF2-40B4-BE49-F238E27FC236}">
                      <a16:creationId xmlns:a16="http://schemas.microsoft.com/office/drawing/2014/main" id="{118216C0-9CEF-47F4-BA0C-57E790969510}"/>
                    </a:ext>
                  </a:extLst>
                </p:cNvPr>
                <p:cNvSpPr>
                  <a:spLocks/>
                </p:cNvSpPr>
                <p:nvPr/>
              </p:nvSpPr>
              <p:spPr bwMode="auto">
                <a:xfrm>
                  <a:off x="7316" y="2800"/>
                  <a:ext cx="24" cy="137"/>
                </a:xfrm>
                <a:custGeom>
                  <a:avLst/>
                  <a:gdLst>
                    <a:gd name="T0" fmla="*/ 0 w 71"/>
                    <a:gd name="T1" fmla="*/ 0 h 411"/>
                    <a:gd name="T2" fmla="*/ 0 w 71"/>
                    <a:gd name="T3" fmla="*/ 0 h 411"/>
                    <a:gd name="T4" fmla="*/ 0 w 71"/>
                    <a:gd name="T5" fmla="*/ 0 h 411"/>
                    <a:gd name="T6" fmla="*/ 0 w 71"/>
                    <a:gd name="T7" fmla="*/ 0 h 411"/>
                    <a:gd name="T8" fmla="*/ 0 w 71"/>
                    <a:gd name="T9" fmla="*/ 0 h 411"/>
                    <a:gd name="T10" fmla="*/ 0 w 71"/>
                    <a:gd name="T11" fmla="*/ 0 h 411"/>
                    <a:gd name="T12" fmla="*/ 0 60000 65536"/>
                    <a:gd name="T13" fmla="*/ 0 60000 65536"/>
                    <a:gd name="T14" fmla="*/ 0 60000 65536"/>
                    <a:gd name="T15" fmla="*/ 0 60000 65536"/>
                    <a:gd name="T16" fmla="*/ 0 60000 65536"/>
                    <a:gd name="T17" fmla="*/ 0 60000 65536"/>
                    <a:gd name="T18" fmla="*/ 0 w 71"/>
                    <a:gd name="T19" fmla="*/ 0 h 411"/>
                    <a:gd name="T20" fmla="*/ 71 w 71"/>
                    <a:gd name="T21" fmla="*/ 411 h 411"/>
                  </a:gdLst>
                  <a:ahLst/>
                  <a:cxnLst>
                    <a:cxn ang="T12">
                      <a:pos x="T0" y="T1"/>
                    </a:cxn>
                    <a:cxn ang="T13">
                      <a:pos x="T2" y="T3"/>
                    </a:cxn>
                    <a:cxn ang="T14">
                      <a:pos x="T4" y="T5"/>
                    </a:cxn>
                    <a:cxn ang="T15">
                      <a:pos x="T6" y="T7"/>
                    </a:cxn>
                    <a:cxn ang="T16">
                      <a:pos x="T8" y="T9"/>
                    </a:cxn>
                    <a:cxn ang="T17">
                      <a:pos x="T10" y="T11"/>
                    </a:cxn>
                  </a:cxnLst>
                  <a:rect l="T18" t="T19" r="T20" b="T21"/>
                  <a:pathLst>
                    <a:path w="71" h="411">
                      <a:moveTo>
                        <a:pt x="0" y="0"/>
                      </a:moveTo>
                      <a:lnTo>
                        <a:pt x="0" y="411"/>
                      </a:lnTo>
                      <a:lnTo>
                        <a:pt x="71" y="411"/>
                      </a:lnTo>
                      <a:lnTo>
                        <a:pt x="71" y="5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B20"/>
                    </a:solidFill>
                    <a:effectLst/>
                    <a:uLnTx/>
                    <a:uFillTx/>
                    <a:latin typeface="Corbel"/>
                    <a:sym typeface="Corbel"/>
                  </a:endParaRPr>
                </a:p>
              </p:txBody>
            </p:sp>
            <p:sp>
              <p:nvSpPr>
                <p:cNvPr id="28" name="Freeform 27">
                  <a:extLst>
                    <a:ext uri="{FF2B5EF4-FFF2-40B4-BE49-F238E27FC236}">
                      <a16:creationId xmlns:a16="http://schemas.microsoft.com/office/drawing/2014/main" id="{6694FACC-1511-4CD2-AB0C-BDF3527A2C8A}"/>
                    </a:ext>
                  </a:extLst>
                </p:cNvPr>
                <p:cNvSpPr>
                  <a:spLocks/>
                </p:cNvSpPr>
                <p:nvPr/>
              </p:nvSpPr>
              <p:spPr bwMode="auto">
                <a:xfrm>
                  <a:off x="7324" y="2862"/>
                  <a:ext cx="140" cy="21"/>
                </a:xfrm>
                <a:custGeom>
                  <a:avLst/>
                  <a:gdLst>
                    <a:gd name="T0" fmla="*/ 0 w 420"/>
                    <a:gd name="T1" fmla="*/ 0 h 62"/>
                    <a:gd name="T2" fmla="*/ 0 w 420"/>
                    <a:gd name="T3" fmla="*/ 0 h 62"/>
                    <a:gd name="T4" fmla="*/ 0 w 420"/>
                    <a:gd name="T5" fmla="*/ 0 h 62"/>
                    <a:gd name="T6" fmla="*/ 0 w 420"/>
                    <a:gd name="T7" fmla="*/ 0 h 62"/>
                    <a:gd name="T8" fmla="*/ 0 w 420"/>
                    <a:gd name="T9" fmla="*/ 0 h 62"/>
                    <a:gd name="T10" fmla="*/ 0 w 420"/>
                    <a:gd name="T11" fmla="*/ 0 h 62"/>
                    <a:gd name="T12" fmla="*/ 0 60000 65536"/>
                    <a:gd name="T13" fmla="*/ 0 60000 65536"/>
                    <a:gd name="T14" fmla="*/ 0 60000 65536"/>
                    <a:gd name="T15" fmla="*/ 0 60000 65536"/>
                    <a:gd name="T16" fmla="*/ 0 60000 65536"/>
                    <a:gd name="T17" fmla="*/ 0 60000 65536"/>
                    <a:gd name="T18" fmla="*/ 0 w 420"/>
                    <a:gd name="T19" fmla="*/ 0 h 62"/>
                    <a:gd name="T20" fmla="*/ 420 w 420"/>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20" h="62">
                      <a:moveTo>
                        <a:pt x="0" y="0"/>
                      </a:moveTo>
                      <a:lnTo>
                        <a:pt x="420" y="0"/>
                      </a:lnTo>
                      <a:lnTo>
                        <a:pt x="420" y="62"/>
                      </a:lnTo>
                      <a:lnTo>
                        <a:pt x="0"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B20"/>
                    </a:solidFill>
                    <a:effectLst/>
                    <a:uLnTx/>
                    <a:uFillTx/>
                    <a:latin typeface="Corbel"/>
                    <a:sym typeface="Corbel"/>
                  </a:endParaRPr>
                </a:p>
              </p:txBody>
            </p:sp>
            <p:sp>
              <p:nvSpPr>
                <p:cNvPr id="29" name="Freeform 28">
                  <a:extLst>
                    <a:ext uri="{FF2B5EF4-FFF2-40B4-BE49-F238E27FC236}">
                      <a16:creationId xmlns:a16="http://schemas.microsoft.com/office/drawing/2014/main" id="{38C9A775-04DE-4060-B67A-FE6E4E5E326A}"/>
                    </a:ext>
                  </a:extLst>
                </p:cNvPr>
                <p:cNvSpPr>
                  <a:spLocks/>
                </p:cNvSpPr>
                <p:nvPr/>
              </p:nvSpPr>
              <p:spPr bwMode="auto">
                <a:xfrm>
                  <a:off x="7382" y="2811"/>
                  <a:ext cx="21" cy="120"/>
                </a:xfrm>
                <a:custGeom>
                  <a:avLst/>
                  <a:gdLst>
                    <a:gd name="T0" fmla="*/ 0 w 62"/>
                    <a:gd name="T1" fmla="*/ 0 h 360"/>
                    <a:gd name="T2" fmla="*/ 0 w 62"/>
                    <a:gd name="T3" fmla="*/ 0 h 360"/>
                    <a:gd name="T4" fmla="*/ 0 w 62"/>
                    <a:gd name="T5" fmla="*/ 0 h 360"/>
                    <a:gd name="T6" fmla="*/ 0 w 62"/>
                    <a:gd name="T7" fmla="*/ 0 h 360"/>
                    <a:gd name="T8" fmla="*/ 0 w 62"/>
                    <a:gd name="T9" fmla="*/ 0 h 360"/>
                    <a:gd name="T10" fmla="*/ 0 w 62"/>
                    <a:gd name="T11" fmla="*/ 0 h 360"/>
                    <a:gd name="T12" fmla="*/ 0 60000 65536"/>
                    <a:gd name="T13" fmla="*/ 0 60000 65536"/>
                    <a:gd name="T14" fmla="*/ 0 60000 65536"/>
                    <a:gd name="T15" fmla="*/ 0 60000 65536"/>
                    <a:gd name="T16" fmla="*/ 0 60000 65536"/>
                    <a:gd name="T17" fmla="*/ 0 60000 65536"/>
                    <a:gd name="T18" fmla="*/ 0 w 62"/>
                    <a:gd name="T19" fmla="*/ 0 h 360"/>
                    <a:gd name="T20" fmla="*/ 62 w 62"/>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62" h="360">
                      <a:moveTo>
                        <a:pt x="0" y="0"/>
                      </a:moveTo>
                      <a:lnTo>
                        <a:pt x="0" y="360"/>
                      </a:lnTo>
                      <a:lnTo>
                        <a:pt x="62" y="360"/>
                      </a:lnTo>
                      <a:lnTo>
                        <a:pt x="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B20"/>
                    </a:solidFill>
                    <a:effectLst/>
                    <a:uLnTx/>
                    <a:uFillTx/>
                    <a:latin typeface="Corbel"/>
                    <a:sym typeface="Corbel"/>
                  </a:endParaRPr>
                </a:p>
              </p:txBody>
            </p:sp>
            <p:sp>
              <p:nvSpPr>
                <p:cNvPr id="30" name="Freeform 29">
                  <a:extLst>
                    <a:ext uri="{FF2B5EF4-FFF2-40B4-BE49-F238E27FC236}">
                      <a16:creationId xmlns:a16="http://schemas.microsoft.com/office/drawing/2014/main" id="{2FC4A20B-533A-4980-A2E9-3A2A328F0DE4}"/>
                    </a:ext>
                  </a:extLst>
                </p:cNvPr>
                <p:cNvSpPr>
                  <a:spLocks/>
                </p:cNvSpPr>
                <p:nvPr/>
              </p:nvSpPr>
              <p:spPr bwMode="auto">
                <a:xfrm>
                  <a:off x="7041" y="2810"/>
                  <a:ext cx="732" cy="522"/>
                </a:xfrm>
                <a:custGeom>
                  <a:avLst/>
                  <a:gdLst>
                    <a:gd name="T0" fmla="*/ 0 w 2196"/>
                    <a:gd name="T1" fmla="*/ 0 h 1567"/>
                    <a:gd name="T2" fmla="*/ 0 w 2196"/>
                    <a:gd name="T3" fmla="*/ 0 h 1567"/>
                    <a:gd name="T4" fmla="*/ 0 w 2196"/>
                    <a:gd name="T5" fmla="*/ 0 h 1567"/>
                    <a:gd name="T6" fmla="*/ 0 w 2196"/>
                    <a:gd name="T7" fmla="*/ 0 h 1567"/>
                    <a:gd name="T8" fmla="*/ 0 w 2196"/>
                    <a:gd name="T9" fmla="*/ 0 h 1567"/>
                    <a:gd name="T10" fmla="*/ 0 w 2196"/>
                    <a:gd name="T11" fmla="*/ 0 h 1567"/>
                    <a:gd name="T12" fmla="*/ 0 w 2196"/>
                    <a:gd name="T13" fmla="*/ 0 h 1567"/>
                    <a:gd name="T14" fmla="*/ 0 w 2196"/>
                    <a:gd name="T15" fmla="*/ 0 h 1567"/>
                    <a:gd name="T16" fmla="*/ 0 w 2196"/>
                    <a:gd name="T17" fmla="*/ 0 h 1567"/>
                    <a:gd name="T18" fmla="*/ 0 w 2196"/>
                    <a:gd name="T19" fmla="*/ 0 h 1567"/>
                    <a:gd name="T20" fmla="*/ 0 w 2196"/>
                    <a:gd name="T21" fmla="*/ 0 h 1567"/>
                    <a:gd name="T22" fmla="*/ 0 w 2196"/>
                    <a:gd name="T23" fmla="*/ 0 h 1567"/>
                    <a:gd name="T24" fmla="*/ 0 w 2196"/>
                    <a:gd name="T25" fmla="*/ 0 h 1567"/>
                    <a:gd name="T26" fmla="*/ 0 w 2196"/>
                    <a:gd name="T27" fmla="*/ 0 h 15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6"/>
                    <a:gd name="T43" fmla="*/ 0 h 1567"/>
                    <a:gd name="T44" fmla="*/ 2196 w 2196"/>
                    <a:gd name="T45" fmla="*/ 1567 h 15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6" h="1567">
                      <a:moveTo>
                        <a:pt x="344" y="142"/>
                      </a:moveTo>
                      <a:lnTo>
                        <a:pt x="344" y="1438"/>
                      </a:lnTo>
                      <a:lnTo>
                        <a:pt x="0" y="1438"/>
                      </a:lnTo>
                      <a:lnTo>
                        <a:pt x="0" y="1567"/>
                      </a:lnTo>
                      <a:lnTo>
                        <a:pt x="2196" y="1567"/>
                      </a:lnTo>
                      <a:lnTo>
                        <a:pt x="2196" y="1474"/>
                      </a:lnTo>
                      <a:lnTo>
                        <a:pt x="1795" y="1474"/>
                      </a:lnTo>
                      <a:lnTo>
                        <a:pt x="1795" y="145"/>
                      </a:lnTo>
                      <a:lnTo>
                        <a:pt x="1693" y="43"/>
                      </a:lnTo>
                      <a:lnTo>
                        <a:pt x="1693" y="1469"/>
                      </a:lnTo>
                      <a:lnTo>
                        <a:pt x="431" y="1469"/>
                      </a:lnTo>
                      <a:lnTo>
                        <a:pt x="431" y="0"/>
                      </a:lnTo>
                      <a:lnTo>
                        <a:pt x="344"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B20"/>
                    </a:solidFill>
                    <a:effectLst/>
                    <a:uLnTx/>
                    <a:uFillTx/>
                    <a:latin typeface="Corbel"/>
                    <a:sym typeface="Corbel"/>
                  </a:endParaRPr>
                </a:p>
              </p:txBody>
            </p:sp>
            <p:sp>
              <p:nvSpPr>
                <p:cNvPr id="31" name="Freeform 30">
                  <a:extLst>
                    <a:ext uri="{FF2B5EF4-FFF2-40B4-BE49-F238E27FC236}">
                      <a16:creationId xmlns:a16="http://schemas.microsoft.com/office/drawing/2014/main" id="{48C644BA-352D-46D4-B781-CC35EC1E4DE2}"/>
                    </a:ext>
                  </a:extLst>
                </p:cNvPr>
                <p:cNvSpPr>
                  <a:spLocks/>
                </p:cNvSpPr>
                <p:nvPr/>
              </p:nvSpPr>
              <p:spPr bwMode="auto">
                <a:xfrm>
                  <a:off x="7335" y="3081"/>
                  <a:ext cx="109" cy="242"/>
                </a:xfrm>
                <a:custGeom>
                  <a:avLst/>
                  <a:gdLst>
                    <a:gd name="T0" fmla="*/ 0 w 329"/>
                    <a:gd name="T1" fmla="*/ 0 h 725"/>
                    <a:gd name="T2" fmla="*/ 0 w 329"/>
                    <a:gd name="T3" fmla="*/ 0 h 725"/>
                    <a:gd name="T4" fmla="*/ 0 w 329"/>
                    <a:gd name="T5" fmla="*/ 0 h 725"/>
                    <a:gd name="T6" fmla="*/ 0 w 329"/>
                    <a:gd name="T7" fmla="*/ 0 h 725"/>
                    <a:gd name="T8" fmla="*/ 0 w 329"/>
                    <a:gd name="T9" fmla="*/ 0 h 725"/>
                    <a:gd name="T10" fmla="*/ 0 w 329"/>
                    <a:gd name="T11" fmla="*/ 0 h 725"/>
                    <a:gd name="T12" fmla="*/ 0 w 329"/>
                    <a:gd name="T13" fmla="*/ 0 h 725"/>
                    <a:gd name="T14" fmla="*/ 0 w 329"/>
                    <a:gd name="T15" fmla="*/ 0 h 725"/>
                    <a:gd name="T16" fmla="*/ 0 w 329"/>
                    <a:gd name="T17" fmla="*/ 0 h 725"/>
                    <a:gd name="T18" fmla="*/ 0 w 329"/>
                    <a:gd name="T19" fmla="*/ 0 h 7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9"/>
                    <a:gd name="T31" fmla="*/ 0 h 725"/>
                    <a:gd name="T32" fmla="*/ 329 w 329"/>
                    <a:gd name="T33" fmla="*/ 725 h 7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9" h="725">
                      <a:moveTo>
                        <a:pt x="0" y="5"/>
                      </a:moveTo>
                      <a:lnTo>
                        <a:pt x="0" y="725"/>
                      </a:lnTo>
                      <a:lnTo>
                        <a:pt x="82" y="725"/>
                      </a:lnTo>
                      <a:lnTo>
                        <a:pt x="82" y="83"/>
                      </a:lnTo>
                      <a:lnTo>
                        <a:pt x="247" y="83"/>
                      </a:lnTo>
                      <a:lnTo>
                        <a:pt x="247" y="709"/>
                      </a:lnTo>
                      <a:lnTo>
                        <a:pt x="329" y="709"/>
                      </a:lnTo>
                      <a:lnTo>
                        <a:pt x="329"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B20"/>
                    </a:solidFill>
                    <a:effectLst/>
                    <a:uLnTx/>
                    <a:uFillTx/>
                    <a:latin typeface="Corbel"/>
                    <a:sym typeface="Corbel"/>
                  </a:endParaRPr>
                </a:p>
              </p:txBody>
            </p:sp>
            <p:sp>
              <p:nvSpPr>
                <p:cNvPr id="32" name="Freeform 31">
                  <a:extLst>
                    <a:ext uri="{FF2B5EF4-FFF2-40B4-BE49-F238E27FC236}">
                      <a16:creationId xmlns:a16="http://schemas.microsoft.com/office/drawing/2014/main" id="{07F8408C-21D6-4C29-97AF-55AB38C95EAE}"/>
                    </a:ext>
                  </a:extLst>
                </p:cNvPr>
                <p:cNvSpPr>
                  <a:spLocks/>
                </p:cNvSpPr>
                <p:nvPr/>
              </p:nvSpPr>
              <p:spPr bwMode="auto">
                <a:xfrm>
                  <a:off x="7557" y="2525"/>
                  <a:ext cx="296" cy="120"/>
                </a:xfrm>
                <a:custGeom>
                  <a:avLst/>
                  <a:gdLst>
                    <a:gd name="T0" fmla="*/ 0 w 889"/>
                    <a:gd name="T1" fmla="*/ 0 h 360"/>
                    <a:gd name="T2" fmla="*/ 0 w 889"/>
                    <a:gd name="T3" fmla="*/ 0 h 360"/>
                    <a:gd name="T4" fmla="*/ 0 w 889"/>
                    <a:gd name="T5" fmla="*/ 0 h 360"/>
                    <a:gd name="T6" fmla="*/ 0 w 889"/>
                    <a:gd name="T7" fmla="*/ 0 h 360"/>
                    <a:gd name="T8" fmla="*/ 0 w 889"/>
                    <a:gd name="T9" fmla="*/ 0 h 360"/>
                    <a:gd name="T10" fmla="*/ 0 w 889"/>
                    <a:gd name="T11" fmla="*/ 0 h 360"/>
                    <a:gd name="T12" fmla="*/ 0 w 889"/>
                    <a:gd name="T13" fmla="*/ 0 h 360"/>
                    <a:gd name="T14" fmla="*/ 0 w 889"/>
                    <a:gd name="T15" fmla="*/ 0 h 360"/>
                    <a:gd name="T16" fmla="*/ 0 w 889"/>
                    <a:gd name="T17" fmla="*/ 0 h 360"/>
                    <a:gd name="T18" fmla="*/ 0 w 889"/>
                    <a:gd name="T19" fmla="*/ 0 h 360"/>
                    <a:gd name="T20" fmla="*/ 0 w 889"/>
                    <a:gd name="T21" fmla="*/ 0 h 360"/>
                    <a:gd name="T22" fmla="*/ 0 w 889"/>
                    <a:gd name="T23" fmla="*/ 0 h 360"/>
                    <a:gd name="T24" fmla="*/ 0 w 889"/>
                    <a:gd name="T25" fmla="*/ 0 h 360"/>
                    <a:gd name="T26" fmla="*/ 0 w 889"/>
                    <a:gd name="T27" fmla="*/ 0 h 360"/>
                    <a:gd name="T28" fmla="*/ 0 w 889"/>
                    <a:gd name="T29" fmla="*/ 0 h 360"/>
                    <a:gd name="T30" fmla="*/ 0 w 889"/>
                    <a:gd name="T31" fmla="*/ 0 h 360"/>
                    <a:gd name="T32" fmla="*/ 0 w 889"/>
                    <a:gd name="T33" fmla="*/ 0 h 360"/>
                    <a:gd name="T34" fmla="*/ 0 w 889"/>
                    <a:gd name="T35" fmla="*/ 0 h 360"/>
                    <a:gd name="T36" fmla="*/ 0 w 889"/>
                    <a:gd name="T37" fmla="*/ 0 h 360"/>
                    <a:gd name="T38" fmla="*/ 0 w 889"/>
                    <a:gd name="T39" fmla="*/ 0 h 360"/>
                    <a:gd name="T40" fmla="*/ 0 w 889"/>
                    <a:gd name="T41" fmla="*/ 0 h 360"/>
                    <a:gd name="T42" fmla="*/ 0 w 889"/>
                    <a:gd name="T43" fmla="*/ 0 h 360"/>
                    <a:gd name="T44" fmla="*/ 0 w 889"/>
                    <a:gd name="T45" fmla="*/ 0 h 360"/>
                    <a:gd name="T46" fmla="*/ 0 w 889"/>
                    <a:gd name="T47" fmla="*/ 0 h 360"/>
                    <a:gd name="T48" fmla="*/ 0 w 889"/>
                    <a:gd name="T49" fmla="*/ 0 h 360"/>
                    <a:gd name="T50" fmla="*/ 0 w 889"/>
                    <a:gd name="T51" fmla="*/ 0 h 360"/>
                    <a:gd name="T52" fmla="*/ 0 w 889"/>
                    <a:gd name="T53" fmla="*/ 0 h 360"/>
                    <a:gd name="T54" fmla="*/ 0 w 889"/>
                    <a:gd name="T55" fmla="*/ 0 h 360"/>
                    <a:gd name="T56" fmla="*/ 0 w 889"/>
                    <a:gd name="T57" fmla="*/ 0 h 360"/>
                    <a:gd name="T58" fmla="*/ 0 w 889"/>
                    <a:gd name="T59" fmla="*/ 0 h 360"/>
                    <a:gd name="T60" fmla="*/ 0 w 889"/>
                    <a:gd name="T61" fmla="*/ 0 h 360"/>
                    <a:gd name="T62" fmla="*/ 0 w 889"/>
                    <a:gd name="T63" fmla="*/ 0 h 360"/>
                    <a:gd name="T64" fmla="*/ 0 w 889"/>
                    <a:gd name="T65" fmla="*/ 0 h 360"/>
                    <a:gd name="T66" fmla="*/ 0 w 889"/>
                    <a:gd name="T67" fmla="*/ 0 h 360"/>
                    <a:gd name="T68" fmla="*/ 0 w 889"/>
                    <a:gd name="T69" fmla="*/ 0 h 360"/>
                    <a:gd name="T70" fmla="*/ 0 w 889"/>
                    <a:gd name="T71" fmla="*/ 0 h 360"/>
                    <a:gd name="T72" fmla="*/ 0 w 889"/>
                    <a:gd name="T73" fmla="*/ 0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9"/>
                    <a:gd name="T112" fmla="*/ 0 h 360"/>
                    <a:gd name="T113" fmla="*/ 889 w 889"/>
                    <a:gd name="T114" fmla="*/ 360 h 3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9" h="360">
                      <a:moveTo>
                        <a:pt x="0" y="353"/>
                      </a:moveTo>
                      <a:lnTo>
                        <a:pt x="10" y="244"/>
                      </a:lnTo>
                      <a:lnTo>
                        <a:pt x="56" y="154"/>
                      </a:lnTo>
                      <a:lnTo>
                        <a:pt x="134" y="54"/>
                      </a:lnTo>
                      <a:lnTo>
                        <a:pt x="212" y="12"/>
                      </a:lnTo>
                      <a:lnTo>
                        <a:pt x="312" y="0"/>
                      </a:lnTo>
                      <a:lnTo>
                        <a:pt x="358" y="38"/>
                      </a:lnTo>
                      <a:lnTo>
                        <a:pt x="374" y="126"/>
                      </a:lnTo>
                      <a:lnTo>
                        <a:pt x="444" y="46"/>
                      </a:lnTo>
                      <a:lnTo>
                        <a:pt x="514" y="31"/>
                      </a:lnTo>
                      <a:lnTo>
                        <a:pt x="588" y="54"/>
                      </a:lnTo>
                      <a:lnTo>
                        <a:pt x="630" y="97"/>
                      </a:lnTo>
                      <a:lnTo>
                        <a:pt x="699" y="34"/>
                      </a:lnTo>
                      <a:lnTo>
                        <a:pt x="769" y="19"/>
                      </a:lnTo>
                      <a:lnTo>
                        <a:pt x="844" y="46"/>
                      </a:lnTo>
                      <a:lnTo>
                        <a:pt x="882" y="126"/>
                      </a:lnTo>
                      <a:lnTo>
                        <a:pt x="889" y="216"/>
                      </a:lnTo>
                      <a:lnTo>
                        <a:pt x="859" y="282"/>
                      </a:lnTo>
                      <a:lnTo>
                        <a:pt x="785" y="251"/>
                      </a:lnTo>
                      <a:lnTo>
                        <a:pt x="785" y="188"/>
                      </a:lnTo>
                      <a:lnTo>
                        <a:pt x="766" y="119"/>
                      </a:lnTo>
                      <a:lnTo>
                        <a:pt x="711" y="109"/>
                      </a:lnTo>
                      <a:lnTo>
                        <a:pt x="633" y="161"/>
                      </a:lnTo>
                      <a:lnTo>
                        <a:pt x="594" y="266"/>
                      </a:lnTo>
                      <a:lnTo>
                        <a:pt x="502" y="232"/>
                      </a:lnTo>
                      <a:lnTo>
                        <a:pt x="514" y="122"/>
                      </a:lnTo>
                      <a:lnTo>
                        <a:pt x="436" y="145"/>
                      </a:lnTo>
                      <a:lnTo>
                        <a:pt x="378" y="220"/>
                      </a:lnTo>
                      <a:lnTo>
                        <a:pt x="347" y="301"/>
                      </a:lnTo>
                      <a:lnTo>
                        <a:pt x="274" y="282"/>
                      </a:lnTo>
                      <a:lnTo>
                        <a:pt x="271" y="181"/>
                      </a:lnTo>
                      <a:lnTo>
                        <a:pt x="243" y="100"/>
                      </a:lnTo>
                      <a:lnTo>
                        <a:pt x="174" y="126"/>
                      </a:lnTo>
                      <a:lnTo>
                        <a:pt x="111" y="197"/>
                      </a:lnTo>
                      <a:lnTo>
                        <a:pt x="80" y="360"/>
                      </a:lnTo>
                      <a:lnTo>
                        <a:pt x="0"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B20"/>
                    </a:solidFill>
                    <a:effectLst/>
                    <a:uLnTx/>
                    <a:uFillTx/>
                    <a:latin typeface="Corbel"/>
                    <a:sym typeface="Corbel"/>
                  </a:endParaRPr>
                </a:p>
              </p:txBody>
            </p:sp>
          </p:grpSp>
        </p:grpSp>
      </p:grpSp>
      <p:sp>
        <p:nvSpPr>
          <p:cNvPr id="33" name="Rectangle 32">
            <a:extLst>
              <a:ext uri="{FF2B5EF4-FFF2-40B4-BE49-F238E27FC236}">
                <a16:creationId xmlns:a16="http://schemas.microsoft.com/office/drawing/2014/main" id="{59053FB9-892B-4042-8CAD-FD75652AF549}"/>
              </a:ext>
            </a:extLst>
          </p:cNvPr>
          <p:cNvSpPr/>
          <p:nvPr/>
        </p:nvSpPr>
        <p:spPr>
          <a:xfrm>
            <a:off x="3509014" y="339595"/>
            <a:ext cx="9078645" cy="6278642"/>
          </a:xfrm>
          <a:prstGeom prst="rect">
            <a:avLst/>
          </a:prstGeom>
        </p:spPr>
        <p:txBody>
          <a:bodyPr wrap="square">
            <a:spAutoFit/>
          </a:bodyPr>
          <a:lstStyle/>
          <a:p>
            <a:pPr marL="109537" marR="0" lvl="0" algn="l" defTabSz="457200" rtl="0" eaLnBrk="1" fontAlgn="auto" latinLnBrk="0" hangingPunct="0">
              <a:lnSpc>
                <a:spcPct val="100000"/>
              </a:lnSpc>
              <a:spcBef>
                <a:spcPts val="0"/>
              </a:spcBef>
              <a:spcAft>
                <a:spcPts val="0"/>
              </a:spcAft>
              <a:buClrTx/>
              <a:buSzTx/>
              <a:tabLst/>
              <a:defRPr/>
            </a:pPr>
            <a:r>
              <a:rPr kumimoji="0" lang="en-US" altLang="en-US" sz="5400" b="1" i="0" u="none" strike="noStrike" kern="0" cap="none" spc="0" normalizeH="0" baseline="0" noProof="0" dirty="0">
                <a:ln>
                  <a:noFill/>
                </a:ln>
                <a:solidFill>
                  <a:srgbClr val="295CFF"/>
                </a:solidFill>
                <a:effectLst/>
                <a:uLnTx/>
                <a:uFillTx/>
                <a:latin typeface="Arial Black" panose="020B0A04020102020204" pitchFamily="34" charset="0"/>
                <a:cs typeface="Arial" panose="020B0604020202020204" pitchFamily="34" charset="0"/>
                <a:sym typeface="Corbel"/>
              </a:rPr>
              <a:t>Welcome</a:t>
            </a:r>
          </a:p>
          <a:p>
            <a:pPr marL="109537" marR="0" lvl="0" algn="l" defTabSz="457200" rtl="0" eaLnBrk="1" fontAlgn="auto" latinLnBrk="0" hangingPunct="0">
              <a:lnSpc>
                <a:spcPct val="100000"/>
              </a:lnSpc>
              <a:spcBef>
                <a:spcPts val="0"/>
              </a:spcBef>
              <a:spcAft>
                <a:spcPts val="0"/>
              </a:spcAft>
              <a:buClrTx/>
              <a:buSzTx/>
              <a:tabLst/>
              <a:defRPr/>
            </a:pPr>
            <a:endParaRPr kumimoji="0" lang="en-US" altLang="en-US" sz="3600" b="1" i="0" u="none" strike="noStrike" kern="0" cap="none" spc="0" normalizeH="0" baseline="0" noProof="0" dirty="0">
              <a:ln>
                <a:noFill/>
              </a:ln>
              <a:solidFill>
                <a:srgbClr val="295CFF"/>
              </a:solidFill>
              <a:effectLst/>
              <a:uLnTx/>
              <a:uFillTx/>
              <a:latin typeface="Arial Black" panose="020B0A04020102020204" pitchFamily="34" charset="0"/>
              <a:cs typeface="Arial" panose="020B0604020202020204" pitchFamily="34" charset="0"/>
              <a:sym typeface="Corbel"/>
            </a:endParaRPr>
          </a:p>
          <a:p>
            <a:pPr marL="365125" marR="0" lvl="0" indent="-255588" algn="l" defTabSz="457200" rtl="0" eaLnBrk="1" fontAlgn="auto" latinLnBrk="0" hangingPunct="0">
              <a:lnSpc>
                <a:spcPct val="100000"/>
              </a:lnSpc>
              <a:spcBef>
                <a:spcPts val="0"/>
              </a:spcBef>
              <a:spcAft>
                <a:spcPts val="0"/>
              </a:spcAft>
              <a:buClrTx/>
              <a:buSzTx/>
              <a:buFont typeface="Wingdings 3" panose="05040102010807070707" pitchFamily="18" charset="2"/>
              <a:buChar char=""/>
              <a:tabLst/>
              <a:defRPr/>
            </a:pPr>
            <a:r>
              <a:rPr kumimoji="0" lang="en-US" altLang="en-US" sz="3600" b="1" i="0" u="none" strike="noStrike" kern="0" cap="none" spc="0" normalizeH="0" baseline="0" noProof="0" dirty="0">
                <a:ln>
                  <a:noFill/>
                </a:ln>
                <a:solidFill>
                  <a:srgbClr val="2F2B20"/>
                </a:solidFill>
                <a:effectLst/>
                <a:uLnTx/>
                <a:uFillTx/>
                <a:latin typeface="Arial Black" panose="020B0A04020102020204" pitchFamily="34" charset="0"/>
                <a:cs typeface="Arial" panose="020B0604020202020204" pitchFamily="34" charset="0"/>
                <a:sym typeface="Corbel"/>
              </a:rPr>
              <a:t>Transition Statistics</a:t>
            </a:r>
          </a:p>
          <a:p>
            <a:pPr marL="365125" marR="0" lvl="0" indent="-255588" algn="l" defTabSz="457200" rtl="0" eaLnBrk="1" fontAlgn="auto" latinLnBrk="0" hangingPunct="0">
              <a:lnSpc>
                <a:spcPct val="100000"/>
              </a:lnSpc>
              <a:spcBef>
                <a:spcPts val="0"/>
              </a:spcBef>
              <a:spcAft>
                <a:spcPts val="0"/>
              </a:spcAft>
              <a:buClrTx/>
              <a:buSzTx/>
              <a:buFont typeface="Wingdings 3" panose="05040102010807070707" pitchFamily="18" charset="2"/>
              <a:buChar char=""/>
              <a:tabLst/>
              <a:defRPr/>
            </a:pPr>
            <a:r>
              <a:rPr kumimoji="0" lang="en-US" altLang="en-US" sz="3600" b="1" i="0" u="none" strike="noStrike" kern="0" cap="none" spc="0" normalizeH="0" baseline="0" noProof="0" dirty="0">
                <a:ln>
                  <a:noFill/>
                </a:ln>
                <a:solidFill>
                  <a:srgbClr val="2F2B20"/>
                </a:solidFill>
                <a:effectLst/>
                <a:uLnTx/>
                <a:uFillTx/>
                <a:latin typeface="Arial Black" panose="020B0A04020102020204" pitchFamily="34" charset="0"/>
                <a:cs typeface="Arial" panose="020B0604020202020204" pitchFamily="34" charset="0"/>
                <a:sym typeface="Corbel"/>
              </a:rPr>
              <a:t>Competitive Integrated Employment</a:t>
            </a:r>
          </a:p>
          <a:p>
            <a:pPr marL="365125" marR="0" lvl="0" indent="-255588" algn="l" defTabSz="457200" rtl="0" eaLnBrk="1" fontAlgn="auto" latinLnBrk="0" hangingPunct="0">
              <a:lnSpc>
                <a:spcPct val="100000"/>
              </a:lnSpc>
              <a:spcBef>
                <a:spcPts val="0"/>
              </a:spcBef>
              <a:spcAft>
                <a:spcPts val="0"/>
              </a:spcAft>
              <a:buClrTx/>
              <a:buSzTx/>
              <a:buFont typeface="Wingdings 3" panose="05040102010807070707" pitchFamily="18" charset="2"/>
              <a:buChar char=""/>
              <a:tabLst/>
              <a:defRPr/>
            </a:pPr>
            <a:r>
              <a:rPr kumimoji="0" lang="en-US" altLang="en-US" sz="3600" b="1" i="0" u="none" strike="noStrike" kern="0" cap="none" spc="0" normalizeH="0" baseline="0" noProof="0" dirty="0">
                <a:ln>
                  <a:noFill/>
                </a:ln>
                <a:solidFill>
                  <a:srgbClr val="2F2B20"/>
                </a:solidFill>
                <a:effectLst/>
                <a:uLnTx/>
                <a:uFillTx/>
                <a:latin typeface="Arial Black" panose="020B0A04020102020204" pitchFamily="34" charset="0"/>
                <a:cs typeface="Arial" panose="020B0604020202020204" pitchFamily="34" charset="0"/>
                <a:sym typeface="Corbel"/>
              </a:rPr>
              <a:t>Transition Planning &amp; Challenges</a:t>
            </a:r>
          </a:p>
          <a:p>
            <a:pPr marL="365125" marR="0" lvl="0" indent="-255588" algn="l" defTabSz="457200" rtl="0" eaLnBrk="1" fontAlgn="auto" latinLnBrk="0" hangingPunct="0">
              <a:lnSpc>
                <a:spcPct val="100000"/>
              </a:lnSpc>
              <a:spcBef>
                <a:spcPts val="0"/>
              </a:spcBef>
              <a:spcAft>
                <a:spcPts val="0"/>
              </a:spcAft>
              <a:buClrTx/>
              <a:buSzTx/>
              <a:buFont typeface="Wingdings 3" panose="05040102010807070707" pitchFamily="18" charset="2"/>
              <a:buChar char=""/>
              <a:tabLst/>
              <a:defRPr/>
            </a:pPr>
            <a:r>
              <a:rPr kumimoji="0" lang="en-US" altLang="en-US" sz="3600" b="1" i="0" u="none" strike="noStrike" kern="0" cap="none" spc="0" normalizeH="0" baseline="0" noProof="0" dirty="0">
                <a:ln>
                  <a:noFill/>
                </a:ln>
                <a:solidFill>
                  <a:srgbClr val="2F2B20"/>
                </a:solidFill>
                <a:effectLst/>
                <a:uLnTx/>
                <a:uFillTx/>
                <a:latin typeface="Arial Black" panose="020B0A04020102020204" pitchFamily="34" charset="0"/>
                <a:cs typeface="Arial" panose="020B0604020202020204" pitchFamily="34" charset="0"/>
                <a:sym typeface="Corbel"/>
              </a:rPr>
              <a:t>Parent/Family Engagement</a:t>
            </a:r>
          </a:p>
          <a:p>
            <a:pPr marL="365125" indent="-255588" defTabSz="457200" hangingPunct="0">
              <a:buFont typeface="Wingdings 3" panose="05040102010807070707" pitchFamily="18" charset="2"/>
              <a:buChar char=""/>
              <a:defRPr/>
            </a:pPr>
            <a:r>
              <a:rPr lang="en-US" altLang="en-US" sz="3600" b="1" kern="0" dirty="0">
                <a:solidFill>
                  <a:srgbClr val="2F2B20"/>
                </a:solidFill>
                <a:latin typeface="Arial Black" panose="020B0A04020102020204" pitchFamily="34" charset="0"/>
                <a:cs typeface="Arial" panose="020B0604020202020204" pitchFamily="34" charset="0"/>
                <a:sym typeface="Corbel"/>
              </a:rPr>
              <a:t>Work-Based Learning &amp; Employment</a:t>
            </a:r>
          </a:p>
          <a:p>
            <a:pPr marL="365125" indent="-255588" defTabSz="457200" hangingPunct="0">
              <a:buFont typeface="Wingdings 3" panose="05040102010807070707" pitchFamily="18" charset="2"/>
              <a:buChar char=""/>
              <a:defRPr/>
            </a:pPr>
            <a:r>
              <a:rPr lang="en-US" altLang="en-US" sz="3600" b="1" kern="0" dirty="0">
                <a:solidFill>
                  <a:srgbClr val="2F2B20"/>
                </a:solidFill>
                <a:latin typeface="Arial Black" panose="020B0A04020102020204" pitchFamily="34" charset="0"/>
                <a:cs typeface="Arial" panose="020B0604020202020204" pitchFamily="34" charset="0"/>
                <a:sym typeface="Corbel"/>
              </a:rPr>
              <a:t>Travel Training</a:t>
            </a:r>
          </a:p>
          <a:p>
            <a:pPr marL="109537" marR="0" lvl="0" algn="l" defTabSz="457200" rtl="0" eaLnBrk="1" fontAlgn="auto" latinLnBrk="0" hangingPunct="0">
              <a:lnSpc>
                <a:spcPct val="100000"/>
              </a:lnSpc>
              <a:spcBef>
                <a:spcPts val="0"/>
              </a:spcBef>
              <a:spcAft>
                <a:spcPts val="0"/>
              </a:spcAft>
              <a:buClrTx/>
              <a:buSzTx/>
              <a:tabLst/>
              <a:defRPr/>
            </a:pPr>
            <a:endParaRPr kumimoji="0" lang="en-US" altLang="en-US" sz="2400" b="1" i="0" u="none" strike="noStrike" kern="0" cap="none" spc="0" normalizeH="0" baseline="0" noProof="0" dirty="0">
              <a:ln>
                <a:noFill/>
              </a:ln>
              <a:solidFill>
                <a:srgbClr val="2F2B20"/>
              </a:solidFill>
              <a:effectLst/>
              <a:uLnTx/>
              <a:uFillTx/>
              <a:latin typeface="Arial Black" panose="020B0A04020102020204" pitchFamily="34" charset="0"/>
              <a:cs typeface="Arial" panose="020B0604020202020204" pitchFamily="34" charset="0"/>
              <a:sym typeface="Corbel"/>
            </a:endParaRPr>
          </a:p>
        </p:txBody>
      </p:sp>
      <p:sp>
        <p:nvSpPr>
          <p:cNvPr id="34" name="TextBox 33">
            <a:extLst>
              <a:ext uri="{FF2B5EF4-FFF2-40B4-BE49-F238E27FC236}">
                <a16:creationId xmlns:a16="http://schemas.microsoft.com/office/drawing/2014/main" id="{A0C49E1A-7960-4227-B07F-BE8F760EE644}"/>
              </a:ext>
            </a:extLst>
          </p:cNvPr>
          <p:cNvSpPr txBox="1"/>
          <p:nvPr/>
        </p:nvSpPr>
        <p:spPr>
          <a:xfrm>
            <a:off x="393407" y="4141840"/>
            <a:ext cx="3237128"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2F2B20"/>
                </a:solidFill>
                <a:effectLst/>
                <a:uLnTx/>
                <a:uFillTx/>
                <a:latin typeface="Corbel"/>
                <a:ea typeface="Corbel"/>
                <a:cs typeface="Corbel"/>
                <a:sym typeface="Corbel"/>
              </a:rPr>
              <a:t>Transition Planning</a:t>
            </a:r>
          </a:p>
        </p:txBody>
      </p:sp>
    </p:spTree>
    <p:extLst>
      <p:ext uri="{BB962C8B-B14F-4D97-AF65-F5344CB8AC3E}">
        <p14:creationId xmlns:p14="http://schemas.microsoft.com/office/powerpoint/2010/main" val="3729271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0" y="1854200"/>
            <a:ext cx="3403600" cy="2832100"/>
          </a:xfrm>
        </p:spPr>
        <p:txBody>
          <a:bodyPr>
            <a:normAutofit/>
          </a:bodyPr>
          <a:lstStyle/>
          <a:p>
            <a:pPr algn="ctr">
              <a:defRPr/>
            </a:pPr>
            <a:r>
              <a:rPr lang="en-US" sz="5400" b="1" dirty="0">
                <a:solidFill>
                  <a:srgbClr val="0000FF"/>
                </a:solidFill>
                <a:latin typeface="Arial" panose="020B0604020202020204" pitchFamily="34" charset="0"/>
                <a:cs typeface="Arial" panose="020B0604020202020204" pitchFamily="34" charset="0"/>
              </a:rPr>
              <a:t>Transition    Planning</a:t>
            </a:r>
          </a:p>
        </p:txBody>
      </p:sp>
      <p:sp>
        <p:nvSpPr>
          <p:cNvPr id="28675" name="Rectangle 3"/>
          <p:cNvSpPr>
            <a:spLocks noGrp="1" noChangeArrowheads="1"/>
          </p:cNvSpPr>
          <p:nvPr>
            <p:ph idx="1"/>
          </p:nvPr>
        </p:nvSpPr>
        <p:spPr>
          <a:xfrm>
            <a:off x="3623734" y="864108"/>
            <a:ext cx="7560736" cy="5531352"/>
          </a:xfrm>
        </p:spPr>
        <p:txBody>
          <a:bodyPr/>
          <a:lstStyle/>
          <a:p>
            <a:pPr eaLnBrk="1" hangingPunct="1"/>
            <a:endParaRPr lang="en-US" altLang="en-US" dirty="0"/>
          </a:p>
        </p:txBody>
      </p:sp>
      <p:sp>
        <p:nvSpPr>
          <p:cNvPr id="286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 typeface="Arial" panose="020B0604020202020204" pitchFamily="34" charset="0"/>
              <a:buNone/>
              <a:tabLst/>
              <a:defRPr/>
            </a:pPr>
            <a:fld id="{EA6FB2C9-17B1-4354-96BD-921CADD16164}" type="slidenum">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Helvetica"/>
                <a:sym typeface="Corbel"/>
              </a:rPr>
              <a:pPr marL="0" marR="0" lvl="0" indent="0" algn="r" defTabSz="914400" rtl="0" eaLnBrk="1" fontAlgn="auto" latinLnBrk="0" hangingPunct="1">
                <a:lnSpc>
                  <a:spcPct val="100000"/>
                </a:lnSpc>
                <a:spcBef>
                  <a:spcPct val="0"/>
                </a:spcBef>
                <a:spcAft>
                  <a:spcPts val="0"/>
                </a:spcAft>
                <a:buClrTx/>
                <a:buSzTx/>
                <a:buFont typeface="Arial" panose="020B0604020202020204" pitchFamily="34" charset="0"/>
                <a:buNone/>
                <a:tabLst/>
                <a:defRPr/>
              </a:pPr>
              <a:t>5</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Helvetica"/>
              <a:sym typeface="Corbel"/>
            </a:endParaRPr>
          </a:p>
        </p:txBody>
      </p:sp>
      <p:pic>
        <p:nvPicPr>
          <p:cNvPr id="28677" name="Picture 4" descr="msotw9_temp0"/>
          <p:cNvPicPr>
            <a:picLocks noChangeAspect="1" noChangeArrowheads="1"/>
          </p:cNvPicPr>
          <p:nvPr/>
        </p:nvPicPr>
        <p:blipFill>
          <a:blip r:embed="rId3">
            <a:extLst>
              <a:ext uri="{28A0092B-C50C-407E-A947-70E740481C1C}">
                <a14:useLocalDpi xmlns:a14="http://schemas.microsoft.com/office/drawing/2010/main" val="0"/>
              </a:ext>
            </a:extLst>
          </a:blip>
          <a:srcRect t="27109"/>
          <a:stretch>
            <a:fillRect/>
          </a:stretch>
        </p:blipFill>
        <p:spPr bwMode="auto">
          <a:xfrm>
            <a:off x="3623735" y="274388"/>
            <a:ext cx="8314266" cy="612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7464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D90EAAF0-A56E-46A2-9F6A-8A34B68C13C4}"/>
              </a:ext>
            </a:extLst>
          </p:cNvPr>
          <p:cNvSpPr>
            <a:spLocks noChangeArrowheads="1"/>
          </p:cNvSpPr>
          <p:nvPr/>
        </p:nvSpPr>
        <p:spPr bwMode="auto">
          <a:xfrm>
            <a:off x="3822700" y="1123837"/>
            <a:ext cx="8229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marL="0" marR="0" lvl="0" indent="0" algn="l" defTabSz="457200" rtl="0" eaLnBrk="1" fontAlgn="auto" latinLnBrk="0" hangingPunct="1">
              <a:lnSpc>
                <a:spcPct val="80000"/>
              </a:lnSpc>
              <a:spcBef>
                <a:spcPct val="0"/>
              </a:spcBef>
              <a:spcAft>
                <a:spcPts val="0"/>
              </a:spcAft>
              <a:buClrTx/>
              <a:buSzTx/>
              <a:buFont typeface="Symbol" panose="05050102010706020507" pitchFamily="18" charset="2"/>
              <a:buNone/>
              <a:tabLst/>
              <a:defRPr/>
            </a:pPr>
            <a:r>
              <a:rPr kumimoji="0" lang="en-US" altLang="en-US" sz="4800" b="1" i="0" u="none" strike="noStrike" kern="0" cap="none" spc="0" normalizeH="0" baseline="0" noProof="0" dirty="0">
                <a:ln>
                  <a:noFill/>
                </a:ln>
                <a:solidFill>
                  <a:srgbClr val="2F2B20"/>
                </a:solidFill>
                <a:effectLst/>
                <a:uLnTx/>
                <a:uFillTx/>
                <a:latin typeface="Arial" panose="020B0604020202020204" pitchFamily="34" charset="0"/>
                <a:sym typeface="Corbel"/>
              </a:rPr>
              <a:t>…………to empower all individuals with disabilities with the skills necessary to achieve their full potential in adult living, through support and collaboration with families, schools, and communities.</a:t>
            </a:r>
          </a:p>
          <a:p>
            <a:pPr marL="0" marR="0" lvl="0" indent="0" algn="l" defTabSz="457200" rtl="0" eaLnBrk="1" fontAlgn="auto" latinLnBrk="0" hangingPunct="1">
              <a:lnSpc>
                <a:spcPct val="80000"/>
              </a:lnSpc>
              <a:spcBef>
                <a:spcPct val="0"/>
              </a:spcBef>
              <a:spcAft>
                <a:spcPts val="0"/>
              </a:spcAft>
              <a:buClrTx/>
              <a:buSzTx/>
              <a:buFontTx/>
              <a:buNone/>
              <a:tabLst/>
              <a:defRPr/>
            </a:pPr>
            <a:endParaRPr kumimoji="0" lang="en-US" altLang="en-US" sz="3600" b="0" i="0" u="none" strike="noStrike" kern="0" cap="none" spc="0" normalizeH="0" baseline="0" noProof="0" dirty="0">
              <a:ln>
                <a:noFill/>
              </a:ln>
              <a:solidFill>
                <a:srgbClr val="2F2B20"/>
              </a:solidFill>
              <a:effectLst/>
              <a:uLnTx/>
              <a:uFillTx/>
              <a:latin typeface="Arial" panose="020B0604020202020204" pitchFamily="34" charset="0"/>
              <a:sym typeface="Corbel"/>
            </a:endParaRPr>
          </a:p>
        </p:txBody>
      </p:sp>
      <p:sp>
        <p:nvSpPr>
          <p:cNvPr id="3" name="Title 2">
            <a:extLst>
              <a:ext uri="{FF2B5EF4-FFF2-40B4-BE49-F238E27FC236}">
                <a16:creationId xmlns:a16="http://schemas.microsoft.com/office/drawing/2014/main" id="{9D677857-073B-47E2-9B1C-D8BA19A48BA5}"/>
              </a:ext>
            </a:extLst>
          </p:cNvPr>
          <p:cNvSpPr>
            <a:spLocks noGrp="1"/>
          </p:cNvSpPr>
          <p:nvPr>
            <p:ph type="title"/>
          </p:nvPr>
        </p:nvSpPr>
        <p:spPr>
          <a:xfrm>
            <a:off x="0" y="1123837"/>
            <a:ext cx="3183467" cy="4601184"/>
          </a:xfrm>
        </p:spPr>
        <p:txBody>
          <a:bodyPr>
            <a:normAutofit/>
          </a:bodyPr>
          <a:lstStyle/>
          <a:p>
            <a:pPr algn="ctr">
              <a:defRPr/>
            </a:pPr>
            <a:r>
              <a:rPr lang="en-US" sz="4800" b="1" dirty="0">
                <a:solidFill>
                  <a:srgbClr val="0000FF"/>
                </a:solidFill>
                <a:effectLst/>
                <a:latin typeface="Arial" panose="020B0604020202020204" pitchFamily="34" charset="0"/>
                <a:cs typeface="Arial" panose="020B0604020202020204" pitchFamily="34" charset="0"/>
              </a:rPr>
              <a:t>Transition   Planning Mission</a:t>
            </a:r>
          </a:p>
        </p:txBody>
      </p:sp>
    </p:spTree>
    <p:extLst>
      <p:ext uri="{BB962C8B-B14F-4D97-AF65-F5344CB8AC3E}">
        <p14:creationId xmlns:p14="http://schemas.microsoft.com/office/powerpoint/2010/main" val="365202125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166255" y="1842654"/>
            <a:ext cx="12192000" cy="3810001"/>
          </a:xfrm>
        </p:spPr>
        <p:txBody>
          <a:bodyPr>
            <a:noAutofit/>
          </a:bodyPr>
          <a:lstStyle/>
          <a:p>
            <a:pPr marL="401638" indent="-401638" eaLnBrk="1" hangingPunct="1">
              <a:lnSpc>
                <a:spcPct val="100000"/>
              </a:lnSpc>
              <a:spcBef>
                <a:spcPts val="600"/>
              </a:spcBef>
              <a:buClr>
                <a:schemeClr val="accent4"/>
              </a:buClr>
            </a:pPr>
            <a:r>
              <a:rPr lang="en-US" altLang="en-US" sz="2800" b="1" dirty="0">
                <a:latin typeface="+mj-lt"/>
                <a:cs typeface="Arial" panose="020B0604020202020204" pitchFamily="34" charset="0"/>
              </a:rPr>
              <a:t>In 2016, the Social Security Administration </a:t>
            </a:r>
            <a:r>
              <a:rPr lang="en-US" altLang="en-US" sz="2400" b="1" dirty="0">
                <a:latin typeface="+mj-lt"/>
                <a:cs typeface="Arial" panose="020B0604020202020204" pitchFamily="34" charset="0"/>
              </a:rPr>
              <a:t>(SSA) </a:t>
            </a:r>
            <a:r>
              <a:rPr lang="en-US" altLang="en-US" sz="2800" b="1" dirty="0">
                <a:latin typeface="+mj-lt"/>
                <a:cs typeface="Arial" panose="020B0604020202020204" pitchFamily="34" charset="0"/>
              </a:rPr>
              <a:t>paid roughly </a:t>
            </a:r>
            <a:r>
              <a:rPr lang="en-US" altLang="en-US" sz="2800" b="1" dirty="0">
                <a:solidFill>
                  <a:srgbClr val="FF0000"/>
                </a:solidFill>
                <a:latin typeface="+mj-lt"/>
                <a:cs typeface="Arial" panose="020B0604020202020204" pitchFamily="34" charset="0"/>
              </a:rPr>
              <a:t>$55 billion </a:t>
            </a:r>
            <a:r>
              <a:rPr lang="en-US" altLang="en-US" sz="2800" b="1" dirty="0">
                <a:latin typeface="+mj-lt"/>
                <a:cs typeface="Arial" panose="020B0604020202020204" pitchFamily="34" charset="0"/>
              </a:rPr>
              <a:t>to 8.3 million people. (25% are under age 18)</a:t>
            </a:r>
          </a:p>
          <a:p>
            <a:pPr marL="401638" indent="-401638" eaLnBrk="1" hangingPunct="1">
              <a:lnSpc>
                <a:spcPct val="100000"/>
              </a:lnSpc>
              <a:spcBef>
                <a:spcPts val="600"/>
              </a:spcBef>
              <a:buClr>
                <a:schemeClr val="accent4"/>
              </a:buClr>
            </a:pPr>
            <a:endParaRPr lang="en-US" altLang="en-US" sz="1000" b="1" dirty="0">
              <a:latin typeface="+mj-lt"/>
              <a:cs typeface="Arial" panose="020B0604020202020204" pitchFamily="34" charset="0"/>
            </a:endParaRPr>
          </a:p>
          <a:p>
            <a:pPr marL="401638" indent="-401638" eaLnBrk="1" hangingPunct="1">
              <a:lnSpc>
                <a:spcPct val="100000"/>
              </a:lnSpc>
              <a:spcBef>
                <a:spcPts val="600"/>
              </a:spcBef>
              <a:buClr>
                <a:schemeClr val="accent4"/>
              </a:buClr>
            </a:pPr>
            <a:r>
              <a:rPr lang="en-US" altLang="en-US" sz="2800" b="1" dirty="0">
                <a:solidFill>
                  <a:schemeClr val="bg2"/>
                </a:solidFill>
                <a:latin typeface="+mj-lt"/>
                <a:cs typeface="Arial" panose="020B0604020202020204" pitchFamily="34" charset="0"/>
              </a:rPr>
              <a:t>In 2018, the maximum monthly (California) SSI payment is </a:t>
            </a:r>
            <a:r>
              <a:rPr lang="en-US" altLang="en-US" sz="2800" b="1" dirty="0">
                <a:solidFill>
                  <a:srgbClr val="FF0000"/>
                </a:solidFill>
                <a:latin typeface="+mj-lt"/>
                <a:cs typeface="Arial" panose="020B0604020202020204" pitchFamily="34" charset="0"/>
              </a:rPr>
              <a:t>$931.72 </a:t>
            </a:r>
            <a:r>
              <a:rPr lang="en-US" altLang="en-US" sz="2800" b="1" dirty="0">
                <a:solidFill>
                  <a:schemeClr val="bg2"/>
                </a:solidFill>
                <a:latin typeface="+mj-lt"/>
                <a:cs typeface="Arial" panose="020B0604020202020204" pitchFamily="34" charset="0"/>
              </a:rPr>
              <a:t>per individual.) Fed Benefit rate =$771 + CA Supplement $160.72</a:t>
            </a:r>
          </a:p>
          <a:p>
            <a:pPr marL="401638" indent="-401638" eaLnBrk="1" hangingPunct="1">
              <a:lnSpc>
                <a:spcPct val="100000"/>
              </a:lnSpc>
              <a:spcBef>
                <a:spcPts val="600"/>
              </a:spcBef>
              <a:buClr>
                <a:schemeClr val="accent4"/>
              </a:buClr>
            </a:pPr>
            <a:endParaRPr lang="en-US" altLang="en-US" sz="1000" b="1" dirty="0">
              <a:latin typeface="+mj-lt"/>
              <a:cs typeface="Arial" panose="020B0604020202020204" pitchFamily="34" charset="0"/>
            </a:endParaRPr>
          </a:p>
          <a:p>
            <a:pPr eaLnBrk="1" hangingPunct="1">
              <a:lnSpc>
                <a:spcPct val="100000"/>
              </a:lnSpc>
              <a:spcBef>
                <a:spcPts val="600"/>
              </a:spcBef>
              <a:buClr>
                <a:schemeClr val="accent4"/>
              </a:buClr>
            </a:pPr>
            <a:r>
              <a:rPr lang="en-US" altLang="en-US" sz="2800" b="1" dirty="0">
                <a:latin typeface="+mj-lt"/>
                <a:cs typeface="Arial" panose="020B0604020202020204" pitchFamily="34" charset="0"/>
              </a:rPr>
              <a:t>  Each year 86% of individuals who draw SSI payments have eligible disabilities.</a:t>
            </a:r>
          </a:p>
          <a:p>
            <a:pPr marL="0" indent="0" eaLnBrk="1" hangingPunct="1">
              <a:lnSpc>
                <a:spcPct val="100000"/>
              </a:lnSpc>
              <a:spcBef>
                <a:spcPts val="600"/>
              </a:spcBef>
              <a:buClr>
                <a:schemeClr val="accent4"/>
              </a:buClr>
              <a:buNone/>
            </a:pPr>
            <a:endParaRPr lang="en-US" altLang="en-US" sz="1000" b="1" dirty="0">
              <a:latin typeface="+mj-lt"/>
              <a:cs typeface="Arial" panose="020B0604020202020204" pitchFamily="34" charset="0"/>
            </a:endParaRPr>
          </a:p>
          <a:p>
            <a:pPr eaLnBrk="1" hangingPunct="1">
              <a:lnSpc>
                <a:spcPct val="100000"/>
              </a:lnSpc>
              <a:spcBef>
                <a:spcPts val="600"/>
              </a:spcBef>
              <a:buClr>
                <a:schemeClr val="accent4"/>
              </a:buClr>
            </a:pPr>
            <a:r>
              <a:rPr lang="en-US" altLang="en-US" sz="2800" b="1" dirty="0">
                <a:latin typeface="+mj-lt"/>
                <a:cs typeface="Arial" panose="020B0604020202020204" pitchFamily="34" charset="0"/>
              </a:rPr>
              <a:t>  57% of SSI Recipients have no other income</a:t>
            </a:r>
          </a:p>
          <a:p>
            <a:pPr marL="0" indent="0" eaLnBrk="1" hangingPunct="1">
              <a:lnSpc>
                <a:spcPct val="100000"/>
              </a:lnSpc>
              <a:spcBef>
                <a:spcPts val="600"/>
              </a:spcBef>
              <a:buClr>
                <a:schemeClr val="accent4"/>
              </a:buClr>
              <a:buNone/>
            </a:pPr>
            <a:endParaRPr lang="en-US" altLang="en-US" sz="1000" b="1" dirty="0">
              <a:latin typeface="+mj-lt"/>
              <a:cs typeface="Arial" panose="020B0604020202020204" pitchFamily="34" charset="0"/>
            </a:endParaRPr>
          </a:p>
          <a:p>
            <a:pPr eaLnBrk="1" hangingPunct="1">
              <a:lnSpc>
                <a:spcPct val="100000"/>
              </a:lnSpc>
              <a:spcBef>
                <a:spcPts val="600"/>
              </a:spcBef>
              <a:buClr>
                <a:schemeClr val="accent4"/>
              </a:buClr>
            </a:pPr>
            <a:r>
              <a:rPr lang="en-US" altLang="en-US" sz="2800" b="1" dirty="0">
                <a:latin typeface="+mj-lt"/>
                <a:cs typeface="Arial" panose="020B0604020202020204" pitchFamily="34" charset="0"/>
              </a:rPr>
              <a:t>  4.7% of SSI Recipients are working</a:t>
            </a:r>
          </a:p>
          <a:p>
            <a:pPr marL="0" indent="0" eaLnBrk="1" hangingPunct="1">
              <a:lnSpc>
                <a:spcPct val="100000"/>
              </a:lnSpc>
              <a:spcBef>
                <a:spcPts val="600"/>
              </a:spcBef>
              <a:buClr>
                <a:schemeClr val="accent4"/>
              </a:buClr>
              <a:buNone/>
            </a:pPr>
            <a:endParaRPr lang="en-US" altLang="en-US" sz="1000" b="1" dirty="0">
              <a:latin typeface="+mj-lt"/>
              <a:cs typeface="Arial" panose="020B0604020202020204" pitchFamily="34" charset="0"/>
            </a:endParaRPr>
          </a:p>
          <a:p>
            <a:pPr marL="290513" indent="-290513" eaLnBrk="1" hangingPunct="1">
              <a:lnSpc>
                <a:spcPct val="100000"/>
              </a:lnSpc>
              <a:spcBef>
                <a:spcPts val="600"/>
              </a:spcBef>
              <a:buClr>
                <a:schemeClr val="accent4"/>
              </a:buClr>
            </a:pPr>
            <a:r>
              <a:rPr lang="en-US" altLang="en-US" sz="2800" b="1" dirty="0">
                <a:latin typeface="+mj-lt"/>
                <a:cs typeface="Arial" panose="020B0604020202020204" pitchFamily="34" charset="0"/>
              </a:rPr>
              <a:t>… </a:t>
            </a:r>
            <a:r>
              <a:rPr lang="en-US" altLang="en-US" sz="2800" b="1" dirty="0">
                <a:solidFill>
                  <a:srgbClr val="FF0000"/>
                </a:solidFill>
                <a:latin typeface="+mj-lt"/>
                <a:cs typeface="Arial" panose="020B0604020202020204" pitchFamily="34" charset="0"/>
              </a:rPr>
              <a:t>less than 1% </a:t>
            </a:r>
            <a:r>
              <a:rPr lang="en-US" altLang="en-US" sz="2800" b="1" dirty="0">
                <a:latin typeface="+mj-lt"/>
                <a:cs typeface="Arial" panose="020B0604020202020204" pitchFamily="34" charset="0"/>
              </a:rPr>
              <a:t>of SSI Recipients ever become self-supporting  through employment</a:t>
            </a:r>
          </a:p>
        </p:txBody>
      </p:sp>
      <p:sp>
        <p:nvSpPr>
          <p:cNvPr id="2" name="Title 1"/>
          <p:cNvSpPr>
            <a:spLocks noGrp="1"/>
          </p:cNvSpPr>
          <p:nvPr>
            <p:ph type="title"/>
          </p:nvPr>
        </p:nvSpPr>
        <p:spPr>
          <a:xfrm>
            <a:off x="2476500" y="0"/>
            <a:ext cx="7239000" cy="990600"/>
          </a:xfrm>
        </p:spPr>
        <p:txBody>
          <a:bodyPr>
            <a:normAutofit/>
          </a:bodyPr>
          <a:lstStyle/>
          <a:p>
            <a:pPr marL="484632" algn="ctr">
              <a:defRPr/>
            </a:pPr>
            <a:r>
              <a:rPr lang="en-US" sz="4800" b="1" dirty="0">
                <a:solidFill>
                  <a:srgbClr val="0000FF"/>
                </a:solidFill>
                <a:latin typeface="Arial" panose="020B0604020202020204" pitchFamily="34" charset="0"/>
                <a:cs typeface="Arial" panose="020B0604020202020204" pitchFamily="34" charset="0"/>
              </a:rPr>
              <a:t>National Statistics</a:t>
            </a:r>
          </a:p>
        </p:txBody>
      </p:sp>
    </p:spTree>
    <p:extLst>
      <p:ext uri="{BB962C8B-B14F-4D97-AF65-F5344CB8AC3E}">
        <p14:creationId xmlns:p14="http://schemas.microsoft.com/office/powerpoint/2010/main" val="18260616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2">
                                            <p:bg/>
                                          </p:spTgt>
                                        </p:tgtEl>
                                        <p:attrNameLst>
                                          <p:attrName>style.visibility</p:attrName>
                                        </p:attrNameLst>
                                      </p:cBhvr>
                                      <p:to>
                                        <p:strVal val="visible"/>
                                      </p:to>
                                    </p:set>
                                    <p:animEffect transition="in" filter="fade">
                                      <p:cBhvr>
                                        <p:cTn id="7" dur="1000"/>
                                        <p:tgtEl>
                                          <p:spTgt spid="1536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2">
                                            <p:txEl>
                                              <p:pRg st="0" end="0"/>
                                            </p:txEl>
                                          </p:spTgt>
                                        </p:tgtEl>
                                        <p:attrNameLst>
                                          <p:attrName>style.visibility</p:attrName>
                                        </p:attrNameLst>
                                      </p:cBhvr>
                                      <p:to>
                                        <p:strVal val="visible"/>
                                      </p:to>
                                    </p:set>
                                    <p:animEffect transition="in" filter="fade">
                                      <p:cBhvr>
                                        <p:cTn id="12" dur="1000"/>
                                        <p:tgtEl>
                                          <p:spTgt spid="153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2">
                                            <p:txEl>
                                              <p:pRg st="2" end="2"/>
                                            </p:txEl>
                                          </p:spTgt>
                                        </p:tgtEl>
                                        <p:attrNameLst>
                                          <p:attrName>style.visibility</p:attrName>
                                        </p:attrNameLst>
                                      </p:cBhvr>
                                      <p:to>
                                        <p:strVal val="visible"/>
                                      </p:to>
                                    </p:set>
                                    <p:animEffect transition="in" filter="fade">
                                      <p:cBhvr>
                                        <p:cTn id="17" dur="1000"/>
                                        <p:tgtEl>
                                          <p:spTgt spid="1536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2">
                                            <p:txEl>
                                              <p:pRg st="4" end="4"/>
                                            </p:txEl>
                                          </p:spTgt>
                                        </p:tgtEl>
                                        <p:attrNameLst>
                                          <p:attrName>style.visibility</p:attrName>
                                        </p:attrNameLst>
                                      </p:cBhvr>
                                      <p:to>
                                        <p:strVal val="visible"/>
                                      </p:to>
                                    </p:set>
                                    <p:animEffect transition="in" filter="fade">
                                      <p:cBhvr>
                                        <p:cTn id="22" dur="1000"/>
                                        <p:tgtEl>
                                          <p:spTgt spid="1536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2">
                                            <p:txEl>
                                              <p:pRg st="6" end="6"/>
                                            </p:txEl>
                                          </p:spTgt>
                                        </p:tgtEl>
                                        <p:attrNameLst>
                                          <p:attrName>style.visibility</p:attrName>
                                        </p:attrNameLst>
                                      </p:cBhvr>
                                      <p:to>
                                        <p:strVal val="visible"/>
                                      </p:to>
                                    </p:set>
                                    <p:animEffect transition="in" filter="fade">
                                      <p:cBhvr>
                                        <p:cTn id="27" dur="1000"/>
                                        <p:tgtEl>
                                          <p:spTgt spid="1536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362">
                                            <p:txEl>
                                              <p:pRg st="8" end="8"/>
                                            </p:txEl>
                                          </p:spTgt>
                                        </p:tgtEl>
                                        <p:attrNameLst>
                                          <p:attrName>style.visibility</p:attrName>
                                        </p:attrNameLst>
                                      </p:cBhvr>
                                      <p:to>
                                        <p:strVal val="visible"/>
                                      </p:to>
                                    </p:set>
                                    <p:animEffect transition="in" filter="fade">
                                      <p:cBhvr>
                                        <p:cTn id="32" dur="1000"/>
                                        <p:tgtEl>
                                          <p:spTgt spid="15362">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362">
                                            <p:txEl>
                                              <p:pRg st="10" end="10"/>
                                            </p:txEl>
                                          </p:spTgt>
                                        </p:tgtEl>
                                        <p:attrNameLst>
                                          <p:attrName>style.visibility</p:attrName>
                                        </p:attrNameLst>
                                      </p:cBhvr>
                                      <p:to>
                                        <p:strVal val="visible"/>
                                      </p:to>
                                    </p:set>
                                    <p:animEffect transition="in" filter="fade">
                                      <p:cBhvr>
                                        <p:cTn id="37" dur="500"/>
                                        <p:tgtEl>
                                          <p:spTgt spid="1536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1049007" y="1481138"/>
            <a:ext cx="9161793" cy="4995862"/>
          </a:xfrm>
        </p:spPr>
        <p:txBody>
          <a:bodyPr>
            <a:normAutofit lnSpcReduction="10000"/>
          </a:bodyPr>
          <a:lstStyle/>
          <a:p>
            <a:pPr eaLnBrk="1" hangingPunct="1">
              <a:lnSpc>
                <a:spcPct val="90000"/>
              </a:lnSpc>
              <a:buFontTx/>
              <a:buNone/>
            </a:pPr>
            <a:endParaRPr lang="en-US" altLang="en-US" sz="2000" b="1" dirty="0">
              <a:solidFill>
                <a:srgbClr val="FF0000"/>
              </a:solidFill>
              <a:latin typeface="Arial" panose="020B0604020202020204" pitchFamily="34" charset="0"/>
              <a:cs typeface="Arial" panose="020B0604020202020204" pitchFamily="34" charset="0"/>
            </a:endParaRPr>
          </a:p>
          <a:p>
            <a:pPr eaLnBrk="1" hangingPunct="1">
              <a:lnSpc>
                <a:spcPct val="90000"/>
              </a:lnSpc>
              <a:buFontTx/>
              <a:buNone/>
            </a:pPr>
            <a:r>
              <a:rPr lang="en-US" altLang="en-US" sz="2000" b="1" dirty="0">
                <a:solidFill>
                  <a:srgbClr val="FF0000"/>
                </a:solidFill>
                <a:latin typeface="Arial" panose="020B0604020202020204" pitchFamily="34" charset="0"/>
                <a:cs typeface="Arial" panose="020B0604020202020204" pitchFamily="34" charset="0"/>
              </a:rPr>
              <a:t>Studies on individuals with disabilities indicate:</a:t>
            </a:r>
          </a:p>
          <a:p>
            <a:pPr eaLnBrk="1" hangingPunct="1">
              <a:lnSpc>
                <a:spcPct val="90000"/>
              </a:lnSpc>
              <a:buFontTx/>
              <a:buNone/>
            </a:pPr>
            <a:endParaRPr lang="en-US" altLang="en-US" sz="2000" b="1" dirty="0">
              <a:solidFill>
                <a:srgbClr val="FF0000"/>
              </a:solidFill>
              <a:latin typeface="Arial" panose="020B0604020202020204" pitchFamily="34" charset="0"/>
              <a:cs typeface="Arial" panose="020B0604020202020204" pitchFamily="34" charset="0"/>
            </a:endParaRPr>
          </a:p>
          <a:p>
            <a:pPr eaLnBrk="1" hangingPunct="1">
              <a:lnSpc>
                <a:spcPct val="90000"/>
              </a:lnSpc>
            </a:pPr>
            <a:r>
              <a:rPr lang="en-US" altLang="en-US" sz="2800" b="1" dirty="0">
                <a:latin typeface="Arial" panose="020B0604020202020204" pitchFamily="34" charset="0"/>
                <a:cs typeface="Arial" panose="020B0604020202020204" pitchFamily="34" charset="0"/>
              </a:rPr>
              <a:t>Lower high school graduation rates</a:t>
            </a:r>
          </a:p>
          <a:p>
            <a:pPr eaLnBrk="1" hangingPunct="1">
              <a:lnSpc>
                <a:spcPct val="90000"/>
              </a:lnSpc>
            </a:pPr>
            <a:r>
              <a:rPr lang="en-US" altLang="en-US" sz="2800" b="1" dirty="0">
                <a:latin typeface="Arial" panose="020B0604020202020204" pitchFamily="34" charset="0"/>
                <a:cs typeface="Arial" panose="020B0604020202020204" pitchFamily="34" charset="0"/>
              </a:rPr>
              <a:t>Lower college entrance &amp; graduation rates</a:t>
            </a:r>
          </a:p>
          <a:p>
            <a:pPr eaLnBrk="1" hangingPunct="1">
              <a:lnSpc>
                <a:spcPct val="90000"/>
              </a:lnSpc>
            </a:pPr>
            <a:r>
              <a:rPr lang="en-US" altLang="en-US" sz="2800" b="1" dirty="0">
                <a:latin typeface="Arial" panose="020B0604020202020204" pitchFamily="34" charset="0"/>
                <a:cs typeface="Arial" panose="020B0604020202020204" pitchFamily="34" charset="0"/>
              </a:rPr>
              <a:t>Higher rates of poverty (29% live on household incomes of less than $15,000) </a:t>
            </a:r>
          </a:p>
          <a:p>
            <a:pPr eaLnBrk="1" hangingPunct="1">
              <a:lnSpc>
                <a:spcPct val="90000"/>
              </a:lnSpc>
            </a:pPr>
            <a:r>
              <a:rPr lang="en-US" altLang="en-US" sz="2800" b="1" dirty="0">
                <a:latin typeface="Arial" panose="020B0604020202020204" pitchFamily="34" charset="0"/>
                <a:cs typeface="Arial" panose="020B0604020202020204" pitchFamily="34" charset="0"/>
              </a:rPr>
              <a:t>70%-89% unemployment  </a:t>
            </a:r>
            <a:r>
              <a:rPr lang="en-US" altLang="en-US" sz="1600" b="1" dirty="0">
                <a:latin typeface="Arial" panose="020B0604020202020204" pitchFamily="34" charset="0"/>
                <a:cs typeface="Arial" panose="020B0604020202020204" pitchFamily="34" charset="0"/>
              </a:rPr>
              <a:t>(depends on the source &amp; disability)</a:t>
            </a:r>
          </a:p>
          <a:p>
            <a:pPr eaLnBrk="1" hangingPunct="1">
              <a:lnSpc>
                <a:spcPct val="90000"/>
              </a:lnSpc>
            </a:pPr>
            <a:r>
              <a:rPr lang="en-US" altLang="en-US" sz="2800" b="1" dirty="0">
                <a:latin typeface="Arial" panose="020B0604020202020204" pitchFamily="34" charset="0"/>
                <a:cs typeface="Arial" panose="020B0604020202020204" pitchFamily="34" charset="0"/>
              </a:rPr>
              <a:t>Under-employment</a:t>
            </a:r>
          </a:p>
          <a:p>
            <a:pPr eaLnBrk="1" hangingPunct="1">
              <a:lnSpc>
                <a:spcPct val="90000"/>
              </a:lnSpc>
            </a:pPr>
            <a:r>
              <a:rPr lang="en-US" altLang="en-US" sz="2800" b="1" dirty="0">
                <a:latin typeface="Arial" panose="020B0604020202020204" pitchFamily="34" charset="0"/>
                <a:cs typeface="Arial" panose="020B0604020202020204" pitchFamily="34" charset="0"/>
              </a:rPr>
              <a:t>Less life satisfaction (socialization &amp; optimism)</a:t>
            </a:r>
          </a:p>
          <a:p>
            <a:pPr eaLnBrk="1" hangingPunct="1">
              <a:lnSpc>
                <a:spcPct val="90000"/>
              </a:lnSpc>
              <a:buFontTx/>
              <a:buNone/>
            </a:pPr>
            <a:r>
              <a:rPr lang="en-US" altLang="en-US" sz="2800" dirty="0"/>
              <a:t>                                                                                </a:t>
            </a:r>
          </a:p>
        </p:txBody>
      </p:sp>
      <p:sp>
        <p:nvSpPr>
          <p:cNvPr id="15362" name="Rectangle 2"/>
          <p:cNvSpPr>
            <a:spLocks noGrp="1" noChangeArrowheads="1"/>
          </p:cNvSpPr>
          <p:nvPr>
            <p:ph type="title"/>
          </p:nvPr>
        </p:nvSpPr>
        <p:spPr>
          <a:xfrm>
            <a:off x="1160795" y="0"/>
            <a:ext cx="9601196" cy="1303867"/>
          </a:xfrm>
        </p:spPr>
        <p:txBody>
          <a:bodyPr>
            <a:normAutofit fontScale="90000"/>
          </a:bodyPr>
          <a:lstStyle/>
          <a:p>
            <a:pPr>
              <a:defRPr/>
            </a:pPr>
            <a:br>
              <a:rPr lang="en-US" dirty="0">
                <a:solidFill>
                  <a:srgbClr val="0626C6"/>
                </a:solidFill>
              </a:rPr>
            </a:br>
            <a:r>
              <a:rPr lang="en-US" b="1" dirty="0">
                <a:solidFill>
                  <a:srgbClr val="0000FF"/>
                </a:solidFill>
                <a:latin typeface="Arial" panose="020B0604020202020204" pitchFamily="34" charset="0"/>
                <a:cs typeface="Arial" panose="020B0604020202020204" pitchFamily="34" charset="0"/>
              </a:rPr>
              <a:t>Transition Challenges</a:t>
            </a:r>
          </a:p>
        </p:txBody>
      </p:sp>
    </p:spTree>
    <p:extLst>
      <p:ext uri="{BB962C8B-B14F-4D97-AF65-F5344CB8AC3E}">
        <p14:creationId xmlns:p14="http://schemas.microsoft.com/office/powerpoint/2010/main" val="3676614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Family Buy-in &amp; Support</a:t>
            </a:r>
          </a:p>
        </p:txBody>
      </p:sp>
      <p:sp>
        <p:nvSpPr>
          <p:cNvPr id="3" name="Content Placeholder 2"/>
          <p:cNvSpPr>
            <a:spLocks noGrp="1"/>
          </p:cNvSpPr>
          <p:nvPr>
            <p:ph idx="1"/>
          </p:nvPr>
        </p:nvSpPr>
        <p:spPr>
          <a:xfrm>
            <a:off x="184416" y="1285155"/>
            <a:ext cx="11344195" cy="4525963"/>
          </a:xfrm>
        </p:spPr>
        <p:txBody>
          <a:bodyPr>
            <a:noAutofit/>
          </a:bodyPr>
          <a:lstStyle/>
          <a:p>
            <a:r>
              <a:rPr lang="en-US" sz="3600" b="1" dirty="0">
                <a:solidFill>
                  <a:srgbClr val="FF0000"/>
                </a:solidFill>
              </a:rPr>
              <a:t>Willingness to consider Work-Based Learning Competitive Integrated Employment (CIE)</a:t>
            </a:r>
          </a:p>
          <a:p>
            <a:r>
              <a:rPr lang="en-US" sz="3600" b="1" dirty="0"/>
              <a:t>Encourage as much independence in your student as early as possible.</a:t>
            </a:r>
          </a:p>
          <a:p>
            <a:r>
              <a:rPr lang="en-US" sz="3600" b="1" dirty="0"/>
              <a:t>Education is a collaborative process</a:t>
            </a:r>
          </a:p>
          <a:p>
            <a:r>
              <a:rPr lang="en-US" sz="3600" b="1" dirty="0">
                <a:solidFill>
                  <a:srgbClr val="FF0000"/>
                </a:solidFill>
              </a:rPr>
              <a:t>Willing to learn about Benefits Planning &amp; Management </a:t>
            </a:r>
          </a:p>
          <a:p>
            <a:r>
              <a:rPr lang="en-US" sz="3600" b="1" dirty="0"/>
              <a:t>Learn about the various community resources &amp; services</a:t>
            </a:r>
          </a:p>
          <a:p>
            <a:r>
              <a:rPr lang="en-US" sz="3600" b="1" dirty="0">
                <a:solidFill>
                  <a:srgbClr val="FF0000"/>
                </a:solidFill>
              </a:rPr>
              <a:t>Support work on the weekends, evenings &amp; holidays</a:t>
            </a:r>
          </a:p>
          <a:p>
            <a:endParaRPr lang="en-US" sz="3600" b="1"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FB6DF-2186-4796-A8A5-2F9CF862897A}" type="slidenum">
              <a:rPr kumimoji="0" lang="en-US" sz="1800" b="0" i="0" u="none" strike="noStrike" kern="0" cap="none" spc="0" normalizeH="0" baseline="0" noProof="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384503882"/>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CECY_APSE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Frame">
  <a:themeElements>
    <a:clrScheme name="Frame">
      <a:dk1>
        <a:srgbClr val="2F2B20"/>
      </a:dk1>
      <a:lt1>
        <a:srgbClr val="FFFFFF"/>
      </a:lt1>
      <a:dk2>
        <a:srgbClr val="A7A7A7"/>
      </a:dk2>
      <a:lt2>
        <a:srgbClr val="535353"/>
      </a:lt2>
      <a:accent1>
        <a:srgbClr val="A9A57C"/>
      </a:accent1>
      <a:accent2>
        <a:srgbClr val="9CBEBD"/>
      </a:accent2>
      <a:accent3>
        <a:srgbClr val="D2CB6C"/>
      </a:accent3>
      <a:accent4>
        <a:srgbClr val="95A39D"/>
      </a:accent4>
      <a:accent5>
        <a:srgbClr val="C89F5D"/>
      </a:accent5>
      <a:accent6>
        <a:srgbClr val="B1A089"/>
      </a:accent6>
      <a:hlink>
        <a:srgbClr val="0000FF"/>
      </a:hlink>
      <a:folHlink>
        <a:srgbClr val="FF00FF"/>
      </a:folHlink>
    </a:clrScheme>
    <a:fontScheme name="Frame">
      <a:majorFont>
        <a:latin typeface="Calibri"/>
        <a:ea typeface="Calibri"/>
        <a:cs typeface="Calibri"/>
      </a:majorFont>
      <a:minorFont>
        <a:latin typeface="Helvetica"/>
        <a:ea typeface="Helvetica"/>
        <a:cs typeface="Helvetica"/>
      </a:minorFont>
    </a:fontScheme>
    <a:fmtScheme name="Fra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F2B2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F2B2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7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7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2"/>
            </a:solidFill>
            <a:effectLst>
              <a:outerShdw blurRad="38100" dist="38100" dir="2700000" algn="tl">
                <a:srgbClr val="000000">
                  <a:alpha val="43137"/>
                </a:srgbClr>
              </a:outerShdw>
            </a:effectLst>
            <a:latin typeface="Tahoma"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2"/>
            </a:solidFill>
            <a:effectLst>
              <a:outerShdw blurRad="38100" dist="38100" dir="2700000" algn="tl">
                <a:srgbClr val="000000">
                  <a:alpha val="43137"/>
                </a:srgbClr>
              </a:outerShdw>
            </a:effectLst>
            <a:latin typeface="Tahoma" pitchFamily="34" charset="0"/>
            <a:cs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937</TotalTime>
  <Words>1428</Words>
  <Application>Microsoft Office PowerPoint</Application>
  <PresentationFormat>Widescreen</PresentationFormat>
  <Paragraphs>296</Paragraphs>
  <Slides>34</Slides>
  <Notes>6</Notes>
  <HiddenSlides>0</HiddenSlides>
  <MMClips>0</MMClips>
  <ScaleCrop>false</ScaleCrop>
  <HeadingPairs>
    <vt:vector size="6" baseType="variant">
      <vt:variant>
        <vt:lpstr>Fonts Used</vt:lpstr>
      </vt:variant>
      <vt:variant>
        <vt:i4>22</vt:i4>
      </vt:variant>
      <vt:variant>
        <vt:lpstr>Theme</vt:lpstr>
      </vt:variant>
      <vt:variant>
        <vt:i4>10</vt:i4>
      </vt:variant>
      <vt:variant>
        <vt:lpstr>Slide Titles</vt:lpstr>
      </vt:variant>
      <vt:variant>
        <vt:i4>34</vt:i4>
      </vt:variant>
    </vt:vector>
  </HeadingPairs>
  <TitlesOfParts>
    <vt:vector size="66" baseType="lpstr">
      <vt:lpstr>Arial</vt:lpstr>
      <vt:lpstr>Arial </vt:lpstr>
      <vt:lpstr>Arial Black</vt:lpstr>
      <vt:lpstr>Arial Rounded MT Bold</vt:lpstr>
      <vt:lpstr>Bookman Old Style</vt:lpstr>
      <vt:lpstr>Calibri</vt:lpstr>
      <vt:lpstr>Calibri (headings)</vt:lpstr>
      <vt:lpstr>Calibri Light</vt:lpstr>
      <vt:lpstr>Calisto MT</vt:lpstr>
      <vt:lpstr>Corbel</vt:lpstr>
      <vt:lpstr>Garamond</vt:lpstr>
      <vt:lpstr>Georgia</vt:lpstr>
      <vt:lpstr>Helvetica</vt:lpstr>
      <vt:lpstr>Lucida Sans Unicode</vt:lpstr>
      <vt:lpstr>Mistral</vt:lpstr>
      <vt:lpstr>Perpetua</vt:lpstr>
      <vt:lpstr>Symbol</vt:lpstr>
      <vt:lpstr>Trebuchet MS</vt:lpstr>
      <vt:lpstr>Verdana</vt:lpstr>
      <vt:lpstr>Wingdings</vt:lpstr>
      <vt:lpstr>Wingdings 2</vt:lpstr>
      <vt:lpstr>Wingdings 3</vt:lpstr>
      <vt:lpstr>CECY_APSE_PP_template</vt:lpstr>
      <vt:lpstr>Organic</vt:lpstr>
      <vt:lpstr>Facet</vt:lpstr>
      <vt:lpstr>3_Office Theme</vt:lpstr>
      <vt:lpstr>1_Concourse</vt:lpstr>
      <vt:lpstr>Frame</vt:lpstr>
      <vt:lpstr>2_Concourse</vt:lpstr>
      <vt:lpstr>Default Design</vt:lpstr>
      <vt:lpstr>Glass Layers</vt:lpstr>
      <vt:lpstr>Office Theme</vt:lpstr>
      <vt:lpstr> Effective Transition Planning...  </vt:lpstr>
      <vt:lpstr>Renee Melton                                    Linda ONeal, M.A.</vt:lpstr>
      <vt:lpstr>PowerPoint Presentation</vt:lpstr>
      <vt:lpstr>PowerPoint Presentation</vt:lpstr>
      <vt:lpstr>Transition    Planning</vt:lpstr>
      <vt:lpstr>Transition   Planning Mission</vt:lpstr>
      <vt:lpstr>National Statistics</vt:lpstr>
      <vt:lpstr> Transition Challenges</vt:lpstr>
      <vt:lpstr>Family Buy-in &amp; Support</vt:lpstr>
      <vt:lpstr>Work-Based Learning   (WBL)</vt:lpstr>
      <vt:lpstr>Parent Support for Employment</vt:lpstr>
      <vt:lpstr>Competitive Integrated  Employment  </vt:lpstr>
      <vt:lpstr>PowerPoint Presentation</vt:lpstr>
      <vt:lpstr>PowerPoint Presentation</vt:lpstr>
      <vt:lpstr>PowerPoint Presentation</vt:lpstr>
      <vt:lpstr>START EARLY</vt:lpstr>
      <vt:lpstr>Organizing Community-Based WBL Opportunities</vt:lpstr>
      <vt:lpstr>Successful Work Experience &amp; EMPLOYMENT $ (Direct Hire) Locations:</vt:lpstr>
      <vt:lpstr>     Technology, Hardware, Grocery</vt:lpstr>
      <vt:lpstr>Caregiving, Pets, Hospitality</vt:lpstr>
      <vt:lpstr>PowerPoint Presentation</vt:lpstr>
      <vt:lpstr>PowerPoint Presentation</vt:lpstr>
      <vt:lpstr>Person-Centered Planning and Interagency Collaboration builds hope, self-confidence and trust … ultimately yields quality  outcomes in Adult life! </vt:lpstr>
      <vt:lpstr>CHOC Hospital    Employee  Michelle</vt:lpstr>
      <vt:lpstr>Happy Co-Workers!</vt:lpstr>
      <vt:lpstr>Travel Training</vt:lpstr>
      <vt:lpstr>Accessibility</vt:lpstr>
      <vt:lpstr>Service Options</vt:lpstr>
      <vt:lpstr>Benefits</vt:lpstr>
      <vt:lpstr>PowerPoint Presentation</vt:lpstr>
      <vt:lpstr>Street Crossing</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ONeal</dc:creator>
  <cp:lastModifiedBy>Linda ONeal</cp:lastModifiedBy>
  <cp:revision>107</cp:revision>
  <dcterms:created xsi:type="dcterms:W3CDTF">2018-07-06T17:30:09Z</dcterms:created>
  <dcterms:modified xsi:type="dcterms:W3CDTF">2019-05-28T21:25:03Z</dcterms:modified>
</cp:coreProperties>
</file>