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0" r:id="rId1"/>
    <p:sldMasterId id="2147483906" r:id="rId2"/>
    <p:sldMasterId id="2147483967" r:id="rId3"/>
    <p:sldMasterId id="2147484025" r:id="rId4"/>
    <p:sldMasterId id="2147484037" r:id="rId5"/>
  </p:sldMasterIdLst>
  <p:notesMasterIdLst>
    <p:notesMasterId r:id="rId33"/>
  </p:notesMasterIdLst>
  <p:sldIdLst>
    <p:sldId id="1253" r:id="rId6"/>
    <p:sldId id="521" r:id="rId7"/>
    <p:sldId id="1356" r:id="rId8"/>
    <p:sldId id="695" r:id="rId9"/>
    <p:sldId id="310" r:id="rId10"/>
    <p:sldId id="347" r:id="rId11"/>
    <p:sldId id="1371" r:id="rId12"/>
    <p:sldId id="1358" r:id="rId13"/>
    <p:sldId id="1359" r:id="rId14"/>
    <p:sldId id="1368" r:id="rId15"/>
    <p:sldId id="1369" r:id="rId16"/>
    <p:sldId id="1360" r:id="rId17"/>
    <p:sldId id="1365" r:id="rId18"/>
    <p:sldId id="1366" r:id="rId19"/>
    <p:sldId id="1367" r:id="rId20"/>
    <p:sldId id="1361" r:id="rId21"/>
    <p:sldId id="1362" r:id="rId22"/>
    <p:sldId id="1363" r:id="rId23"/>
    <p:sldId id="1364" r:id="rId24"/>
    <p:sldId id="416" r:id="rId25"/>
    <p:sldId id="680" r:id="rId26"/>
    <p:sldId id="287" r:id="rId27"/>
    <p:sldId id="585" r:id="rId28"/>
    <p:sldId id="290" r:id="rId29"/>
    <p:sldId id="1357" r:id="rId30"/>
    <p:sldId id="522" r:id="rId31"/>
    <p:sldId id="1339"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00CC"/>
    <a:srgbClr val="008000"/>
    <a:srgbClr val="D9ECFF"/>
    <a:srgbClr val="295CFF"/>
    <a:srgbClr val="FF6600"/>
    <a:srgbClr val="E1F7FF"/>
    <a:srgbClr val="009999"/>
    <a:srgbClr val="DFCFB7"/>
    <a:srgbClr val="DAD9C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6692" autoAdjust="0"/>
    <p:restoredTop sz="94660"/>
  </p:normalViewPr>
  <p:slideViewPr>
    <p:cSldViewPr snapToGrid="0">
      <p:cViewPr varScale="1">
        <p:scale>
          <a:sx n="88" d="100"/>
          <a:sy n="88" d="100"/>
        </p:scale>
        <p:origin x="120" y="294"/>
      </p:cViewPr>
      <p:guideLst/>
    </p:cSldViewPr>
  </p:slideViewPr>
  <p:notesTextViewPr>
    <p:cViewPr>
      <p:scale>
        <a:sx n="1" d="1"/>
        <a:sy n="1" d="1"/>
      </p:scale>
      <p:origin x="0" y="0"/>
    </p:cViewPr>
  </p:notesTextViewPr>
  <p:sorterViewPr>
    <p:cViewPr>
      <p:scale>
        <a:sx n="25" d="100"/>
        <a:sy n="2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327181-CFED-493E-BA54-57B114470534}" type="datetimeFigureOut">
              <a:rPr lang="en-US" smtClean="0"/>
              <a:t>11/18/2019</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4645B8-928A-4204-B5A0-C36F3D848994}" type="slidenum">
              <a:rPr lang="en-US" smtClean="0"/>
              <a:t>‹#›</a:t>
            </a:fld>
            <a:endParaRPr lang="en-US" dirty="0"/>
          </a:p>
        </p:txBody>
      </p:sp>
    </p:spTree>
    <p:extLst>
      <p:ext uri="{BB962C8B-B14F-4D97-AF65-F5344CB8AC3E}">
        <p14:creationId xmlns:p14="http://schemas.microsoft.com/office/powerpoint/2010/main" val="4834294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8787231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6">
            <a:extLst>
              <a:ext uri="{FF2B5EF4-FFF2-40B4-BE49-F238E27FC236}">
                <a16:creationId xmlns:a16="http://schemas.microsoft.com/office/drawing/2014/main" id="{235B8805-5E32-44C6-899E-1F469C663EAE}"/>
              </a:ext>
            </a:extLst>
          </p:cNvPr>
          <p:cNvSpPr>
            <a:spLocks noGrp="1" noChangeArrowheads="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1200" cap="none" spc="0" normalizeH="0" baseline="0" noProof="0" dirty="0">
                <a:ln>
                  <a:noFill/>
                </a:ln>
                <a:solidFill>
                  <a:srgbClr val="000000"/>
                </a:solidFill>
                <a:effectLst/>
                <a:uLnTx/>
                <a:uFillTx/>
                <a:latin typeface="Arial" panose="020B0604020202020204" pitchFamily="34" charset="0"/>
                <a:ea typeface="+mn-ea"/>
                <a:cs typeface="Helvetica"/>
                <a:sym typeface="Corbel"/>
              </a:rPr>
              <a:t>© CCHMC 1/3/06</a:t>
            </a:r>
          </a:p>
        </p:txBody>
      </p:sp>
      <p:sp>
        <p:nvSpPr>
          <p:cNvPr id="126979" name="Rectangle 2">
            <a:extLst>
              <a:ext uri="{FF2B5EF4-FFF2-40B4-BE49-F238E27FC236}">
                <a16:creationId xmlns:a16="http://schemas.microsoft.com/office/drawing/2014/main" id="{DA212288-69F6-4AD2-845F-3D4461E7305F}"/>
              </a:ext>
            </a:extLst>
          </p:cNvPr>
          <p:cNvSpPr>
            <a:spLocks noGrp="1" noRot="1" noChangeAspect="1" noChangeArrowheads="1" noTextEdit="1"/>
          </p:cNvSpPr>
          <p:nvPr>
            <p:ph type="sldImg"/>
          </p:nvPr>
        </p:nvSpPr>
        <p:spPr>
          <a:ln/>
        </p:spPr>
      </p:sp>
      <p:sp>
        <p:nvSpPr>
          <p:cNvPr id="126980" name="Rectangle 3">
            <a:extLst>
              <a:ext uri="{FF2B5EF4-FFF2-40B4-BE49-F238E27FC236}">
                <a16:creationId xmlns:a16="http://schemas.microsoft.com/office/drawing/2014/main" id="{434E1E8F-5423-4D10-BE85-915635E6E400}"/>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anose="020B0604020202020204" pitchFamily="34" charset="0"/>
            </a:endParaRPr>
          </a:p>
        </p:txBody>
      </p:sp>
    </p:spTree>
    <p:extLst>
      <p:ext uri="{BB962C8B-B14F-4D97-AF65-F5344CB8AC3E}">
        <p14:creationId xmlns:p14="http://schemas.microsoft.com/office/powerpoint/2010/main" val="882651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12.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11.png"/></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4.xml"/><Relationship Id="rId1" Type="http://schemas.openxmlformats.org/officeDocument/2006/relationships/themeOverride" Target="../theme/themeOverride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4.xml"/><Relationship Id="rId1" Type="http://schemas.openxmlformats.org/officeDocument/2006/relationships/themeOverride" Target="../theme/themeOverride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slideMaster" Target="../slideMasters/slideMaster4.xml"/><Relationship Id="rId1" Type="http://schemas.openxmlformats.org/officeDocument/2006/relationships/themeOverride" Target="../theme/themeOverride4.xml"/><Relationship Id="rId4" Type="http://schemas.openxmlformats.org/officeDocument/2006/relationships/image" Target="../media/image14.jpeg"/></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D4B77D3A-B7D2-4F31-9CE3-7B5AE4FEC371}" type="datetimeFigureOut">
              <a:rPr lang="en-US"/>
              <a:pPr>
                <a:defRPr/>
              </a:pPr>
              <a:t>11/18/2019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AD727036-0BD1-4667-B349-0AB00C646F55}" type="slidenum">
              <a:rPr lang="en-US"/>
              <a:pPr>
                <a:defRPr/>
              </a:pPr>
              <a:t>‹#›</a:t>
            </a:fld>
            <a:endParaRPr lang="en-US" dirty="0"/>
          </a:p>
        </p:txBody>
      </p:sp>
    </p:spTree>
    <p:extLst>
      <p:ext uri="{BB962C8B-B14F-4D97-AF65-F5344CB8AC3E}">
        <p14:creationId xmlns:p14="http://schemas.microsoft.com/office/powerpoint/2010/main" val="256743391"/>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1103F32-3FC4-4665-889B-A9CE77191B47}" type="datetimeFigureOut">
              <a:rPr lang="en-US"/>
              <a:pPr>
                <a:defRPr/>
              </a:pPr>
              <a:t>11/18/2019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0668901A-A50B-4330-B2DE-F786441ABF13}" type="slidenum">
              <a:rPr lang="en-US"/>
              <a:pPr>
                <a:defRPr/>
              </a:pPr>
              <a:t>‹#›</a:t>
            </a:fld>
            <a:endParaRPr lang="en-US" dirty="0"/>
          </a:p>
        </p:txBody>
      </p:sp>
    </p:spTree>
    <p:extLst>
      <p:ext uri="{BB962C8B-B14F-4D97-AF65-F5344CB8AC3E}">
        <p14:creationId xmlns:p14="http://schemas.microsoft.com/office/powerpoint/2010/main" val="688077777"/>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829448A2-517A-49A8-AF78-213A355617F2}" type="datetimeFigureOut">
              <a:rPr lang="en-US"/>
              <a:pPr>
                <a:defRPr/>
              </a:pPr>
              <a:t>11/18/2019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708AFE72-2F63-4C1C-8D1D-3EE3D5A2206D}" type="slidenum">
              <a:rPr lang="en-US"/>
              <a:pPr>
                <a:defRPr/>
              </a:pPr>
              <a:t>‹#›</a:t>
            </a:fld>
            <a:endParaRPr lang="en-US" dirty="0"/>
          </a:p>
        </p:txBody>
      </p:sp>
    </p:spTree>
    <p:extLst>
      <p:ext uri="{BB962C8B-B14F-4D97-AF65-F5344CB8AC3E}">
        <p14:creationId xmlns:p14="http://schemas.microsoft.com/office/powerpoint/2010/main" val="1332588627"/>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HD-PanelTitle-GrommetsCombine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smtClean="0"/>
              <a:pPr/>
              <a:t>‹#›</a:t>
            </a:fld>
            <a:endParaRPr lang="en-US" dirty="0"/>
          </a:p>
        </p:txBody>
      </p:sp>
      <p:cxnSp>
        <p:nvCxnSpPr>
          <p:cNvPr id="15" name="Straight Connector 14"/>
          <p:cNvCxnSpPr/>
          <p:nvPr/>
        </p:nvCxnSpPr>
        <p:spPr>
          <a:xfrm>
            <a:off x="2692399" y="3522131"/>
            <a:ext cx="681566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14417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BFA754-D5C3-4E66-96A6-867B257F58DC}" type="datetimeFigureOut">
              <a:rPr lang="en-US" smtClean="0"/>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1356986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2012723" y="3710585"/>
            <a:ext cx="8163380"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74396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smtClean="0"/>
              <a:t>‹#›</a:t>
            </a:fld>
            <a:endParaRPr lang="en-US" dirty="0"/>
          </a:p>
        </p:txBody>
      </p:sp>
    </p:spTree>
    <p:extLst>
      <p:ext uri="{BB962C8B-B14F-4D97-AF65-F5344CB8AC3E}">
        <p14:creationId xmlns:p14="http://schemas.microsoft.com/office/powerpoint/2010/main" val="396403419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8" name="Straight Connector 17"/>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7284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310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7838583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6" name="Straight Connector 15"/>
          <p:cNvCxnSpPr/>
          <p:nvPr/>
        </p:nvCxnSpPr>
        <p:spPr>
          <a:xfrm>
            <a:off x="1396169" y="2912533"/>
            <a:ext cx="35144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02073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131BC32A-35C5-4EF0-93A9-A4F41A3E6720}" type="datetimeFigureOut">
              <a:rPr lang="en-US"/>
              <a:pPr>
                <a:defRPr/>
              </a:pPr>
              <a:t>11/18/2019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2FD44887-FEB8-4138-8DA5-41882E156567}" type="slidenum">
              <a:rPr lang="en-US"/>
              <a:pPr>
                <a:defRPr/>
              </a:pPr>
              <a:t>‹#›</a:t>
            </a:fld>
            <a:endParaRPr lang="en-US" dirty="0"/>
          </a:p>
        </p:txBody>
      </p:sp>
    </p:spTree>
    <p:extLst>
      <p:ext uri="{BB962C8B-B14F-4D97-AF65-F5344CB8AC3E}">
        <p14:creationId xmlns:p14="http://schemas.microsoft.com/office/powerpoint/2010/main" val="232621747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431242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2109906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389220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746469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5852762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4"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35667990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1"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5" name="Straight Connector 14"/>
          <p:cNvCxnSpPr/>
          <p:nvPr/>
        </p:nvCxnSpPr>
        <p:spPr>
          <a:xfrm>
            <a:off x="1396169" y="3429000"/>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856703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1396169" y="2421466"/>
            <a:ext cx="9407298" cy="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9191778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cxnSp>
        <p:nvCxnSpPr>
          <p:cNvPr id="14" name="Straight Connector 13"/>
          <p:cNvCxnSpPr/>
          <p:nvPr/>
        </p:nvCxnSpPr>
        <p:spPr>
          <a:xfrm>
            <a:off x="8863890" y="990600"/>
            <a:ext cx="0" cy="4876800"/>
          </a:xfrm>
          <a:prstGeom prst="line">
            <a:avLst/>
          </a:prstGeom>
          <a:ln w="15875">
            <a:solidFill>
              <a:schemeClr val="accent1">
                <a:lumMod val="60000"/>
                <a:lumOff val="40000"/>
              </a:schemeClr>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882382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userDrawn="1">
  <p:cSld name="1_Title Slide">
    <p:spTree>
      <p:nvGrpSpPr>
        <p:cNvPr id="1" name=""/>
        <p:cNvGrpSpPr/>
        <p:nvPr/>
      </p:nvGrpSpPr>
      <p:grpSpPr>
        <a:xfrm>
          <a:off x="0" y="0"/>
          <a:ext cx="0" cy="0"/>
          <a:chOff x="0" y="0"/>
          <a:chExt cx="0" cy="0"/>
        </a:xfrm>
      </p:grpSpPr>
      <p:pic>
        <p:nvPicPr>
          <p:cNvPr id="5" name="Picture 8"/>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7152" y="0"/>
            <a:ext cx="12134849" cy="688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1588"/>
            <a:ext cx="4961467"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454400" y="2286001"/>
            <a:ext cx="8240299" cy="1470025"/>
          </a:xfrm>
        </p:spPr>
        <p:txBody>
          <a:bodyPr anchor="t"/>
          <a:lstStyle>
            <a:lvl1pPr algn="r">
              <a:defRPr b="1" cap="small" baseline="0">
                <a:solidFill>
                  <a:srgbClr val="003300"/>
                </a:solidFill>
              </a:defRPr>
            </a:lvl1pPr>
          </a:lstStyle>
          <a:p>
            <a:r>
              <a:rPr lang="en-US"/>
              <a:t>Click to edit Master title style</a:t>
            </a:r>
            <a:endParaRPr lang="en-US" dirty="0"/>
          </a:p>
        </p:txBody>
      </p:sp>
      <p:sp>
        <p:nvSpPr>
          <p:cNvPr id="3" name="Subtitle 2"/>
          <p:cNvSpPr>
            <a:spLocks noGrp="1"/>
          </p:cNvSpPr>
          <p:nvPr>
            <p:ph type="subTitle" idx="1"/>
          </p:nvPr>
        </p:nvSpPr>
        <p:spPr>
          <a:xfrm>
            <a:off x="5283200" y="4038600"/>
            <a:ext cx="6363371" cy="990600"/>
          </a:xfrm>
        </p:spPr>
        <p:txBody>
          <a:bodyPr>
            <a:normAutofit/>
          </a:bodyPr>
          <a:lstStyle>
            <a:lvl1pPr marL="0" indent="0" algn="r">
              <a:buNone/>
              <a:defRPr sz="2000" b="0">
                <a:solidFill>
                  <a:schemeClr val="tx1"/>
                </a:solidFill>
                <a:latin typeface="Georgia"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0" name="Picture Placeholder 9"/>
          <p:cNvSpPr>
            <a:spLocks noGrp="1"/>
          </p:cNvSpPr>
          <p:nvPr>
            <p:ph type="pic" sz="quarter" idx="13"/>
          </p:nvPr>
        </p:nvSpPr>
        <p:spPr>
          <a:xfrm>
            <a:off x="9144000" y="5105400"/>
            <a:ext cx="2438400" cy="990600"/>
          </a:xfrm>
        </p:spPr>
        <p:txBody>
          <a:bodyPr rtlCol="0">
            <a:normAutofit/>
          </a:bodyPr>
          <a:lstStyle>
            <a:lvl1pPr marL="0" indent="0" algn="ctr">
              <a:buNone/>
              <a:defRPr sz="2000" baseline="0"/>
            </a:lvl1pPr>
          </a:lstStyle>
          <a:p>
            <a:pPr lvl="0"/>
            <a:r>
              <a:rPr lang="en-US" noProof="0" dirty="0"/>
              <a:t>Click icon to add picture</a:t>
            </a:r>
          </a:p>
        </p:txBody>
      </p:sp>
    </p:spTree>
    <p:extLst>
      <p:ext uri="{BB962C8B-B14F-4D97-AF65-F5344CB8AC3E}">
        <p14:creationId xmlns:p14="http://schemas.microsoft.com/office/powerpoint/2010/main" val="3774304221"/>
      </p:ext>
    </p:extLst>
  </p:cSld>
  <p:clrMapOvr>
    <a:masterClrMapping/>
  </p:clrMapOvr>
  <p:transition spd="slow">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C18E3B3E-3E61-4A6E-9EB3-C7E812B6B46F}" type="datetimeFigureOut">
              <a:rPr lang="en-US"/>
              <a:pPr>
                <a:defRPr/>
              </a:pPr>
              <a:t>11/18/2019</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69FA9DC-D2F9-49B9-9B90-34CC04B8EC7E}" type="slidenum">
              <a:rPr lang="en-US"/>
              <a:pPr>
                <a:defRPr/>
              </a:pPr>
              <a:t>‹#›</a:t>
            </a:fld>
            <a:endParaRPr lang="en-US" dirty="0"/>
          </a:p>
        </p:txBody>
      </p:sp>
    </p:spTree>
    <p:extLst>
      <p:ext uri="{BB962C8B-B14F-4D97-AF65-F5344CB8AC3E}">
        <p14:creationId xmlns:p14="http://schemas.microsoft.com/office/powerpoint/2010/main" val="4159637928"/>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Shape 11"/>
          <p:cNvSpPr/>
          <p:nvPr/>
        </p:nvSpPr>
        <p:spPr>
          <a:xfrm>
            <a:off x="0" y="761998"/>
            <a:ext cx="9141619" cy="5334003"/>
          </a:xfrm>
          <a:prstGeom prst="rect">
            <a:avLst/>
          </a:prstGeom>
          <a:solidFill>
            <a:schemeClr val="accent1"/>
          </a:solidFill>
          <a:ln w="12700">
            <a:miter lim="400000"/>
          </a:ln>
        </p:spPr>
        <p:txBody>
          <a:bodyPr lIns="45719" rIns="45719"/>
          <a:lstStyle/>
          <a:p>
            <a:endParaRPr dirty="0"/>
          </a:p>
        </p:txBody>
      </p:sp>
      <p:sp>
        <p:nvSpPr>
          <p:cNvPr id="12" name="Shape 12"/>
          <p:cNvSpPr/>
          <p:nvPr/>
        </p:nvSpPr>
        <p:spPr>
          <a:xfrm>
            <a:off x="9270262" y="761998"/>
            <a:ext cx="2925319" cy="5334003"/>
          </a:xfrm>
          <a:prstGeom prst="rect">
            <a:avLst/>
          </a:prstGeom>
          <a:solidFill>
            <a:srgbClr val="C8C8C8">
              <a:alpha val="50000"/>
            </a:srgbClr>
          </a:solidFill>
          <a:ln w="12700">
            <a:miter lim="400000"/>
          </a:ln>
        </p:spPr>
        <p:txBody>
          <a:bodyPr lIns="45719" rIns="45719"/>
          <a:lstStyle/>
          <a:p>
            <a:endParaRPr dirty="0"/>
          </a:p>
        </p:txBody>
      </p:sp>
      <p:sp>
        <p:nvSpPr>
          <p:cNvPr id="13" name="Shape 13"/>
          <p:cNvSpPr>
            <a:spLocks noGrp="1"/>
          </p:cNvSpPr>
          <p:nvPr>
            <p:ph type="title"/>
          </p:nvPr>
        </p:nvSpPr>
        <p:spPr>
          <a:xfrm>
            <a:off x="1069847" y="1298447"/>
            <a:ext cx="7315201" cy="3255266"/>
          </a:xfrm>
          <a:prstGeom prst="rect">
            <a:avLst/>
          </a:prstGeom>
        </p:spPr>
        <p:txBody>
          <a:bodyPr anchor="b"/>
          <a:lstStyle>
            <a:lvl1pPr>
              <a:defRPr sz="5900" spc="-100"/>
            </a:lvl1pPr>
          </a:lstStyle>
          <a:p>
            <a:r>
              <a:t>Title Text</a:t>
            </a:r>
          </a:p>
        </p:txBody>
      </p:sp>
      <p:sp>
        <p:nvSpPr>
          <p:cNvPr id="14" name="Shape 14"/>
          <p:cNvSpPr>
            <a:spLocks noGrp="1"/>
          </p:cNvSpPr>
          <p:nvPr>
            <p:ph type="body" sz="quarter" idx="1"/>
          </p:nvPr>
        </p:nvSpPr>
        <p:spPr>
          <a:xfrm>
            <a:off x="1100015" y="4670245"/>
            <a:ext cx="7315201" cy="914401"/>
          </a:xfrm>
          <a:prstGeom prst="rect">
            <a:avLst/>
          </a:prstGeom>
        </p:spPr>
        <p:txBody>
          <a:bodyPr anchor="t"/>
          <a:lstStyle>
            <a:lvl1pPr marL="0" indent="0">
              <a:buClrTx/>
              <a:buSzTx/>
              <a:buFontTx/>
              <a:buNone/>
              <a:defRPr sz="2200">
                <a:solidFill>
                  <a:srgbClr val="EEEDE5"/>
                </a:solidFill>
              </a:defRPr>
            </a:lvl1pPr>
            <a:lvl2pPr marL="0" indent="457200">
              <a:buClrTx/>
              <a:buSzTx/>
              <a:buFontTx/>
              <a:buNone/>
              <a:defRPr sz="2200">
                <a:solidFill>
                  <a:srgbClr val="EEEDE5"/>
                </a:solidFill>
              </a:defRPr>
            </a:lvl2pPr>
            <a:lvl3pPr marL="0" indent="914400">
              <a:buClrTx/>
              <a:buSzTx/>
              <a:buFontTx/>
              <a:buNone/>
              <a:defRPr sz="2200">
                <a:solidFill>
                  <a:srgbClr val="EEEDE5"/>
                </a:solidFill>
              </a:defRPr>
            </a:lvl3pPr>
            <a:lvl4pPr marL="0" indent="1371600">
              <a:buClrTx/>
              <a:buSzTx/>
              <a:buFontTx/>
              <a:buNone/>
              <a:defRPr sz="2200">
                <a:solidFill>
                  <a:srgbClr val="EEEDE5"/>
                </a:solidFill>
              </a:defRPr>
            </a:lvl4pPr>
            <a:lvl5pPr marL="0" indent="1828800">
              <a:buClrTx/>
              <a:buSzTx/>
              <a:buFontTx/>
              <a:buNone/>
              <a:defRPr sz="2200">
                <a:solidFill>
                  <a:srgbClr val="EEEDE5"/>
                </a:solidFill>
              </a:defRPr>
            </a:lvl5pPr>
          </a:lstStyle>
          <a:p>
            <a:r>
              <a:t>Body Level One</a:t>
            </a:r>
          </a:p>
          <a:p>
            <a:pPr lvl="1"/>
            <a:r>
              <a:t>Body Level Two</a:t>
            </a:r>
          </a:p>
          <a:p>
            <a:pPr lvl="2"/>
            <a:r>
              <a:t>Body Level Three</a:t>
            </a:r>
          </a:p>
          <a:p>
            <a:pPr lvl="3"/>
            <a:r>
              <a:t>Body Level Four</a:t>
            </a:r>
          </a:p>
          <a:p>
            <a:pPr lvl="4"/>
            <a:r>
              <a:t>Body Level Five</a:t>
            </a:r>
          </a:p>
        </p:txBody>
      </p:sp>
      <p:sp>
        <p:nvSpPr>
          <p:cNvPr id="15" name="Shape 15"/>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2667374076"/>
      </p:ext>
    </p:extLst>
  </p:cSld>
  <p:clrMapOvr>
    <a:masterClrMapping/>
  </p:clrMapOvr>
  <p:transition spd="med"/>
</p:sldLayout>
</file>

<file path=ppt/slideLayouts/slideLayout31.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2" name="Shape 22"/>
          <p:cNvSpPr/>
          <p:nvPr/>
        </p:nvSpPr>
        <p:spPr>
          <a:xfrm>
            <a:off x="0" y="758951"/>
            <a:ext cx="3443591" cy="5330954"/>
          </a:xfrm>
          <a:prstGeom prst="rect">
            <a:avLst/>
          </a:prstGeom>
          <a:solidFill>
            <a:schemeClr val="accent1"/>
          </a:solidFill>
          <a:ln w="12700">
            <a:miter lim="400000"/>
          </a:ln>
        </p:spPr>
        <p:txBody>
          <a:bodyPr lIns="45719" rIns="45719"/>
          <a:lstStyle/>
          <a:p>
            <a:endParaRPr dirty="0"/>
          </a:p>
        </p:txBody>
      </p:sp>
      <p:sp>
        <p:nvSpPr>
          <p:cNvPr id="23" name="Shape 23"/>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dirty="0"/>
          </a:p>
        </p:txBody>
      </p:sp>
      <p:sp>
        <p:nvSpPr>
          <p:cNvPr id="24" name="Shape 24"/>
          <p:cNvSpPr>
            <a:spLocks noGrp="1"/>
          </p:cNvSpPr>
          <p:nvPr>
            <p:ph type="title"/>
          </p:nvPr>
        </p:nvSpPr>
        <p:spPr>
          <a:xfrm>
            <a:off x="252919" y="1123837"/>
            <a:ext cx="2947482" cy="4601184"/>
          </a:xfrm>
          <a:prstGeom prst="rect">
            <a:avLst/>
          </a:prstGeom>
        </p:spPr>
        <p:txBody>
          <a:bodyPr/>
          <a:lstStyle/>
          <a:p>
            <a:r>
              <a:t>Title Text</a:t>
            </a:r>
          </a:p>
        </p:txBody>
      </p:sp>
      <p:sp>
        <p:nvSpPr>
          <p:cNvPr id="25" name="Shape 25"/>
          <p:cNvSpPr>
            <a:spLocks noGrp="1"/>
          </p:cNvSpPr>
          <p:nvPr>
            <p:ph type="body" idx="1"/>
          </p:nvPr>
        </p:nvSpPr>
        <p:spPr>
          <a:xfrm>
            <a:off x="3869268" y="864108"/>
            <a:ext cx="7315201" cy="5120641"/>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6" name="Shape 26"/>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900598045"/>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5" name="Shape 55"/>
          <p:cNvSpPr/>
          <p:nvPr/>
        </p:nvSpPr>
        <p:spPr>
          <a:xfrm>
            <a:off x="0" y="758951"/>
            <a:ext cx="3443591" cy="5330954"/>
          </a:xfrm>
          <a:prstGeom prst="rect">
            <a:avLst/>
          </a:prstGeom>
          <a:solidFill>
            <a:schemeClr val="accent1"/>
          </a:solidFill>
          <a:ln w="12700">
            <a:miter lim="400000"/>
          </a:ln>
        </p:spPr>
        <p:txBody>
          <a:bodyPr lIns="45719" rIns="45719"/>
          <a:lstStyle/>
          <a:p>
            <a:endParaRPr dirty="0"/>
          </a:p>
        </p:txBody>
      </p:sp>
      <p:sp>
        <p:nvSpPr>
          <p:cNvPr id="56" name="Shape 56"/>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dirty="0"/>
          </a:p>
        </p:txBody>
      </p:sp>
      <p:sp>
        <p:nvSpPr>
          <p:cNvPr id="57" name="Shape 57"/>
          <p:cNvSpPr>
            <a:spLocks noGrp="1"/>
          </p:cNvSpPr>
          <p:nvPr>
            <p:ph type="title"/>
          </p:nvPr>
        </p:nvSpPr>
        <p:spPr>
          <a:xfrm>
            <a:off x="252919" y="1123837"/>
            <a:ext cx="2947482" cy="4601184"/>
          </a:xfrm>
          <a:prstGeom prst="rect">
            <a:avLst/>
          </a:prstGeom>
        </p:spPr>
        <p:txBody>
          <a:bodyPr/>
          <a:lstStyle/>
          <a:p>
            <a:r>
              <a:t>Title Text</a:t>
            </a:r>
          </a:p>
        </p:txBody>
      </p:sp>
      <p:sp>
        <p:nvSpPr>
          <p:cNvPr id="58" name="Shape 58"/>
          <p:cNvSpPr>
            <a:spLocks noGrp="1"/>
          </p:cNvSpPr>
          <p:nvPr>
            <p:ph type="body" sz="quarter" idx="1"/>
          </p:nvPr>
        </p:nvSpPr>
        <p:spPr>
          <a:xfrm>
            <a:off x="3867911" y="1023585"/>
            <a:ext cx="3474722" cy="807721"/>
          </a:xfrm>
          <a:prstGeom prst="rect">
            <a:avLst/>
          </a:prstGeom>
        </p:spPr>
        <p:txBody>
          <a:bodyPr anchor="b"/>
          <a:lstStyle>
            <a:lvl1pPr marL="0" indent="0">
              <a:spcBef>
                <a:spcPts val="0"/>
              </a:spcBef>
              <a:buClrTx/>
              <a:buSzTx/>
              <a:buFontTx/>
              <a:buNone/>
              <a:defRPr>
                <a:solidFill>
                  <a:srgbClr val="897D5D"/>
                </a:solidFill>
              </a:defRPr>
            </a:lvl1pPr>
            <a:lvl2pPr marL="0" indent="457200">
              <a:spcBef>
                <a:spcPts val="0"/>
              </a:spcBef>
              <a:buClrTx/>
              <a:buSzTx/>
              <a:buFontTx/>
              <a:buNone/>
              <a:defRPr>
                <a:solidFill>
                  <a:srgbClr val="897D5D"/>
                </a:solidFill>
              </a:defRPr>
            </a:lvl2pPr>
            <a:lvl3pPr marL="0" indent="914400">
              <a:spcBef>
                <a:spcPts val="0"/>
              </a:spcBef>
              <a:buClrTx/>
              <a:buSzTx/>
              <a:buFontTx/>
              <a:buNone/>
              <a:defRPr>
                <a:solidFill>
                  <a:srgbClr val="897D5D"/>
                </a:solidFill>
              </a:defRPr>
            </a:lvl3pPr>
            <a:lvl4pPr marL="0" indent="1371600">
              <a:spcBef>
                <a:spcPts val="0"/>
              </a:spcBef>
              <a:buClrTx/>
              <a:buSzTx/>
              <a:buFontTx/>
              <a:buNone/>
              <a:defRPr>
                <a:solidFill>
                  <a:srgbClr val="897D5D"/>
                </a:solidFill>
              </a:defRPr>
            </a:lvl4pPr>
            <a:lvl5pPr marL="0" indent="1828800">
              <a:spcBef>
                <a:spcPts val="0"/>
              </a:spcBef>
              <a:buClrTx/>
              <a:buSzTx/>
              <a:buFontTx/>
              <a:buNone/>
              <a:defRPr>
                <a:solidFill>
                  <a:srgbClr val="897D5D"/>
                </a:solidFill>
              </a:defRPr>
            </a:lvl5pPr>
          </a:lstStyle>
          <a:p>
            <a:r>
              <a:t>Body Level One</a:t>
            </a:r>
          </a:p>
          <a:p>
            <a:pPr lvl="1"/>
            <a:r>
              <a:t>Body Level Two</a:t>
            </a:r>
          </a:p>
          <a:p>
            <a:pPr lvl="2"/>
            <a:r>
              <a:t>Body Level Three</a:t>
            </a:r>
          </a:p>
          <a:p>
            <a:pPr lvl="3"/>
            <a:r>
              <a:t>Body Level Four</a:t>
            </a:r>
          </a:p>
          <a:p>
            <a:pPr lvl="4"/>
            <a:r>
              <a:t>Body Level Five</a:t>
            </a:r>
          </a:p>
        </p:txBody>
      </p:sp>
      <p:sp>
        <p:nvSpPr>
          <p:cNvPr id="59" name="Shape 59"/>
          <p:cNvSpPr>
            <a:spLocks noGrp="1"/>
          </p:cNvSpPr>
          <p:nvPr>
            <p:ph type="body" sz="quarter" idx="13"/>
          </p:nvPr>
        </p:nvSpPr>
        <p:spPr>
          <a:xfrm>
            <a:off x="7818463" y="1023585"/>
            <a:ext cx="3474721" cy="813172"/>
          </a:xfrm>
          <a:prstGeom prst="rect">
            <a:avLst/>
          </a:prstGeom>
        </p:spPr>
        <p:txBody>
          <a:bodyPr anchor="b"/>
          <a:lstStyle/>
          <a:p>
            <a:pPr marL="0" indent="0">
              <a:spcBef>
                <a:spcPts val="0"/>
              </a:spcBef>
              <a:buClrTx/>
              <a:buSzTx/>
              <a:buFontTx/>
              <a:buNone/>
              <a:defRPr>
                <a:solidFill>
                  <a:srgbClr val="897D5D"/>
                </a:solidFill>
              </a:defRPr>
            </a:pPr>
            <a:endParaRPr/>
          </a:p>
        </p:txBody>
      </p:sp>
      <p:sp>
        <p:nvSpPr>
          <p:cNvPr id="60" name="Shape 60"/>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3995499730"/>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8" name="Shape 108"/>
          <p:cNvSpPr/>
          <p:nvPr/>
        </p:nvSpPr>
        <p:spPr>
          <a:xfrm>
            <a:off x="0" y="758951"/>
            <a:ext cx="3443591" cy="5330954"/>
          </a:xfrm>
          <a:prstGeom prst="rect">
            <a:avLst/>
          </a:prstGeom>
          <a:solidFill>
            <a:schemeClr val="accent1"/>
          </a:solidFill>
          <a:ln w="12700">
            <a:miter lim="400000"/>
          </a:ln>
        </p:spPr>
        <p:txBody>
          <a:bodyPr lIns="45719" rIns="45719"/>
          <a:lstStyle/>
          <a:p>
            <a:endParaRPr dirty="0"/>
          </a:p>
        </p:txBody>
      </p:sp>
      <p:sp>
        <p:nvSpPr>
          <p:cNvPr id="109" name="Shape 109"/>
          <p:cNvSpPr/>
          <p:nvPr/>
        </p:nvSpPr>
        <p:spPr>
          <a:xfrm>
            <a:off x="11815864" y="758951"/>
            <a:ext cx="384049" cy="5330954"/>
          </a:xfrm>
          <a:prstGeom prst="rect">
            <a:avLst/>
          </a:prstGeom>
          <a:solidFill>
            <a:srgbClr val="C8C8C8">
              <a:alpha val="49804"/>
            </a:srgbClr>
          </a:solidFill>
          <a:ln w="12700">
            <a:miter lim="400000"/>
          </a:ln>
        </p:spPr>
        <p:txBody>
          <a:bodyPr lIns="45719" rIns="45719"/>
          <a:lstStyle/>
          <a:p>
            <a:endParaRPr dirty="0"/>
          </a:p>
        </p:txBody>
      </p:sp>
      <p:sp>
        <p:nvSpPr>
          <p:cNvPr id="110" name="Shape 110"/>
          <p:cNvSpPr>
            <a:spLocks noGrp="1"/>
          </p:cNvSpPr>
          <p:nvPr>
            <p:ph type="title"/>
          </p:nvPr>
        </p:nvSpPr>
        <p:spPr>
          <a:xfrm>
            <a:off x="252919" y="1123837"/>
            <a:ext cx="2947482" cy="4601184"/>
          </a:xfrm>
          <a:prstGeom prst="rect">
            <a:avLst/>
          </a:prstGeom>
        </p:spPr>
        <p:txBody>
          <a:bodyPr/>
          <a:lstStyle/>
          <a:p>
            <a:r>
              <a:t>Title Text</a:t>
            </a:r>
          </a:p>
        </p:txBody>
      </p:sp>
      <p:sp>
        <p:nvSpPr>
          <p:cNvPr id="111" name="Shape 111"/>
          <p:cNvSpPr>
            <a:spLocks noGrp="1"/>
          </p:cNvSpPr>
          <p:nvPr>
            <p:ph type="body" idx="1"/>
          </p:nvPr>
        </p:nvSpPr>
        <p:spPr>
          <a:xfrm>
            <a:off x="3869268" y="864108"/>
            <a:ext cx="7315201" cy="5120641"/>
          </a:xfrm>
          <a:prstGeom prst="rect">
            <a:avLst/>
          </a:prstGeom>
        </p:spPr>
        <p:txBody>
          <a:bodyPr anchor="t"/>
          <a:lstStyle/>
          <a:p>
            <a:r>
              <a:t>Body Level One</a:t>
            </a:r>
          </a:p>
          <a:p>
            <a:pPr lvl="1"/>
            <a:r>
              <a:t>Body Level Two</a:t>
            </a:r>
          </a:p>
          <a:p>
            <a:pPr lvl="2"/>
            <a:r>
              <a:t>Body Level Three</a:t>
            </a:r>
          </a:p>
          <a:p>
            <a:pPr lvl="3"/>
            <a:r>
              <a:t>Body Level Four</a:t>
            </a:r>
          </a:p>
          <a:p>
            <a:pPr lvl="4"/>
            <a:r>
              <a:t>Body Level Five</a:t>
            </a:r>
          </a:p>
        </p:txBody>
      </p:sp>
      <p:sp>
        <p:nvSpPr>
          <p:cNvPr id="112" name="Shape 112"/>
          <p:cNvSpPr>
            <a:spLocks noGrp="1"/>
          </p:cNvSpPr>
          <p:nvPr>
            <p:ph type="sldNum" sz="quarter" idx="2"/>
          </p:nvPr>
        </p:nvSpPr>
        <p:spPr>
          <a:prstGeom prst="rect">
            <a:avLst/>
          </a:prstGeom>
        </p:spPr>
        <p:txBody>
          <a:bodyPr/>
          <a:lstStyle/>
          <a:p>
            <a:fld id="{86CB4B4D-7CA3-9044-876B-883B54F8677D}" type="slidenum">
              <a:t>‹#›</a:t>
            </a:fld>
            <a:endParaRPr dirty="0"/>
          </a:p>
        </p:txBody>
      </p:sp>
    </p:spTree>
    <p:extLst>
      <p:ext uri="{BB962C8B-B14F-4D97-AF65-F5344CB8AC3E}">
        <p14:creationId xmlns:p14="http://schemas.microsoft.com/office/powerpoint/2010/main" val="1566864607"/>
      </p:ext>
    </p:extLst>
  </p:cSld>
  <p:clrMapOvr>
    <a:masterClrMapping/>
  </p:clrMapOvr>
  <p:transition spd="med"/>
</p:sldLayout>
</file>

<file path=ppt/slideLayouts/slideLayout34.xml><?xml version="1.0" encoding="utf-8"?>
<p:sldLayout xmlns:a="http://schemas.openxmlformats.org/drawingml/2006/main" xmlns:r="http://schemas.openxmlformats.org/officeDocument/2006/relationships" xmlns:p="http://schemas.openxmlformats.org/presentationml/2006/main" type="tx">
  <p:cSld name="1_Title Slide">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130" name="image4.png" descr="TitlePageOverlay.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31" name="Shape 131"/>
          <p:cNvSpPr>
            <a:spLocks noGrp="1"/>
          </p:cNvSpPr>
          <p:nvPr>
            <p:ph type="title"/>
          </p:nvPr>
        </p:nvSpPr>
        <p:spPr>
          <a:xfrm>
            <a:off x="762000" y="1676400"/>
            <a:ext cx="10668000" cy="2424767"/>
          </a:xfrm>
          <a:prstGeom prst="rect">
            <a:avLst/>
          </a:prstGeom>
        </p:spPr>
        <p:txBody>
          <a:bodyPr anchor="b"/>
          <a:lstStyle>
            <a:lvl1pPr algn="ctr">
              <a:lnSpc>
                <a:spcPct val="100000"/>
              </a:lnSpc>
              <a:defRPr sz="5600" spc="0">
                <a:solidFill>
                  <a:srgbClr val="000000"/>
                </a:solidFill>
                <a:latin typeface="Calisto MT"/>
                <a:ea typeface="Calisto MT"/>
                <a:cs typeface="Calisto MT"/>
                <a:sym typeface="Calisto MT"/>
              </a:defRPr>
            </a:lvl1pPr>
          </a:lstStyle>
          <a:p>
            <a:r>
              <a:t>Title Text</a:t>
            </a:r>
          </a:p>
        </p:txBody>
      </p:sp>
      <p:sp>
        <p:nvSpPr>
          <p:cNvPr id="132" name="Shape 132"/>
          <p:cNvSpPr>
            <a:spLocks noGrp="1"/>
          </p:cNvSpPr>
          <p:nvPr>
            <p:ph type="body" sz="quarter" idx="1"/>
          </p:nvPr>
        </p:nvSpPr>
        <p:spPr>
          <a:xfrm>
            <a:off x="762000" y="4419600"/>
            <a:ext cx="10668000" cy="1219200"/>
          </a:xfrm>
          <a:prstGeom prst="rect">
            <a:avLst/>
          </a:prstGeom>
        </p:spPr>
        <p:txBody>
          <a:bodyPr anchor="t"/>
          <a:lstStyle>
            <a:lvl1pPr marL="0" indent="0" algn="ctr">
              <a:lnSpc>
                <a:spcPct val="100000"/>
              </a:lnSpc>
              <a:spcBef>
                <a:spcPts val="0"/>
              </a:spcBef>
              <a:buClrTx/>
              <a:buSzTx/>
              <a:buFontTx/>
              <a:buNone/>
              <a:defRPr sz="2400">
                <a:solidFill>
                  <a:srgbClr val="000000"/>
                </a:solidFill>
                <a:latin typeface="Calisto MT"/>
                <a:ea typeface="Calisto MT"/>
                <a:cs typeface="Calisto MT"/>
                <a:sym typeface="Calisto MT"/>
              </a:defRPr>
            </a:lvl1pPr>
            <a:lvl2pPr marL="0" indent="457200" algn="ctr">
              <a:lnSpc>
                <a:spcPct val="100000"/>
              </a:lnSpc>
              <a:spcBef>
                <a:spcPts val="0"/>
              </a:spcBef>
              <a:buClrTx/>
              <a:buSzTx/>
              <a:buFontTx/>
              <a:buNone/>
              <a:defRPr sz="2400">
                <a:solidFill>
                  <a:srgbClr val="000000"/>
                </a:solidFill>
                <a:latin typeface="Calisto MT"/>
                <a:ea typeface="Calisto MT"/>
                <a:cs typeface="Calisto MT"/>
                <a:sym typeface="Calisto MT"/>
              </a:defRPr>
            </a:lvl2pPr>
            <a:lvl3pPr marL="0" indent="914400" algn="ctr">
              <a:lnSpc>
                <a:spcPct val="100000"/>
              </a:lnSpc>
              <a:spcBef>
                <a:spcPts val="0"/>
              </a:spcBef>
              <a:buClrTx/>
              <a:buSzTx/>
              <a:buFontTx/>
              <a:buNone/>
              <a:defRPr sz="2400">
                <a:solidFill>
                  <a:srgbClr val="000000"/>
                </a:solidFill>
                <a:latin typeface="Calisto MT"/>
                <a:ea typeface="Calisto MT"/>
                <a:cs typeface="Calisto MT"/>
                <a:sym typeface="Calisto MT"/>
              </a:defRPr>
            </a:lvl3pPr>
            <a:lvl4pPr marL="0" indent="1371600" algn="ctr">
              <a:lnSpc>
                <a:spcPct val="100000"/>
              </a:lnSpc>
              <a:spcBef>
                <a:spcPts val="0"/>
              </a:spcBef>
              <a:buClrTx/>
              <a:buSzTx/>
              <a:buFontTx/>
              <a:buNone/>
              <a:defRPr sz="2400">
                <a:solidFill>
                  <a:srgbClr val="000000"/>
                </a:solidFill>
                <a:latin typeface="Calisto MT"/>
                <a:ea typeface="Calisto MT"/>
                <a:cs typeface="Calisto MT"/>
                <a:sym typeface="Calisto MT"/>
              </a:defRPr>
            </a:lvl4pPr>
            <a:lvl5pPr marL="0" indent="1828800" algn="ctr">
              <a:lnSpc>
                <a:spcPct val="100000"/>
              </a:lnSpc>
              <a:spcBef>
                <a:spcPts val="0"/>
              </a:spcBef>
              <a:buClrTx/>
              <a:buSzTx/>
              <a:buFontTx/>
              <a:buNone/>
              <a:defRPr sz="2400">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133" name="image5.png" descr="standardRule.png"/>
          <p:cNvPicPr>
            <a:picLocks noChangeAspect="1"/>
          </p:cNvPicPr>
          <p:nvPr/>
        </p:nvPicPr>
        <p:blipFill>
          <a:blip r:embed="rId3"/>
          <a:stretch>
            <a:fillRect/>
          </a:stretch>
        </p:blipFill>
        <p:spPr>
          <a:xfrm>
            <a:off x="3606800" y="4191000"/>
            <a:ext cx="4978400" cy="152400"/>
          </a:xfrm>
          <a:prstGeom prst="rect">
            <a:avLst/>
          </a:prstGeom>
          <a:ln w="12700">
            <a:miter lim="400000"/>
          </a:ln>
          <a:effectLst>
            <a:outerShdw blurRad="25400" rotWithShape="0">
              <a:srgbClr val="000000">
                <a:alpha val="40000"/>
              </a:srgbClr>
            </a:outerShdw>
          </a:effectLst>
        </p:spPr>
      </p:pic>
      <p:sp>
        <p:nvSpPr>
          <p:cNvPr id="134" name="Shape 134"/>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591223316"/>
      </p:ext>
    </p:extLst>
  </p:cSld>
  <p:clrMapOvr>
    <a:masterClrMapping/>
  </p:clrMapOvr>
  <p:transition spd="med"/>
</p:sldLayout>
</file>

<file path=ppt/slideLayouts/slideLayout35.xml><?xml version="1.0" encoding="utf-8"?>
<p:sldLayout xmlns:a="http://schemas.openxmlformats.org/drawingml/2006/main" xmlns:r="http://schemas.openxmlformats.org/officeDocument/2006/relationships" xmlns:p="http://schemas.openxmlformats.org/presentationml/2006/main" type="tx">
  <p:cSld name="Title Slide with 3 Pictures">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152" name="image4.png" descr="TitlePageOverlay.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53" name="Shape 153"/>
          <p:cNvSpPr>
            <a:spLocks noGrp="1"/>
          </p:cNvSpPr>
          <p:nvPr>
            <p:ph type="title"/>
          </p:nvPr>
        </p:nvSpPr>
        <p:spPr>
          <a:xfrm>
            <a:off x="762000" y="2057400"/>
            <a:ext cx="10668000" cy="2424767"/>
          </a:xfrm>
          <a:prstGeom prst="rect">
            <a:avLst/>
          </a:prstGeom>
        </p:spPr>
        <p:txBody>
          <a:bodyPr anchor="b"/>
          <a:lstStyle>
            <a:lvl1pPr algn="ctr">
              <a:lnSpc>
                <a:spcPct val="100000"/>
              </a:lnSpc>
              <a:defRPr sz="5600" spc="0">
                <a:solidFill>
                  <a:srgbClr val="000000"/>
                </a:solidFill>
                <a:latin typeface="Calisto MT"/>
                <a:ea typeface="Calisto MT"/>
                <a:cs typeface="Calisto MT"/>
                <a:sym typeface="Calisto MT"/>
              </a:defRPr>
            </a:lvl1pPr>
          </a:lstStyle>
          <a:p>
            <a:r>
              <a:t>Title Text</a:t>
            </a:r>
          </a:p>
        </p:txBody>
      </p:sp>
      <p:sp>
        <p:nvSpPr>
          <p:cNvPr id="154" name="Shape 154"/>
          <p:cNvSpPr>
            <a:spLocks noGrp="1"/>
          </p:cNvSpPr>
          <p:nvPr>
            <p:ph type="body" sz="quarter" idx="1"/>
          </p:nvPr>
        </p:nvSpPr>
        <p:spPr>
          <a:xfrm>
            <a:off x="762000" y="4800600"/>
            <a:ext cx="10668000" cy="1219200"/>
          </a:xfrm>
          <a:prstGeom prst="rect">
            <a:avLst/>
          </a:prstGeom>
        </p:spPr>
        <p:txBody>
          <a:bodyPr anchor="t"/>
          <a:lstStyle>
            <a:lvl1pPr marL="0" indent="0" algn="ctr">
              <a:lnSpc>
                <a:spcPct val="100000"/>
              </a:lnSpc>
              <a:spcBef>
                <a:spcPts val="0"/>
              </a:spcBef>
              <a:buClrTx/>
              <a:buSzTx/>
              <a:buFontTx/>
              <a:buNone/>
              <a:defRPr sz="2400">
                <a:solidFill>
                  <a:srgbClr val="000000"/>
                </a:solidFill>
                <a:latin typeface="Calisto MT"/>
                <a:ea typeface="Calisto MT"/>
                <a:cs typeface="Calisto MT"/>
                <a:sym typeface="Calisto MT"/>
              </a:defRPr>
            </a:lvl1pPr>
            <a:lvl2pPr marL="0" indent="457200" algn="ctr">
              <a:lnSpc>
                <a:spcPct val="100000"/>
              </a:lnSpc>
              <a:spcBef>
                <a:spcPts val="0"/>
              </a:spcBef>
              <a:buClrTx/>
              <a:buSzTx/>
              <a:buFontTx/>
              <a:buNone/>
              <a:defRPr sz="2400">
                <a:solidFill>
                  <a:srgbClr val="000000"/>
                </a:solidFill>
                <a:latin typeface="Calisto MT"/>
                <a:ea typeface="Calisto MT"/>
                <a:cs typeface="Calisto MT"/>
                <a:sym typeface="Calisto MT"/>
              </a:defRPr>
            </a:lvl2pPr>
            <a:lvl3pPr marL="0" indent="914400" algn="ctr">
              <a:lnSpc>
                <a:spcPct val="100000"/>
              </a:lnSpc>
              <a:spcBef>
                <a:spcPts val="0"/>
              </a:spcBef>
              <a:buClrTx/>
              <a:buSzTx/>
              <a:buFontTx/>
              <a:buNone/>
              <a:defRPr sz="2400">
                <a:solidFill>
                  <a:srgbClr val="000000"/>
                </a:solidFill>
                <a:latin typeface="Calisto MT"/>
                <a:ea typeface="Calisto MT"/>
                <a:cs typeface="Calisto MT"/>
                <a:sym typeface="Calisto MT"/>
              </a:defRPr>
            </a:lvl3pPr>
            <a:lvl4pPr marL="0" indent="1371600" algn="ctr">
              <a:lnSpc>
                <a:spcPct val="100000"/>
              </a:lnSpc>
              <a:spcBef>
                <a:spcPts val="0"/>
              </a:spcBef>
              <a:buClrTx/>
              <a:buSzTx/>
              <a:buFontTx/>
              <a:buNone/>
              <a:defRPr sz="2400">
                <a:solidFill>
                  <a:srgbClr val="000000"/>
                </a:solidFill>
                <a:latin typeface="Calisto MT"/>
                <a:ea typeface="Calisto MT"/>
                <a:cs typeface="Calisto MT"/>
                <a:sym typeface="Calisto MT"/>
              </a:defRPr>
            </a:lvl4pPr>
            <a:lvl5pPr marL="0" indent="1828800" algn="ctr">
              <a:lnSpc>
                <a:spcPct val="100000"/>
              </a:lnSpc>
              <a:spcBef>
                <a:spcPts val="0"/>
              </a:spcBef>
              <a:buClrTx/>
              <a:buSzTx/>
              <a:buFontTx/>
              <a:buNone/>
              <a:defRPr sz="2400">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155" name="image5.png" descr="standardRule.png"/>
          <p:cNvPicPr>
            <a:picLocks noChangeAspect="1"/>
          </p:cNvPicPr>
          <p:nvPr/>
        </p:nvPicPr>
        <p:blipFill>
          <a:blip r:embed="rId3"/>
          <a:stretch>
            <a:fillRect/>
          </a:stretch>
        </p:blipFill>
        <p:spPr>
          <a:xfrm>
            <a:off x="3606800" y="4572000"/>
            <a:ext cx="4978400" cy="152400"/>
          </a:xfrm>
          <a:prstGeom prst="rect">
            <a:avLst/>
          </a:prstGeom>
          <a:ln w="12700">
            <a:miter lim="400000"/>
          </a:ln>
          <a:effectLst>
            <a:outerShdw blurRad="25400" rotWithShape="0">
              <a:srgbClr val="000000">
                <a:alpha val="40000"/>
              </a:srgbClr>
            </a:outerShdw>
          </a:effectLst>
        </p:spPr>
      </p:pic>
      <p:pic>
        <p:nvPicPr>
          <p:cNvPr id="156" name="image6.png" descr="pictureStamp-Frame.png"/>
          <p:cNvPicPr>
            <a:picLocks noChangeAspect="1"/>
          </p:cNvPicPr>
          <p:nvPr/>
        </p:nvPicPr>
        <p:blipFill>
          <a:blip r:embed="rId4"/>
          <a:stretch>
            <a:fillRect/>
          </a:stretch>
        </p:blipFill>
        <p:spPr>
          <a:xfrm rot="21366660">
            <a:off x="6851166" y="599839"/>
            <a:ext cx="2147110" cy="2025116"/>
          </a:xfrm>
          <a:prstGeom prst="rect">
            <a:avLst/>
          </a:prstGeom>
          <a:ln w="12700">
            <a:miter lim="400000"/>
          </a:ln>
        </p:spPr>
      </p:pic>
      <p:pic>
        <p:nvPicPr>
          <p:cNvPr id="157" name="image6.png" descr="pictureStamp-Frame.png"/>
          <p:cNvPicPr>
            <a:picLocks noChangeAspect="1"/>
          </p:cNvPicPr>
          <p:nvPr/>
        </p:nvPicPr>
        <p:blipFill>
          <a:blip r:embed="rId4"/>
          <a:stretch>
            <a:fillRect/>
          </a:stretch>
        </p:blipFill>
        <p:spPr>
          <a:xfrm rot="21329777">
            <a:off x="2763696" y="555386"/>
            <a:ext cx="2147110" cy="2025116"/>
          </a:xfrm>
          <a:prstGeom prst="rect">
            <a:avLst/>
          </a:prstGeom>
          <a:ln w="12700">
            <a:miter lim="400000"/>
          </a:ln>
        </p:spPr>
      </p:pic>
      <p:sp>
        <p:nvSpPr>
          <p:cNvPr id="158" name="Shape 158"/>
          <p:cNvSpPr>
            <a:spLocks noGrp="1"/>
          </p:cNvSpPr>
          <p:nvPr>
            <p:ph type="pic" sz="quarter" idx="13"/>
          </p:nvPr>
        </p:nvSpPr>
        <p:spPr>
          <a:xfrm rot="21254634">
            <a:off x="3008195" y="735838"/>
            <a:ext cx="1658113" cy="1664209"/>
          </a:xfrm>
          <a:prstGeom prst="rect">
            <a:avLst/>
          </a:prstGeom>
        </p:spPr>
        <p:txBody>
          <a:bodyPr lIns="91439" rIns="91439" anchor="t">
            <a:noAutofit/>
          </a:bodyPr>
          <a:lstStyle/>
          <a:p>
            <a:endParaRPr dirty="0"/>
          </a:p>
        </p:txBody>
      </p:sp>
      <p:sp>
        <p:nvSpPr>
          <p:cNvPr id="159" name="Shape 159"/>
          <p:cNvSpPr>
            <a:spLocks noGrp="1"/>
          </p:cNvSpPr>
          <p:nvPr>
            <p:ph type="pic" sz="quarter" idx="14"/>
          </p:nvPr>
        </p:nvSpPr>
        <p:spPr>
          <a:xfrm rot="21315648">
            <a:off x="7095663" y="780292"/>
            <a:ext cx="1658113" cy="1664208"/>
          </a:xfrm>
          <a:prstGeom prst="rect">
            <a:avLst/>
          </a:prstGeom>
        </p:spPr>
        <p:txBody>
          <a:bodyPr lIns="91439" rIns="91439" anchor="t">
            <a:noAutofit/>
          </a:bodyPr>
          <a:lstStyle/>
          <a:p>
            <a:endParaRPr dirty="0"/>
          </a:p>
        </p:txBody>
      </p:sp>
      <p:pic>
        <p:nvPicPr>
          <p:cNvPr id="160" name="image6.png" descr="pictureStamp-Frame.png"/>
          <p:cNvPicPr>
            <a:picLocks noChangeAspect="1"/>
          </p:cNvPicPr>
          <p:nvPr/>
        </p:nvPicPr>
        <p:blipFill>
          <a:blip r:embed="rId4"/>
          <a:stretch>
            <a:fillRect/>
          </a:stretch>
        </p:blipFill>
        <p:spPr>
          <a:xfrm rot="151790">
            <a:off x="4789284" y="936016"/>
            <a:ext cx="2147110" cy="2025115"/>
          </a:xfrm>
          <a:prstGeom prst="rect">
            <a:avLst/>
          </a:prstGeom>
          <a:ln w="12700">
            <a:miter lim="400000"/>
          </a:ln>
        </p:spPr>
      </p:pic>
      <p:sp>
        <p:nvSpPr>
          <p:cNvPr id="161" name="Shape 161"/>
          <p:cNvSpPr>
            <a:spLocks noGrp="1"/>
          </p:cNvSpPr>
          <p:nvPr>
            <p:ph type="pic" sz="quarter" idx="15"/>
          </p:nvPr>
        </p:nvSpPr>
        <p:spPr>
          <a:xfrm rot="100778">
            <a:off x="5033783" y="1116467"/>
            <a:ext cx="1658113" cy="1664209"/>
          </a:xfrm>
          <a:prstGeom prst="rect">
            <a:avLst/>
          </a:prstGeom>
        </p:spPr>
        <p:txBody>
          <a:bodyPr lIns="91439" rIns="91439" anchor="t">
            <a:noAutofit/>
          </a:bodyPr>
          <a:lstStyle/>
          <a:p>
            <a:endParaRPr dirty="0"/>
          </a:p>
        </p:txBody>
      </p:sp>
      <p:sp>
        <p:nvSpPr>
          <p:cNvPr id="162" name="Shape 162"/>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1418460206"/>
      </p:ext>
    </p:extLst>
  </p:cSld>
  <p:clrMapOvr>
    <a:masterClrMapping/>
  </p:clrMapOvr>
  <p:transition spd="med"/>
</p:sldLayout>
</file>

<file path=ppt/slideLayouts/slideLayout36.xml><?xml version="1.0" encoding="utf-8"?>
<p:sldLayout xmlns:a="http://schemas.openxmlformats.org/drawingml/2006/main" xmlns:r="http://schemas.openxmlformats.org/officeDocument/2006/relationships" xmlns:p="http://schemas.openxmlformats.org/presentationml/2006/main" type="tx">
  <p:cSld name="1_Section Header">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169" name="image3.png" descr="TextPageOverlay.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70" name="Shape 170"/>
          <p:cNvSpPr>
            <a:spLocks noGrp="1"/>
          </p:cNvSpPr>
          <p:nvPr>
            <p:ph type="title"/>
          </p:nvPr>
        </p:nvSpPr>
        <p:spPr>
          <a:xfrm>
            <a:off x="762000" y="1282700"/>
            <a:ext cx="10668000" cy="1917700"/>
          </a:xfrm>
          <a:prstGeom prst="rect">
            <a:avLst/>
          </a:prstGeom>
        </p:spPr>
        <p:txBody>
          <a:bodyPr anchor="b"/>
          <a:lstStyle>
            <a:lvl1pPr algn="ctr">
              <a:lnSpc>
                <a:spcPct val="100000"/>
              </a:lnSpc>
              <a:defRPr sz="5600" spc="0">
                <a:solidFill>
                  <a:srgbClr val="000000"/>
                </a:solidFill>
                <a:latin typeface="Calisto MT"/>
                <a:ea typeface="Calisto MT"/>
                <a:cs typeface="Calisto MT"/>
                <a:sym typeface="Calisto MT"/>
              </a:defRPr>
            </a:lvl1pPr>
          </a:lstStyle>
          <a:p>
            <a:r>
              <a:t>Title Text</a:t>
            </a:r>
          </a:p>
        </p:txBody>
      </p:sp>
      <p:sp>
        <p:nvSpPr>
          <p:cNvPr id="171" name="Shape 171"/>
          <p:cNvSpPr>
            <a:spLocks noGrp="1"/>
          </p:cNvSpPr>
          <p:nvPr>
            <p:ph type="body" sz="quarter" idx="1"/>
          </p:nvPr>
        </p:nvSpPr>
        <p:spPr>
          <a:xfrm>
            <a:off x="762000" y="3644153"/>
            <a:ext cx="10668000" cy="833719"/>
          </a:xfrm>
          <a:prstGeom prst="rect">
            <a:avLst/>
          </a:prstGeom>
        </p:spPr>
        <p:txBody>
          <a:bodyPr anchor="t"/>
          <a:lstStyle>
            <a:lvl1pPr marL="0" indent="0" algn="ctr">
              <a:lnSpc>
                <a:spcPct val="100000"/>
              </a:lnSpc>
              <a:spcBef>
                <a:spcPts val="0"/>
              </a:spcBef>
              <a:buClrTx/>
              <a:buSzTx/>
              <a:buFontTx/>
              <a:buNone/>
              <a:defRPr>
                <a:solidFill>
                  <a:srgbClr val="000000"/>
                </a:solidFill>
                <a:latin typeface="Calisto MT"/>
                <a:ea typeface="Calisto MT"/>
                <a:cs typeface="Calisto MT"/>
                <a:sym typeface="Calisto MT"/>
              </a:defRPr>
            </a:lvl1pPr>
            <a:lvl2pPr marL="0" indent="457200" algn="ctr">
              <a:lnSpc>
                <a:spcPct val="100000"/>
              </a:lnSpc>
              <a:spcBef>
                <a:spcPts val="0"/>
              </a:spcBef>
              <a:buClrTx/>
              <a:buSzTx/>
              <a:buFontTx/>
              <a:buNone/>
              <a:defRPr>
                <a:solidFill>
                  <a:srgbClr val="000000"/>
                </a:solidFill>
                <a:latin typeface="Calisto MT"/>
                <a:ea typeface="Calisto MT"/>
                <a:cs typeface="Calisto MT"/>
                <a:sym typeface="Calisto MT"/>
              </a:defRPr>
            </a:lvl2pPr>
            <a:lvl3pPr marL="0" indent="914400" algn="ctr">
              <a:lnSpc>
                <a:spcPct val="100000"/>
              </a:lnSpc>
              <a:spcBef>
                <a:spcPts val="0"/>
              </a:spcBef>
              <a:buClrTx/>
              <a:buSzTx/>
              <a:buFontTx/>
              <a:buNone/>
              <a:defRPr>
                <a:solidFill>
                  <a:srgbClr val="000000"/>
                </a:solidFill>
                <a:latin typeface="Calisto MT"/>
                <a:ea typeface="Calisto MT"/>
                <a:cs typeface="Calisto MT"/>
                <a:sym typeface="Calisto MT"/>
              </a:defRPr>
            </a:lvl3pPr>
            <a:lvl4pPr marL="0" indent="1371600" algn="ctr">
              <a:lnSpc>
                <a:spcPct val="100000"/>
              </a:lnSpc>
              <a:spcBef>
                <a:spcPts val="0"/>
              </a:spcBef>
              <a:buClrTx/>
              <a:buSzTx/>
              <a:buFontTx/>
              <a:buNone/>
              <a:defRPr>
                <a:solidFill>
                  <a:srgbClr val="000000"/>
                </a:solidFill>
                <a:latin typeface="Calisto MT"/>
                <a:ea typeface="Calisto MT"/>
                <a:cs typeface="Calisto MT"/>
                <a:sym typeface="Calisto MT"/>
              </a:defRPr>
            </a:lvl4pPr>
            <a:lvl5pPr marL="0" indent="1828800" algn="ctr">
              <a:lnSpc>
                <a:spcPct val="100000"/>
              </a:lnSpc>
              <a:spcBef>
                <a:spcPts val="0"/>
              </a:spcBef>
              <a:buClrTx/>
              <a:buSzTx/>
              <a:buFontTx/>
              <a:buNone/>
              <a:defRPr>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172" name="image5.png" descr="standardRule.png"/>
          <p:cNvPicPr>
            <a:picLocks noChangeAspect="1"/>
          </p:cNvPicPr>
          <p:nvPr/>
        </p:nvPicPr>
        <p:blipFill>
          <a:blip r:embed="rId3"/>
          <a:stretch>
            <a:fillRect/>
          </a:stretch>
        </p:blipFill>
        <p:spPr>
          <a:xfrm>
            <a:off x="3606800" y="3352800"/>
            <a:ext cx="4978400" cy="152400"/>
          </a:xfrm>
          <a:prstGeom prst="rect">
            <a:avLst/>
          </a:prstGeom>
          <a:ln w="12700">
            <a:miter lim="400000"/>
          </a:ln>
          <a:effectLst>
            <a:outerShdw blurRad="25400" rotWithShape="0">
              <a:srgbClr val="000000">
                <a:alpha val="40000"/>
              </a:srgbClr>
            </a:outerShdw>
          </a:effectLst>
        </p:spPr>
      </p:pic>
      <p:sp>
        <p:nvSpPr>
          <p:cNvPr id="173" name="Shape 173"/>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3110509179"/>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x">
  <p:cSld name="Two Content">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180" name="image3.png" descr="TextPageOverlay.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81" name="Shape 181"/>
          <p:cNvSpPr>
            <a:spLocks noGrp="1"/>
          </p:cNvSpPr>
          <p:nvPr>
            <p:ph type="title"/>
          </p:nvPr>
        </p:nvSpPr>
        <p:spPr>
          <a:xfrm>
            <a:off x="762000" y="274638"/>
            <a:ext cx="10668000" cy="1143001"/>
          </a:xfrm>
          <a:prstGeom prst="rect">
            <a:avLst/>
          </a:prstGeom>
        </p:spPr>
        <p:txBody>
          <a:bodyPr/>
          <a:lstStyle>
            <a:lvl1pPr algn="ctr">
              <a:lnSpc>
                <a:spcPct val="100000"/>
              </a:lnSpc>
              <a:defRPr sz="5400" spc="0">
                <a:solidFill>
                  <a:srgbClr val="000000"/>
                </a:solidFill>
                <a:latin typeface="Calisto MT"/>
                <a:ea typeface="Calisto MT"/>
                <a:cs typeface="Calisto MT"/>
                <a:sym typeface="Calisto MT"/>
              </a:defRPr>
            </a:lvl1pPr>
          </a:lstStyle>
          <a:p>
            <a:r>
              <a:t>Title Text</a:t>
            </a:r>
          </a:p>
        </p:txBody>
      </p:sp>
      <p:sp>
        <p:nvSpPr>
          <p:cNvPr id="182" name="Shape 182"/>
          <p:cNvSpPr>
            <a:spLocks noGrp="1"/>
          </p:cNvSpPr>
          <p:nvPr>
            <p:ph type="body" sz="half" idx="1"/>
          </p:nvPr>
        </p:nvSpPr>
        <p:spPr>
          <a:xfrm>
            <a:off x="762000" y="1936750"/>
            <a:ext cx="4998721" cy="4102101"/>
          </a:xfrm>
          <a:prstGeom prst="rect">
            <a:avLst/>
          </a:prstGeom>
        </p:spPr>
        <p:txBody>
          <a:bodyPr anchor="t"/>
          <a:lstStyle>
            <a:lvl1pPr marL="457200" indent="-457200">
              <a:lnSpc>
                <a:spcPct val="100000"/>
              </a:lnSpc>
              <a:spcBef>
                <a:spcPts val="1600"/>
              </a:spcBef>
              <a:buClrTx/>
              <a:buChar char=""/>
              <a:defRPr>
                <a:solidFill>
                  <a:srgbClr val="000000"/>
                </a:solidFill>
                <a:latin typeface="Calisto MT"/>
                <a:ea typeface="Calisto MT"/>
                <a:cs typeface="Calisto MT"/>
                <a:sym typeface="Calisto MT"/>
              </a:defRPr>
            </a:lvl1pPr>
            <a:lvl2pPr marL="965200" indent="-508000">
              <a:lnSpc>
                <a:spcPct val="100000"/>
              </a:lnSpc>
              <a:spcBef>
                <a:spcPts val="1600"/>
              </a:spcBef>
              <a:buClrTx/>
              <a:buChar char=""/>
              <a:defRPr>
                <a:solidFill>
                  <a:srgbClr val="000000"/>
                </a:solidFill>
                <a:latin typeface="Calisto MT"/>
                <a:ea typeface="Calisto MT"/>
                <a:cs typeface="Calisto MT"/>
                <a:sym typeface="Calisto MT"/>
              </a:defRPr>
            </a:lvl2pPr>
            <a:lvl3pPr marL="1422400" indent="-508000">
              <a:lnSpc>
                <a:spcPct val="100000"/>
              </a:lnSpc>
              <a:spcBef>
                <a:spcPts val="1600"/>
              </a:spcBef>
              <a:buClrTx/>
              <a:buChar char=""/>
              <a:defRPr>
                <a:solidFill>
                  <a:srgbClr val="000000"/>
                </a:solidFill>
                <a:latin typeface="Calisto MT"/>
                <a:ea typeface="Calisto MT"/>
                <a:cs typeface="Calisto MT"/>
                <a:sym typeface="Calisto MT"/>
              </a:defRPr>
            </a:lvl3pPr>
            <a:lvl4pPr marL="1879600" indent="-508000">
              <a:lnSpc>
                <a:spcPct val="100000"/>
              </a:lnSpc>
              <a:spcBef>
                <a:spcPts val="1600"/>
              </a:spcBef>
              <a:buClrTx/>
              <a:buChar char=""/>
              <a:defRPr>
                <a:solidFill>
                  <a:srgbClr val="000000"/>
                </a:solidFill>
                <a:latin typeface="Calisto MT"/>
                <a:ea typeface="Calisto MT"/>
                <a:cs typeface="Calisto MT"/>
                <a:sym typeface="Calisto MT"/>
              </a:defRPr>
            </a:lvl4pPr>
            <a:lvl5pPr marL="2336800" indent="-508000">
              <a:lnSpc>
                <a:spcPct val="100000"/>
              </a:lnSpc>
              <a:spcBef>
                <a:spcPts val="1600"/>
              </a:spcBef>
              <a:buClrTx/>
              <a:buChar char=""/>
              <a:defRPr>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183" name="image5.png" descr="standardRule.png"/>
          <p:cNvPicPr>
            <a:picLocks noChangeAspect="1"/>
          </p:cNvPicPr>
          <p:nvPr/>
        </p:nvPicPr>
        <p:blipFill>
          <a:blip r:embed="rId3"/>
          <a:stretch>
            <a:fillRect/>
          </a:stretch>
        </p:blipFill>
        <p:spPr>
          <a:xfrm>
            <a:off x="3606800" y="1524000"/>
            <a:ext cx="4978400" cy="152400"/>
          </a:xfrm>
          <a:prstGeom prst="rect">
            <a:avLst/>
          </a:prstGeom>
          <a:ln w="12700">
            <a:miter lim="400000"/>
          </a:ln>
          <a:effectLst>
            <a:outerShdw blurRad="25400" rotWithShape="0">
              <a:srgbClr val="000000">
                <a:alpha val="40000"/>
              </a:srgbClr>
            </a:outerShdw>
          </a:effectLst>
        </p:spPr>
      </p:pic>
      <p:sp>
        <p:nvSpPr>
          <p:cNvPr id="184" name="Shape 184"/>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1651271953"/>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type="tx">
  <p:cSld name="1_Comparison">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191" name="image3.png" descr="TextPageOverlay.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192" name="Shape 192"/>
          <p:cNvSpPr>
            <a:spLocks noGrp="1"/>
          </p:cNvSpPr>
          <p:nvPr>
            <p:ph type="title"/>
          </p:nvPr>
        </p:nvSpPr>
        <p:spPr>
          <a:xfrm>
            <a:off x="762000" y="274638"/>
            <a:ext cx="10668000" cy="1143001"/>
          </a:xfrm>
          <a:prstGeom prst="rect">
            <a:avLst/>
          </a:prstGeom>
        </p:spPr>
        <p:txBody>
          <a:bodyPr/>
          <a:lstStyle>
            <a:lvl1pPr algn="ctr">
              <a:lnSpc>
                <a:spcPct val="100000"/>
              </a:lnSpc>
              <a:defRPr sz="5400" spc="0">
                <a:solidFill>
                  <a:srgbClr val="000000"/>
                </a:solidFill>
                <a:latin typeface="Calisto MT"/>
                <a:ea typeface="Calisto MT"/>
                <a:cs typeface="Calisto MT"/>
                <a:sym typeface="Calisto MT"/>
              </a:defRPr>
            </a:lvl1pPr>
          </a:lstStyle>
          <a:p>
            <a:r>
              <a:t>Title Text</a:t>
            </a:r>
          </a:p>
        </p:txBody>
      </p:sp>
      <p:sp>
        <p:nvSpPr>
          <p:cNvPr id="193" name="Shape 193"/>
          <p:cNvSpPr>
            <a:spLocks noGrp="1"/>
          </p:cNvSpPr>
          <p:nvPr>
            <p:ph type="body" sz="quarter" idx="1"/>
          </p:nvPr>
        </p:nvSpPr>
        <p:spPr>
          <a:xfrm>
            <a:off x="762000" y="1874838"/>
            <a:ext cx="4998721" cy="639763"/>
          </a:xfrm>
          <a:prstGeom prst="rect">
            <a:avLst/>
          </a:prstGeom>
        </p:spPr>
        <p:txBody>
          <a:bodyPr/>
          <a:lstStyle>
            <a:lvl1pPr marL="0" indent="0" algn="ctr">
              <a:lnSpc>
                <a:spcPct val="100000"/>
              </a:lnSpc>
              <a:spcBef>
                <a:spcPts val="0"/>
              </a:spcBef>
              <a:buClrTx/>
              <a:buSzTx/>
              <a:buFontTx/>
              <a:buNone/>
              <a:defRPr sz="2400">
                <a:solidFill>
                  <a:srgbClr val="000000"/>
                </a:solidFill>
                <a:latin typeface="Calisto MT"/>
                <a:ea typeface="Calisto MT"/>
                <a:cs typeface="Calisto MT"/>
                <a:sym typeface="Calisto MT"/>
              </a:defRPr>
            </a:lvl1pPr>
            <a:lvl2pPr marL="0" indent="457200" algn="ctr">
              <a:lnSpc>
                <a:spcPct val="100000"/>
              </a:lnSpc>
              <a:spcBef>
                <a:spcPts val="0"/>
              </a:spcBef>
              <a:buClrTx/>
              <a:buSzTx/>
              <a:buFontTx/>
              <a:buNone/>
              <a:defRPr sz="2400">
                <a:solidFill>
                  <a:srgbClr val="000000"/>
                </a:solidFill>
                <a:latin typeface="Calisto MT"/>
                <a:ea typeface="Calisto MT"/>
                <a:cs typeface="Calisto MT"/>
                <a:sym typeface="Calisto MT"/>
              </a:defRPr>
            </a:lvl2pPr>
            <a:lvl3pPr marL="0" indent="914400" algn="ctr">
              <a:lnSpc>
                <a:spcPct val="100000"/>
              </a:lnSpc>
              <a:spcBef>
                <a:spcPts val="0"/>
              </a:spcBef>
              <a:buClrTx/>
              <a:buSzTx/>
              <a:buFontTx/>
              <a:buNone/>
              <a:defRPr sz="2400">
                <a:solidFill>
                  <a:srgbClr val="000000"/>
                </a:solidFill>
                <a:latin typeface="Calisto MT"/>
                <a:ea typeface="Calisto MT"/>
                <a:cs typeface="Calisto MT"/>
                <a:sym typeface="Calisto MT"/>
              </a:defRPr>
            </a:lvl3pPr>
            <a:lvl4pPr marL="0" indent="1371600" algn="ctr">
              <a:lnSpc>
                <a:spcPct val="100000"/>
              </a:lnSpc>
              <a:spcBef>
                <a:spcPts val="0"/>
              </a:spcBef>
              <a:buClrTx/>
              <a:buSzTx/>
              <a:buFontTx/>
              <a:buNone/>
              <a:defRPr sz="2400">
                <a:solidFill>
                  <a:srgbClr val="000000"/>
                </a:solidFill>
                <a:latin typeface="Calisto MT"/>
                <a:ea typeface="Calisto MT"/>
                <a:cs typeface="Calisto MT"/>
                <a:sym typeface="Calisto MT"/>
              </a:defRPr>
            </a:lvl4pPr>
            <a:lvl5pPr marL="0" indent="1828800" algn="ctr">
              <a:lnSpc>
                <a:spcPct val="100000"/>
              </a:lnSpc>
              <a:spcBef>
                <a:spcPts val="0"/>
              </a:spcBef>
              <a:buClrTx/>
              <a:buSzTx/>
              <a:buFontTx/>
              <a:buNone/>
              <a:defRPr sz="2400">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sp>
        <p:nvSpPr>
          <p:cNvPr id="194" name="Shape 194"/>
          <p:cNvSpPr>
            <a:spLocks noGrp="1"/>
          </p:cNvSpPr>
          <p:nvPr>
            <p:ph type="body" sz="quarter" idx="13"/>
          </p:nvPr>
        </p:nvSpPr>
        <p:spPr>
          <a:xfrm>
            <a:off x="6431279" y="1874838"/>
            <a:ext cx="4998721" cy="639763"/>
          </a:xfrm>
          <a:prstGeom prst="rect">
            <a:avLst/>
          </a:prstGeom>
        </p:spPr>
        <p:txBody>
          <a:bodyPr/>
          <a:lstStyle/>
          <a:p>
            <a:pPr marL="0" indent="0" algn="ctr">
              <a:lnSpc>
                <a:spcPct val="100000"/>
              </a:lnSpc>
              <a:spcBef>
                <a:spcPts val="0"/>
              </a:spcBef>
              <a:buClrTx/>
              <a:buSzTx/>
              <a:buFontTx/>
              <a:buNone/>
              <a:defRPr sz="2400">
                <a:solidFill>
                  <a:srgbClr val="000000"/>
                </a:solidFill>
                <a:latin typeface="Calisto MT"/>
                <a:ea typeface="Calisto MT"/>
                <a:cs typeface="Calisto MT"/>
                <a:sym typeface="Calisto MT"/>
              </a:defRPr>
            </a:pPr>
            <a:endParaRPr/>
          </a:p>
        </p:txBody>
      </p:sp>
      <p:pic>
        <p:nvPicPr>
          <p:cNvPr id="195" name="image5.png" descr="standardRule.png"/>
          <p:cNvPicPr>
            <a:picLocks noChangeAspect="1"/>
          </p:cNvPicPr>
          <p:nvPr/>
        </p:nvPicPr>
        <p:blipFill>
          <a:blip r:embed="rId3"/>
          <a:stretch>
            <a:fillRect/>
          </a:stretch>
        </p:blipFill>
        <p:spPr>
          <a:xfrm>
            <a:off x="3606800" y="1524000"/>
            <a:ext cx="4978400" cy="152400"/>
          </a:xfrm>
          <a:prstGeom prst="rect">
            <a:avLst/>
          </a:prstGeom>
          <a:ln w="12700">
            <a:miter lim="400000"/>
          </a:ln>
          <a:effectLst>
            <a:outerShdw blurRad="25400" rotWithShape="0">
              <a:srgbClr val="000000">
                <a:alpha val="40000"/>
              </a:srgbClr>
            </a:outerShdw>
          </a:effectLst>
        </p:spPr>
      </p:pic>
      <p:sp>
        <p:nvSpPr>
          <p:cNvPr id="196" name="Shape 196"/>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153895876"/>
      </p:ext>
    </p:extLst>
  </p:cSld>
  <p:clrMapOvr>
    <a:masterClrMapping/>
  </p:clrMapOvr>
  <p:transition spd="med"/>
</p:sldLayout>
</file>

<file path=ppt/slideLayouts/slideLayout39.xml><?xml version="1.0" encoding="utf-8"?>
<p:sldLayout xmlns:a="http://schemas.openxmlformats.org/drawingml/2006/main" xmlns:r="http://schemas.openxmlformats.org/officeDocument/2006/relationships" xmlns:p="http://schemas.openxmlformats.org/presentationml/2006/main" type="tx">
  <p:cSld name="1_Blank">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212" name="image3.png" descr="TextPageOverlay.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13" name="Shape 213"/>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403815044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1BA757A8-C5DF-4729-8E24-A2C4AE5BC733}" type="datetimeFigureOut">
              <a:rPr lang="en-US"/>
              <a:pPr>
                <a:defRPr/>
              </a:pPr>
              <a:t>11/18/2019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6BDFCC74-9DDF-4E47-AE46-AF55E801A2C5}" type="slidenum">
              <a:rPr lang="en-US"/>
              <a:pPr>
                <a:defRPr/>
              </a:pPr>
              <a:t>‹#›</a:t>
            </a:fld>
            <a:endParaRPr lang="en-US" dirty="0"/>
          </a:p>
        </p:txBody>
      </p:sp>
    </p:spTree>
    <p:extLst>
      <p:ext uri="{BB962C8B-B14F-4D97-AF65-F5344CB8AC3E}">
        <p14:creationId xmlns:p14="http://schemas.microsoft.com/office/powerpoint/2010/main" val="2837279767"/>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x">
  <p:cSld name="1_Picture with Caption">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232" name="image3.png" descr="TextPageOverlay.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33" name="Shape 233"/>
          <p:cNvSpPr>
            <a:spLocks noGrp="1"/>
          </p:cNvSpPr>
          <p:nvPr>
            <p:ph type="title"/>
          </p:nvPr>
        </p:nvSpPr>
        <p:spPr>
          <a:xfrm>
            <a:off x="792480" y="434608"/>
            <a:ext cx="4998721" cy="1709929"/>
          </a:xfrm>
          <a:prstGeom prst="rect">
            <a:avLst/>
          </a:prstGeom>
        </p:spPr>
        <p:txBody>
          <a:bodyPr anchor="b"/>
          <a:lstStyle>
            <a:lvl1pPr algn="ctr">
              <a:lnSpc>
                <a:spcPct val="100000"/>
              </a:lnSpc>
              <a:defRPr spc="0">
                <a:solidFill>
                  <a:srgbClr val="000000"/>
                </a:solidFill>
                <a:latin typeface="Calisto MT"/>
                <a:ea typeface="Calisto MT"/>
                <a:cs typeface="Calisto MT"/>
                <a:sym typeface="Calisto MT"/>
              </a:defRPr>
            </a:lvl1pPr>
          </a:lstStyle>
          <a:p>
            <a:r>
              <a:t>Title Text</a:t>
            </a:r>
          </a:p>
        </p:txBody>
      </p:sp>
      <p:sp>
        <p:nvSpPr>
          <p:cNvPr id="234" name="Shape 234"/>
          <p:cNvSpPr>
            <a:spLocks noGrp="1"/>
          </p:cNvSpPr>
          <p:nvPr>
            <p:ph type="body" sz="quarter" idx="1"/>
          </p:nvPr>
        </p:nvSpPr>
        <p:spPr>
          <a:xfrm>
            <a:off x="792480" y="2551176"/>
            <a:ext cx="4998721" cy="3145536"/>
          </a:xfrm>
          <a:prstGeom prst="rect">
            <a:avLst/>
          </a:prstGeom>
        </p:spPr>
        <p:txBody>
          <a:bodyPr anchor="t"/>
          <a:lstStyle>
            <a:lvl1pPr marL="0" indent="0" algn="ctr">
              <a:lnSpc>
                <a:spcPct val="100000"/>
              </a:lnSpc>
              <a:spcBef>
                <a:spcPts val="1800"/>
              </a:spcBef>
              <a:buClrTx/>
              <a:buSzTx/>
              <a:buFontTx/>
              <a:buNone/>
              <a:defRPr sz="1800">
                <a:solidFill>
                  <a:srgbClr val="000000"/>
                </a:solidFill>
                <a:latin typeface="Calisto MT"/>
                <a:ea typeface="Calisto MT"/>
                <a:cs typeface="Calisto MT"/>
                <a:sym typeface="Calisto MT"/>
              </a:defRPr>
            </a:lvl1pPr>
            <a:lvl2pPr marL="0" indent="457200" algn="ctr">
              <a:lnSpc>
                <a:spcPct val="100000"/>
              </a:lnSpc>
              <a:spcBef>
                <a:spcPts val="1800"/>
              </a:spcBef>
              <a:buClrTx/>
              <a:buSzTx/>
              <a:buFontTx/>
              <a:buNone/>
              <a:defRPr sz="1800">
                <a:solidFill>
                  <a:srgbClr val="000000"/>
                </a:solidFill>
                <a:latin typeface="Calisto MT"/>
                <a:ea typeface="Calisto MT"/>
                <a:cs typeface="Calisto MT"/>
                <a:sym typeface="Calisto MT"/>
              </a:defRPr>
            </a:lvl2pPr>
            <a:lvl3pPr marL="0" indent="914400" algn="ctr">
              <a:lnSpc>
                <a:spcPct val="100000"/>
              </a:lnSpc>
              <a:spcBef>
                <a:spcPts val="1800"/>
              </a:spcBef>
              <a:buClrTx/>
              <a:buSzTx/>
              <a:buFontTx/>
              <a:buNone/>
              <a:defRPr sz="1800">
                <a:solidFill>
                  <a:srgbClr val="000000"/>
                </a:solidFill>
                <a:latin typeface="Calisto MT"/>
                <a:ea typeface="Calisto MT"/>
                <a:cs typeface="Calisto MT"/>
                <a:sym typeface="Calisto MT"/>
              </a:defRPr>
            </a:lvl3pPr>
            <a:lvl4pPr marL="0" indent="1371600" algn="ctr">
              <a:lnSpc>
                <a:spcPct val="100000"/>
              </a:lnSpc>
              <a:spcBef>
                <a:spcPts val="1800"/>
              </a:spcBef>
              <a:buClrTx/>
              <a:buSzTx/>
              <a:buFontTx/>
              <a:buNone/>
              <a:defRPr sz="1800">
                <a:solidFill>
                  <a:srgbClr val="000000"/>
                </a:solidFill>
                <a:latin typeface="Calisto MT"/>
                <a:ea typeface="Calisto MT"/>
                <a:cs typeface="Calisto MT"/>
                <a:sym typeface="Calisto MT"/>
              </a:defRPr>
            </a:lvl4pPr>
            <a:lvl5pPr marL="0" indent="1828800" algn="ctr">
              <a:lnSpc>
                <a:spcPct val="100000"/>
              </a:lnSpc>
              <a:spcBef>
                <a:spcPts val="1800"/>
              </a:spcBef>
              <a:buClrTx/>
              <a:buSzTx/>
              <a:buFontTx/>
              <a:buNone/>
              <a:defRPr sz="1800">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235" name="image7.png" descr="shortRule.png"/>
          <p:cNvPicPr>
            <a:picLocks noChangeAspect="1"/>
          </p:cNvPicPr>
          <p:nvPr/>
        </p:nvPicPr>
        <p:blipFill>
          <a:blip r:embed="rId3"/>
          <a:stretch>
            <a:fillRect/>
          </a:stretch>
        </p:blipFill>
        <p:spPr>
          <a:xfrm>
            <a:off x="1630531" y="2305609"/>
            <a:ext cx="3327401" cy="95251"/>
          </a:xfrm>
          <a:prstGeom prst="rect">
            <a:avLst/>
          </a:prstGeom>
          <a:ln w="12700">
            <a:miter lim="400000"/>
          </a:ln>
          <a:effectLst>
            <a:outerShdw blurRad="25400" rotWithShape="0">
              <a:srgbClr val="000000">
                <a:alpha val="40000"/>
              </a:srgbClr>
            </a:outerShdw>
          </a:effectLst>
        </p:spPr>
      </p:pic>
      <p:pic>
        <p:nvPicPr>
          <p:cNvPr id="236" name="image8.png" descr="parAvion.png"/>
          <p:cNvPicPr>
            <a:picLocks noChangeAspect="1"/>
          </p:cNvPicPr>
          <p:nvPr/>
        </p:nvPicPr>
        <p:blipFill>
          <a:blip r:embed="rId4"/>
          <a:stretch>
            <a:fillRect/>
          </a:stretch>
        </p:blipFill>
        <p:spPr>
          <a:xfrm rot="308222">
            <a:off x="9064028" y="538594"/>
            <a:ext cx="2411314" cy="516710"/>
          </a:xfrm>
          <a:prstGeom prst="rect">
            <a:avLst/>
          </a:prstGeom>
          <a:ln w="12700">
            <a:miter lim="400000"/>
          </a:ln>
        </p:spPr>
      </p:pic>
      <p:sp>
        <p:nvSpPr>
          <p:cNvPr id="237" name="Shape 237"/>
          <p:cNvSpPr>
            <a:spLocks noGrp="1"/>
          </p:cNvSpPr>
          <p:nvPr>
            <p:ph type="pic" sz="half" idx="13"/>
          </p:nvPr>
        </p:nvSpPr>
        <p:spPr>
          <a:xfrm rot="150174">
            <a:off x="6436717" y="836203"/>
            <a:ext cx="4876801" cy="4937760"/>
          </a:xfrm>
          <a:prstGeom prst="rect">
            <a:avLst/>
          </a:prstGeom>
          <a:ln w="31750" cap="sq">
            <a:solidFill>
              <a:srgbClr val="FDFDFD"/>
            </a:solidFill>
            <a:miter lim="800000"/>
          </a:ln>
          <a:effectLst>
            <a:outerShdw blurRad="88900" dist="44450" dir="7560000" rotWithShape="0">
              <a:srgbClr val="000000">
                <a:alpha val="20000"/>
              </a:srgbClr>
            </a:outerShdw>
          </a:effectLst>
        </p:spPr>
        <p:txBody>
          <a:bodyPr lIns="91439" rIns="91439" anchor="t">
            <a:noAutofit/>
          </a:bodyPr>
          <a:lstStyle/>
          <a:p>
            <a:endParaRPr dirty="0"/>
          </a:p>
        </p:txBody>
      </p:sp>
      <p:sp>
        <p:nvSpPr>
          <p:cNvPr id="238" name="Shape 238"/>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4115796207"/>
      </p:ext>
    </p:extLst>
  </p:cSld>
  <p:clrMapOvr>
    <a:masterClrMapping/>
  </p:clrMapOvr>
  <p:transition spd="med"/>
</p:sldLayout>
</file>

<file path=ppt/slideLayouts/slideLayout41.xml><?xml version="1.0" encoding="utf-8"?>
<p:sldLayout xmlns:a="http://schemas.openxmlformats.org/drawingml/2006/main" xmlns:r="http://schemas.openxmlformats.org/officeDocument/2006/relationships" xmlns:p="http://schemas.openxmlformats.org/presentationml/2006/main" type="tx">
  <p:cSld name="Picture above Caption">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245" name="image4.png" descr="TitlePageOverlay.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46" name="Shape 246"/>
          <p:cNvSpPr>
            <a:spLocks noGrp="1"/>
          </p:cNvSpPr>
          <p:nvPr>
            <p:ph type="title"/>
          </p:nvPr>
        </p:nvSpPr>
        <p:spPr>
          <a:xfrm>
            <a:off x="762000" y="2924824"/>
            <a:ext cx="10668000" cy="1709929"/>
          </a:xfrm>
          <a:prstGeom prst="rect">
            <a:avLst/>
          </a:prstGeom>
        </p:spPr>
        <p:txBody>
          <a:bodyPr anchor="b"/>
          <a:lstStyle>
            <a:lvl1pPr algn="ctr">
              <a:lnSpc>
                <a:spcPct val="100000"/>
              </a:lnSpc>
              <a:defRPr sz="4000" spc="0">
                <a:solidFill>
                  <a:srgbClr val="000000"/>
                </a:solidFill>
                <a:latin typeface="Calisto MT"/>
                <a:ea typeface="Calisto MT"/>
                <a:cs typeface="Calisto MT"/>
                <a:sym typeface="Calisto MT"/>
              </a:defRPr>
            </a:lvl1pPr>
          </a:lstStyle>
          <a:p>
            <a:r>
              <a:t>Title Text</a:t>
            </a:r>
          </a:p>
        </p:txBody>
      </p:sp>
      <p:sp>
        <p:nvSpPr>
          <p:cNvPr id="247" name="Shape 247"/>
          <p:cNvSpPr>
            <a:spLocks noGrp="1"/>
          </p:cNvSpPr>
          <p:nvPr>
            <p:ph type="body" sz="quarter" idx="1"/>
          </p:nvPr>
        </p:nvSpPr>
        <p:spPr>
          <a:xfrm>
            <a:off x="762000" y="4800600"/>
            <a:ext cx="10668000" cy="1219200"/>
          </a:xfrm>
          <a:prstGeom prst="rect">
            <a:avLst/>
          </a:prstGeom>
        </p:spPr>
        <p:txBody>
          <a:bodyPr anchor="t"/>
          <a:lstStyle>
            <a:lvl1pPr marL="0" indent="0" algn="ctr">
              <a:lnSpc>
                <a:spcPct val="100000"/>
              </a:lnSpc>
              <a:spcBef>
                <a:spcPts val="1800"/>
              </a:spcBef>
              <a:buClrTx/>
              <a:buSzTx/>
              <a:buFontTx/>
              <a:buNone/>
              <a:defRPr sz="1800">
                <a:solidFill>
                  <a:srgbClr val="000000"/>
                </a:solidFill>
                <a:latin typeface="Calisto MT"/>
                <a:ea typeface="Calisto MT"/>
                <a:cs typeface="Calisto MT"/>
                <a:sym typeface="Calisto MT"/>
              </a:defRPr>
            </a:lvl1pPr>
            <a:lvl2pPr marL="0" indent="457200" algn="ctr">
              <a:lnSpc>
                <a:spcPct val="100000"/>
              </a:lnSpc>
              <a:spcBef>
                <a:spcPts val="1800"/>
              </a:spcBef>
              <a:buClrTx/>
              <a:buSzTx/>
              <a:buFontTx/>
              <a:buNone/>
              <a:defRPr sz="1800">
                <a:solidFill>
                  <a:srgbClr val="000000"/>
                </a:solidFill>
                <a:latin typeface="Calisto MT"/>
                <a:ea typeface="Calisto MT"/>
                <a:cs typeface="Calisto MT"/>
                <a:sym typeface="Calisto MT"/>
              </a:defRPr>
            </a:lvl2pPr>
            <a:lvl3pPr marL="0" indent="914400" algn="ctr">
              <a:lnSpc>
                <a:spcPct val="100000"/>
              </a:lnSpc>
              <a:spcBef>
                <a:spcPts val="1800"/>
              </a:spcBef>
              <a:buClrTx/>
              <a:buSzTx/>
              <a:buFontTx/>
              <a:buNone/>
              <a:defRPr sz="1800">
                <a:solidFill>
                  <a:srgbClr val="000000"/>
                </a:solidFill>
                <a:latin typeface="Calisto MT"/>
                <a:ea typeface="Calisto MT"/>
                <a:cs typeface="Calisto MT"/>
                <a:sym typeface="Calisto MT"/>
              </a:defRPr>
            </a:lvl3pPr>
            <a:lvl4pPr marL="0" indent="1371600" algn="ctr">
              <a:lnSpc>
                <a:spcPct val="100000"/>
              </a:lnSpc>
              <a:spcBef>
                <a:spcPts val="1800"/>
              </a:spcBef>
              <a:buClrTx/>
              <a:buSzTx/>
              <a:buFontTx/>
              <a:buNone/>
              <a:defRPr sz="1800">
                <a:solidFill>
                  <a:srgbClr val="000000"/>
                </a:solidFill>
                <a:latin typeface="Calisto MT"/>
                <a:ea typeface="Calisto MT"/>
                <a:cs typeface="Calisto MT"/>
                <a:sym typeface="Calisto MT"/>
              </a:defRPr>
            </a:lvl4pPr>
            <a:lvl5pPr marL="0" indent="1828800" algn="ctr">
              <a:lnSpc>
                <a:spcPct val="100000"/>
              </a:lnSpc>
              <a:spcBef>
                <a:spcPts val="1800"/>
              </a:spcBef>
              <a:buClrTx/>
              <a:buSzTx/>
              <a:buFontTx/>
              <a:buNone/>
              <a:defRPr sz="1800">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248" name="image7.png" descr="shortRule.png"/>
          <p:cNvPicPr>
            <a:picLocks noChangeAspect="1"/>
          </p:cNvPicPr>
          <p:nvPr/>
        </p:nvPicPr>
        <p:blipFill>
          <a:blip r:embed="rId3"/>
          <a:stretch>
            <a:fillRect/>
          </a:stretch>
        </p:blipFill>
        <p:spPr>
          <a:xfrm>
            <a:off x="4432300" y="4666129"/>
            <a:ext cx="3327400" cy="95251"/>
          </a:xfrm>
          <a:prstGeom prst="rect">
            <a:avLst/>
          </a:prstGeom>
          <a:ln w="12700">
            <a:miter lim="400000"/>
          </a:ln>
          <a:effectLst>
            <a:outerShdw blurRad="25400" rotWithShape="0">
              <a:srgbClr val="000000">
                <a:alpha val="40000"/>
              </a:srgbClr>
            </a:outerShdw>
          </a:effectLst>
        </p:spPr>
      </p:pic>
      <p:sp>
        <p:nvSpPr>
          <p:cNvPr id="249" name="Shape 249"/>
          <p:cNvSpPr>
            <a:spLocks noGrp="1"/>
          </p:cNvSpPr>
          <p:nvPr>
            <p:ph type="pic" sz="half" idx="13"/>
          </p:nvPr>
        </p:nvSpPr>
        <p:spPr>
          <a:xfrm rot="21355093">
            <a:off x="3146221" y="458369"/>
            <a:ext cx="5899560" cy="3079126"/>
          </a:xfrm>
          <a:prstGeom prst="rect">
            <a:avLst/>
          </a:prstGeom>
          <a:ln w="31750" cap="sq">
            <a:solidFill>
              <a:srgbClr val="FDFDFD"/>
            </a:solidFill>
            <a:miter lim="800000"/>
          </a:ln>
          <a:effectLst>
            <a:outerShdw blurRad="88900" dist="44450" dir="900000" rotWithShape="0">
              <a:srgbClr val="000000">
                <a:alpha val="20000"/>
              </a:srgbClr>
            </a:outerShdw>
          </a:effectLst>
        </p:spPr>
        <p:txBody>
          <a:bodyPr lIns="91439" rIns="91439" anchor="t">
            <a:noAutofit/>
          </a:bodyPr>
          <a:lstStyle/>
          <a:p>
            <a:endParaRPr dirty="0"/>
          </a:p>
        </p:txBody>
      </p:sp>
      <p:sp>
        <p:nvSpPr>
          <p:cNvPr id="250" name="Shape 250"/>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1189862762"/>
      </p:ext>
    </p:extLst>
  </p:cSld>
  <p:clrMapOvr>
    <a:masterClrMapping/>
  </p:clrMapOvr>
  <p:transition spd="med"/>
</p:sldLayout>
</file>

<file path=ppt/slideLayouts/slideLayout42.xml><?xml version="1.0" encoding="utf-8"?>
<p:sldLayout xmlns:a="http://schemas.openxmlformats.org/drawingml/2006/main" xmlns:r="http://schemas.openxmlformats.org/officeDocument/2006/relationships" xmlns:p="http://schemas.openxmlformats.org/presentationml/2006/main" type="tx">
  <p:cSld name="2 Pictures above Caption">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257" name="image4.png" descr="TitlePageOverlay.png"/>
          <p:cNvPicPr>
            <a:picLocks noChangeAspect="1"/>
          </p:cNvPicPr>
          <p:nvPr/>
        </p:nvPicPr>
        <p:blipFill>
          <a:blip r:embed="rId2"/>
          <a:stretch>
            <a:fillRect/>
          </a:stretch>
        </p:blipFill>
        <p:spPr>
          <a:xfrm>
            <a:off x="0" y="0"/>
            <a:ext cx="12192000" cy="6858000"/>
          </a:xfrm>
          <a:prstGeom prst="rect">
            <a:avLst/>
          </a:prstGeom>
          <a:ln w="12700">
            <a:miter lim="400000"/>
          </a:ln>
        </p:spPr>
      </p:pic>
      <p:pic>
        <p:nvPicPr>
          <p:cNvPr id="258" name="image8.png" descr="parAvion.png"/>
          <p:cNvPicPr>
            <a:picLocks noChangeAspect="1"/>
          </p:cNvPicPr>
          <p:nvPr/>
        </p:nvPicPr>
        <p:blipFill>
          <a:blip r:embed="rId3"/>
          <a:stretch>
            <a:fillRect/>
          </a:stretch>
        </p:blipFill>
        <p:spPr>
          <a:xfrm rot="308222">
            <a:off x="9114622" y="278688"/>
            <a:ext cx="2261273" cy="484559"/>
          </a:xfrm>
          <a:prstGeom prst="rect">
            <a:avLst/>
          </a:prstGeom>
          <a:ln w="12700">
            <a:miter lim="400000"/>
          </a:ln>
        </p:spPr>
      </p:pic>
      <p:sp>
        <p:nvSpPr>
          <p:cNvPr id="259" name="Shape 259"/>
          <p:cNvSpPr>
            <a:spLocks noGrp="1"/>
          </p:cNvSpPr>
          <p:nvPr>
            <p:ph type="title"/>
          </p:nvPr>
        </p:nvSpPr>
        <p:spPr>
          <a:xfrm>
            <a:off x="762000" y="2924824"/>
            <a:ext cx="10668000" cy="1709929"/>
          </a:xfrm>
          <a:prstGeom prst="rect">
            <a:avLst/>
          </a:prstGeom>
        </p:spPr>
        <p:txBody>
          <a:bodyPr anchor="b"/>
          <a:lstStyle>
            <a:lvl1pPr algn="ctr">
              <a:lnSpc>
                <a:spcPct val="100000"/>
              </a:lnSpc>
              <a:defRPr sz="4000" spc="0">
                <a:solidFill>
                  <a:srgbClr val="000000"/>
                </a:solidFill>
                <a:latin typeface="Calisto MT"/>
                <a:ea typeface="Calisto MT"/>
                <a:cs typeface="Calisto MT"/>
                <a:sym typeface="Calisto MT"/>
              </a:defRPr>
            </a:lvl1pPr>
          </a:lstStyle>
          <a:p>
            <a:r>
              <a:t>Title Text</a:t>
            </a:r>
          </a:p>
        </p:txBody>
      </p:sp>
      <p:sp>
        <p:nvSpPr>
          <p:cNvPr id="260" name="Shape 260"/>
          <p:cNvSpPr>
            <a:spLocks noGrp="1"/>
          </p:cNvSpPr>
          <p:nvPr>
            <p:ph type="body" sz="quarter" idx="1"/>
          </p:nvPr>
        </p:nvSpPr>
        <p:spPr>
          <a:xfrm>
            <a:off x="762000" y="4800600"/>
            <a:ext cx="10668000" cy="1219200"/>
          </a:xfrm>
          <a:prstGeom prst="rect">
            <a:avLst/>
          </a:prstGeom>
        </p:spPr>
        <p:txBody>
          <a:bodyPr anchor="t"/>
          <a:lstStyle>
            <a:lvl1pPr marL="0" indent="0" algn="ctr">
              <a:lnSpc>
                <a:spcPct val="100000"/>
              </a:lnSpc>
              <a:spcBef>
                <a:spcPts val="1800"/>
              </a:spcBef>
              <a:buClrTx/>
              <a:buSzTx/>
              <a:buFontTx/>
              <a:buNone/>
              <a:defRPr sz="1800">
                <a:solidFill>
                  <a:srgbClr val="000000"/>
                </a:solidFill>
                <a:latin typeface="Calisto MT"/>
                <a:ea typeface="Calisto MT"/>
                <a:cs typeface="Calisto MT"/>
                <a:sym typeface="Calisto MT"/>
              </a:defRPr>
            </a:lvl1pPr>
            <a:lvl2pPr marL="0" indent="457200" algn="ctr">
              <a:lnSpc>
                <a:spcPct val="100000"/>
              </a:lnSpc>
              <a:spcBef>
                <a:spcPts val="1800"/>
              </a:spcBef>
              <a:buClrTx/>
              <a:buSzTx/>
              <a:buFontTx/>
              <a:buNone/>
              <a:defRPr sz="1800">
                <a:solidFill>
                  <a:srgbClr val="000000"/>
                </a:solidFill>
                <a:latin typeface="Calisto MT"/>
                <a:ea typeface="Calisto MT"/>
                <a:cs typeface="Calisto MT"/>
                <a:sym typeface="Calisto MT"/>
              </a:defRPr>
            </a:lvl2pPr>
            <a:lvl3pPr marL="0" indent="914400" algn="ctr">
              <a:lnSpc>
                <a:spcPct val="100000"/>
              </a:lnSpc>
              <a:spcBef>
                <a:spcPts val="1800"/>
              </a:spcBef>
              <a:buClrTx/>
              <a:buSzTx/>
              <a:buFontTx/>
              <a:buNone/>
              <a:defRPr sz="1800">
                <a:solidFill>
                  <a:srgbClr val="000000"/>
                </a:solidFill>
                <a:latin typeface="Calisto MT"/>
                <a:ea typeface="Calisto MT"/>
                <a:cs typeface="Calisto MT"/>
                <a:sym typeface="Calisto MT"/>
              </a:defRPr>
            </a:lvl3pPr>
            <a:lvl4pPr marL="0" indent="1371600" algn="ctr">
              <a:lnSpc>
                <a:spcPct val="100000"/>
              </a:lnSpc>
              <a:spcBef>
                <a:spcPts val="1800"/>
              </a:spcBef>
              <a:buClrTx/>
              <a:buSzTx/>
              <a:buFontTx/>
              <a:buNone/>
              <a:defRPr sz="1800">
                <a:solidFill>
                  <a:srgbClr val="000000"/>
                </a:solidFill>
                <a:latin typeface="Calisto MT"/>
                <a:ea typeface="Calisto MT"/>
                <a:cs typeface="Calisto MT"/>
                <a:sym typeface="Calisto MT"/>
              </a:defRPr>
            </a:lvl4pPr>
            <a:lvl5pPr marL="0" indent="1828800" algn="ctr">
              <a:lnSpc>
                <a:spcPct val="100000"/>
              </a:lnSpc>
              <a:spcBef>
                <a:spcPts val="1800"/>
              </a:spcBef>
              <a:buClrTx/>
              <a:buSzTx/>
              <a:buFontTx/>
              <a:buNone/>
              <a:defRPr sz="1800">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261" name="image7.png" descr="shortRule.png"/>
          <p:cNvPicPr>
            <a:picLocks noChangeAspect="1"/>
          </p:cNvPicPr>
          <p:nvPr/>
        </p:nvPicPr>
        <p:blipFill>
          <a:blip r:embed="rId4"/>
          <a:stretch>
            <a:fillRect/>
          </a:stretch>
        </p:blipFill>
        <p:spPr>
          <a:xfrm>
            <a:off x="4432300" y="4666129"/>
            <a:ext cx="3327400" cy="95251"/>
          </a:xfrm>
          <a:prstGeom prst="rect">
            <a:avLst/>
          </a:prstGeom>
          <a:ln w="12700">
            <a:miter lim="400000"/>
          </a:ln>
          <a:effectLst>
            <a:outerShdw blurRad="25400" rotWithShape="0">
              <a:srgbClr val="000000">
                <a:alpha val="40000"/>
              </a:srgbClr>
            </a:outerShdw>
          </a:effectLst>
        </p:spPr>
      </p:pic>
      <p:pic>
        <p:nvPicPr>
          <p:cNvPr id="262" name="image8.png" descr="parAvion.png"/>
          <p:cNvPicPr>
            <a:picLocks noChangeAspect="1"/>
          </p:cNvPicPr>
          <p:nvPr/>
        </p:nvPicPr>
        <p:blipFill>
          <a:blip r:embed="rId3"/>
          <a:stretch>
            <a:fillRect/>
          </a:stretch>
        </p:blipFill>
        <p:spPr>
          <a:xfrm rot="20785256">
            <a:off x="3821371" y="3182425"/>
            <a:ext cx="2261273" cy="484559"/>
          </a:xfrm>
          <a:prstGeom prst="rect">
            <a:avLst/>
          </a:prstGeom>
          <a:ln w="12700">
            <a:miter lim="400000"/>
          </a:ln>
        </p:spPr>
      </p:pic>
      <p:sp>
        <p:nvSpPr>
          <p:cNvPr id="263" name="Shape 263"/>
          <p:cNvSpPr>
            <a:spLocks noGrp="1"/>
          </p:cNvSpPr>
          <p:nvPr>
            <p:ph type="pic" sz="quarter" idx="13"/>
          </p:nvPr>
        </p:nvSpPr>
        <p:spPr>
          <a:xfrm rot="150321">
            <a:off x="5773239" y="546773"/>
            <a:ext cx="5550770" cy="2961147"/>
          </a:xfrm>
          <a:prstGeom prst="rect">
            <a:avLst/>
          </a:prstGeom>
          <a:ln w="31750" cap="sq">
            <a:solidFill>
              <a:srgbClr val="FDFDFD"/>
            </a:solidFill>
            <a:miter lim="800000"/>
          </a:ln>
          <a:effectLst>
            <a:outerShdw blurRad="88900" dist="31750" dir="900000" rotWithShape="0">
              <a:srgbClr val="000000">
                <a:alpha val="20000"/>
              </a:srgbClr>
            </a:outerShdw>
          </a:effectLst>
        </p:spPr>
        <p:txBody>
          <a:bodyPr lIns="91439" rIns="91439" anchor="t">
            <a:noAutofit/>
          </a:bodyPr>
          <a:lstStyle/>
          <a:p>
            <a:endParaRPr dirty="0"/>
          </a:p>
        </p:txBody>
      </p:sp>
      <p:sp>
        <p:nvSpPr>
          <p:cNvPr id="264" name="Shape 264"/>
          <p:cNvSpPr>
            <a:spLocks noGrp="1"/>
          </p:cNvSpPr>
          <p:nvPr>
            <p:ph type="pic" sz="quarter" idx="14"/>
          </p:nvPr>
        </p:nvSpPr>
        <p:spPr>
          <a:xfrm rot="21380673">
            <a:off x="933016" y="451177"/>
            <a:ext cx="5550770" cy="2961147"/>
          </a:xfrm>
          <a:prstGeom prst="rect">
            <a:avLst/>
          </a:prstGeom>
          <a:ln w="31750" cap="sq">
            <a:solidFill>
              <a:srgbClr val="FDFDFD"/>
            </a:solidFill>
            <a:miter lim="800000"/>
          </a:ln>
          <a:effectLst>
            <a:outerShdw blurRad="88900" dist="44450" dir="900000" rotWithShape="0">
              <a:srgbClr val="000000">
                <a:alpha val="20000"/>
              </a:srgbClr>
            </a:outerShdw>
          </a:effectLst>
        </p:spPr>
        <p:txBody>
          <a:bodyPr lIns="91439" rIns="91439" anchor="t">
            <a:noAutofit/>
          </a:bodyPr>
          <a:lstStyle/>
          <a:p>
            <a:endParaRPr dirty="0"/>
          </a:p>
        </p:txBody>
      </p:sp>
      <p:sp>
        <p:nvSpPr>
          <p:cNvPr id="265" name="Shape 265"/>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1447009125"/>
      </p:ext>
    </p:extLst>
  </p:cSld>
  <p:clrMapOvr>
    <a:masterClrMapping/>
  </p:clrMapOvr>
  <p:transition spd="med"/>
</p:sldLayout>
</file>

<file path=ppt/slideLayouts/slideLayout43.xml><?xml version="1.0" encoding="utf-8"?>
<p:sldLayout xmlns:a="http://schemas.openxmlformats.org/drawingml/2006/main" xmlns:r="http://schemas.openxmlformats.org/officeDocument/2006/relationships" xmlns:p="http://schemas.openxmlformats.org/presentationml/2006/main" type="tx">
  <p:cSld name="3 Pictures with Caption">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272" name="image4.png" descr="TitlePageOverlay.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73" name="Shape 273"/>
          <p:cNvSpPr>
            <a:spLocks noGrp="1"/>
          </p:cNvSpPr>
          <p:nvPr>
            <p:ph type="body" sz="quarter" idx="1"/>
          </p:nvPr>
        </p:nvSpPr>
        <p:spPr>
          <a:xfrm>
            <a:off x="6644640" y="4800600"/>
            <a:ext cx="4328160" cy="1188720"/>
          </a:xfrm>
          <a:prstGeom prst="rect">
            <a:avLst/>
          </a:prstGeom>
        </p:spPr>
        <p:txBody>
          <a:bodyPr anchor="t"/>
          <a:lstStyle>
            <a:lvl1pPr marL="0" indent="0" algn="ctr">
              <a:lnSpc>
                <a:spcPct val="100000"/>
              </a:lnSpc>
              <a:spcBef>
                <a:spcPts val="1800"/>
              </a:spcBef>
              <a:buClrTx/>
              <a:buSzTx/>
              <a:buFontTx/>
              <a:buNone/>
              <a:defRPr>
                <a:solidFill>
                  <a:srgbClr val="000000"/>
                </a:solidFill>
                <a:latin typeface="Mistral"/>
                <a:ea typeface="Mistral"/>
                <a:cs typeface="Mistral"/>
                <a:sym typeface="Mistral"/>
              </a:defRPr>
            </a:lvl1pPr>
            <a:lvl2pPr marL="0" indent="457200" algn="ctr">
              <a:lnSpc>
                <a:spcPct val="100000"/>
              </a:lnSpc>
              <a:spcBef>
                <a:spcPts val="1800"/>
              </a:spcBef>
              <a:buClrTx/>
              <a:buSzTx/>
              <a:buFontTx/>
              <a:buNone/>
              <a:defRPr>
                <a:solidFill>
                  <a:srgbClr val="000000"/>
                </a:solidFill>
                <a:latin typeface="Mistral"/>
                <a:ea typeface="Mistral"/>
                <a:cs typeface="Mistral"/>
                <a:sym typeface="Mistral"/>
              </a:defRPr>
            </a:lvl2pPr>
            <a:lvl3pPr marL="0" indent="914400" algn="ctr">
              <a:lnSpc>
                <a:spcPct val="100000"/>
              </a:lnSpc>
              <a:spcBef>
                <a:spcPts val="1800"/>
              </a:spcBef>
              <a:buClrTx/>
              <a:buSzTx/>
              <a:buFontTx/>
              <a:buNone/>
              <a:defRPr>
                <a:solidFill>
                  <a:srgbClr val="000000"/>
                </a:solidFill>
                <a:latin typeface="Mistral"/>
                <a:ea typeface="Mistral"/>
                <a:cs typeface="Mistral"/>
                <a:sym typeface="Mistral"/>
              </a:defRPr>
            </a:lvl3pPr>
            <a:lvl4pPr marL="0" indent="1371600" algn="ctr">
              <a:lnSpc>
                <a:spcPct val="100000"/>
              </a:lnSpc>
              <a:spcBef>
                <a:spcPts val="1800"/>
              </a:spcBef>
              <a:buClrTx/>
              <a:buSzTx/>
              <a:buFontTx/>
              <a:buNone/>
              <a:defRPr>
                <a:solidFill>
                  <a:srgbClr val="000000"/>
                </a:solidFill>
                <a:latin typeface="Mistral"/>
                <a:ea typeface="Mistral"/>
                <a:cs typeface="Mistral"/>
                <a:sym typeface="Mistral"/>
              </a:defRPr>
            </a:lvl4pPr>
            <a:lvl5pPr marL="0" indent="1828800" algn="ctr">
              <a:lnSpc>
                <a:spcPct val="100000"/>
              </a:lnSpc>
              <a:spcBef>
                <a:spcPts val="1800"/>
              </a:spcBef>
              <a:buClrTx/>
              <a:buSzTx/>
              <a:buFontTx/>
              <a:buNone/>
              <a:defRPr>
                <a:solidFill>
                  <a:srgbClr val="000000"/>
                </a:solidFill>
                <a:latin typeface="Mistral"/>
                <a:ea typeface="Mistral"/>
                <a:cs typeface="Mistral"/>
                <a:sym typeface="Mistral"/>
              </a:defRPr>
            </a:lvl5pPr>
          </a:lstStyle>
          <a:p>
            <a:r>
              <a:t>Body Level One</a:t>
            </a:r>
          </a:p>
          <a:p>
            <a:pPr lvl="1"/>
            <a:r>
              <a:t>Body Level Two</a:t>
            </a:r>
          </a:p>
          <a:p>
            <a:pPr lvl="2"/>
            <a:r>
              <a:t>Body Level Three</a:t>
            </a:r>
          </a:p>
          <a:p>
            <a:pPr lvl="3"/>
            <a:r>
              <a:t>Body Level Four</a:t>
            </a:r>
          </a:p>
          <a:p>
            <a:pPr lvl="4"/>
            <a:r>
              <a:t>Body Level Five</a:t>
            </a:r>
          </a:p>
        </p:txBody>
      </p:sp>
      <p:sp>
        <p:nvSpPr>
          <p:cNvPr id="274" name="Shape 274"/>
          <p:cNvSpPr>
            <a:spLocks noGrp="1"/>
          </p:cNvSpPr>
          <p:nvPr>
            <p:ph type="pic" sz="quarter" idx="13"/>
          </p:nvPr>
        </p:nvSpPr>
        <p:spPr>
          <a:xfrm rot="253865">
            <a:off x="5887422" y="369110"/>
            <a:ext cx="5059605" cy="2729767"/>
          </a:xfrm>
          <a:prstGeom prst="rect">
            <a:avLst/>
          </a:prstGeom>
          <a:ln w="31750" cap="sq">
            <a:solidFill>
              <a:srgbClr val="FDFDFD"/>
            </a:solidFill>
            <a:miter lim="800000"/>
          </a:ln>
          <a:effectLst>
            <a:outerShdw blurRad="88900" dist="44450" dir="6000000" rotWithShape="0">
              <a:srgbClr val="000000">
                <a:alpha val="20000"/>
              </a:srgbClr>
            </a:outerShdw>
          </a:effectLst>
        </p:spPr>
        <p:txBody>
          <a:bodyPr lIns="91439" rIns="91439" anchor="t">
            <a:noAutofit/>
          </a:bodyPr>
          <a:lstStyle/>
          <a:p>
            <a:endParaRPr dirty="0"/>
          </a:p>
        </p:txBody>
      </p:sp>
      <p:sp>
        <p:nvSpPr>
          <p:cNvPr id="275" name="Shape 275"/>
          <p:cNvSpPr>
            <a:spLocks noGrp="1"/>
          </p:cNvSpPr>
          <p:nvPr>
            <p:ph type="pic" sz="quarter" idx="14"/>
          </p:nvPr>
        </p:nvSpPr>
        <p:spPr>
          <a:xfrm rot="20973137">
            <a:off x="706833" y="631160"/>
            <a:ext cx="5116746" cy="2604282"/>
          </a:xfrm>
          <a:prstGeom prst="rect">
            <a:avLst/>
          </a:prstGeom>
          <a:ln w="31750" cap="sq">
            <a:solidFill>
              <a:srgbClr val="FDFDFD"/>
            </a:solidFill>
            <a:miter lim="800000"/>
          </a:ln>
          <a:effectLst>
            <a:outerShdw blurRad="88900" dist="44450" dir="900000" rotWithShape="0">
              <a:srgbClr val="000000">
                <a:alpha val="20000"/>
              </a:srgbClr>
            </a:outerShdw>
          </a:effectLst>
        </p:spPr>
        <p:txBody>
          <a:bodyPr lIns="91439" rIns="91439" anchor="t">
            <a:noAutofit/>
          </a:bodyPr>
          <a:lstStyle/>
          <a:p>
            <a:endParaRPr dirty="0"/>
          </a:p>
        </p:txBody>
      </p:sp>
      <p:sp>
        <p:nvSpPr>
          <p:cNvPr id="276" name="Shape 276"/>
          <p:cNvSpPr>
            <a:spLocks noGrp="1"/>
          </p:cNvSpPr>
          <p:nvPr>
            <p:ph type="pic" sz="quarter" idx="15"/>
          </p:nvPr>
        </p:nvSpPr>
        <p:spPr>
          <a:xfrm rot="470783">
            <a:off x="944753" y="3070624"/>
            <a:ext cx="5225000" cy="2827518"/>
          </a:xfrm>
          <a:prstGeom prst="rect">
            <a:avLst/>
          </a:prstGeom>
          <a:ln w="31750" cap="sq">
            <a:solidFill>
              <a:srgbClr val="FDFDFD"/>
            </a:solidFill>
            <a:miter lim="800000"/>
          </a:ln>
          <a:effectLst>
            <a:outerShdw blurRad="88900" dist="44450" dir="11400000" rotWithShape="0">
              <a:srgbClr val="000000">
                <a:alpha val="20000"/>
              </a:srgbClr>
            </a:outerShdw>
          </a:effectLst>
        </p:spPr>
        <p:txBody>
          <a:bodyPr lIns="91439" rIns="91439" anchor="t">
            <a:noAutofit/>
          </a:bodyPr>
          <a:lstStyle/>
          <a:p>
            <a:endParaRPr dirty="0"/>
          </a:p>
        </p:txBody>
      </p:sp>
      <p:sp>
        <p:nvSpPr>
          <p:cNvPr id="277" name="Shape 277"/>
          <p:cNvSpPr>
            <a:spLocks noGrp="1"/>
          </p:cNvSpPr>
          <p:nvPr>
            <p:ph type="title"/>
          </p:nvPr>
        </p:nvSpPr>
        <p:spPr>
          <a:xfrm rot="21240000">
            <a:off x="6290083" y="3396153"/>
            <a:ext cx="4632960" cy="1097281"/>
          </a:xfrm>
          <a:prstGeom prst="rect">
            <a:avLst/>
          </a:prstGeom>
        </p:spPr>
        <p:txBody>
          <a:bodyPr/>
          <a:lstStyle>
            <a:lvl1pPr algn="ctr">
              <a:lnSpc>
                <a:spcPct val="100000"/>
              </a:lnSpc>
              <a:spcBef>
                <a:spcPts val="1800"/>
              </a:spcBef>
              <a:defRPr sz="2800" spc="0">
                <a:solidFill>
                  <a:srgbClr val="000000"/>
                </a:solidFill>
                <a:latin typeface="Mistral"/>
                <a:ea typeface="Mistral"/>
                <a:cs typeface="Mistral"/>
                <a:sym typeface="Mistral"/>
              </a:defRPr>
            </a:lvl1pPr>
          </a:lstStyle>
          <a:p>
            <a:r>
              <a:t>Title Text</a:t>
            </a:r>
          </a:p>
        </p:txBody>
      </p:sp>
      <p:sp>
        <p:nvSpPr>
          <p:cNvPr id="278" name="Shape 278"/>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1150081477"/>
      </p:ext>
    </p:extLst>
  </p:cSld>
  <p:clrMapOvr>
    <a:masterClrMapping/>
  </p:clrMapOvr>
  <p:transition spd="med"/>
</p:sldLayout>
</file>

<file path=ppt/slideLayouts/slideLayout44.xml><?xml version="1.0" encoding="utf-8"?>
<p:sldLayout xmlns:a="http://schemas.openxmlformats.org/drawingml/2006/main" xmlns:r="http://schemas.openxmlformats.org/officeDocument/2006/relationships" xmlns:p="http://schemas.openxmlformats.org/presentationml/2006/main" type="tx">
  <p:cSld name="4 Pictures with Caption">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285" name="image4.png" descr="TitlePageOverlay.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286" name="Shape 286"/>
          <p:cNvSpPr>
            <a:spLocks noGrp="1"/>
          </p:cNvSpPr>
          <p:nvPr>
            <p:ph type="body" sz="quarter" idx="1"/>
          </p:nvPr>
        </p:nvSpPr>
        <p:spPr>
          <a:xfrm>
            <a:off x="1016000" y="4876800"/>
            <a:ext cx="4064000" cy="1188720"/>
          </a:xfrm>
          <a:prstGeom prst="rect">
            <a:avLst/>
          </a:prstGeom>
        </p:spPr>
        <p:txBody>
          <a:bodyPr anchor="t"/>
          <a:lstStyle>
            <a:lvl1pPr marL="0" indent="0" algn="ctr">
              <a:lnSpc>
                <a:spcPct val="100000"/>
              </a:lnSpc>
              <a:spcBef>
                <a:spcPts val="1800"/>
              </a:spcBef>
              <a:buClrTx/>
              <a:buSzTx/>
              <a:buFontTx/>
              <a:buNone/>
              <a:defRPr>
                <a:solidFill>
                  <a:srgbClr val="000000"/>
                </a:solidFill>
                <a:latin typeface="Mistral"/>
                <a:ea typeface="Mistral"/>
                <a:cs typeface="Mistral"/>
                <a:sym typeface="Mistral"/>
              </a:defRPr>
            </a:lvl1pPr>
            <a:lvl2pPr marL="0" indent="457200" algn="ctr">
              <a:lnSpc>
                <a:spcPct val="100000"/>
              </a:lnSpc>
              <a:spcBef>
                <a:spcPts val="1800"/>
              </a:spcBef>
              <a:buClrTx/>
              <a:buSzTx/>
              <a:buFontTx/>
              <a:buNone/>
              <a:defRPr>
                <a:solidFill>
                  <a:srgbClr val="000000"/>
                </a:solidFill>
                <a:latin typeface="Mistral"/>
                <a:ea typeface="Mistral"/>
                <a:cs typeface="Mistral"/>
                <a:sym typeface="Mistral"/>
              </a:defRPr>
            </a:lvl2pPr>
            <a:lvl3pPr marL="0" indent="914400" algn="ctr">
              <a:lnSpc>
                <a:spcPct val="100000"/>
              </a:lnSpc>
              <a:spcBef>
                <a:spcPts val="1800"/>
              </a:spcBef>
              <a:buClrTx/>
              <a:buSzTx/>
              <a:buFontTx/>
              <a:buNone/>
              <a:defRPr>
                <a:solidFill>
                  <a:srgbClr val="000000"/>
                </a:solidFill>
                <a:latin typeface="Mistral"/>
                <a:ea typeface="Mistral"/>
                <a:cs typeface="Mistral"/>
                <a:sym typeface="Mistral"/>
              </a:defRPr>
            </a:lvl3pPr>
            <a:lvl4pPr marL="0" indent="1371600" algn="ctr">
              <a:lnSpc>
                <a:spcPct val="100000"/>
              </a:lnSpc>
              <a:spcBef>
                <a:spcPts val="1800"/>
              </a:spcBef>
              <a:buClrTx/>
              <a:buSzTx/>
              <a:buFontTx/>
              <a:buNone/>
              <a:defRPr>
                <a:solidFill>
                  <a:srgbClr val="000000"/>
                </a:solidFill>
                <a:latin typeface="Mistral"/>
                <a:ea typeface="Mistral"/>
                <a:cs typeface="Mistral"/>
                <a:sym typeface="Mistral"/>
              </a:defRPr>
            </a:lvl4pPr>
            <a:lvl5pPr marL="0" indent="1828800" algn="ctr">
              <a:lnSpc>
                <a:spcPct val="100000"/>
              </a:lnSpc>
              <a:spcBef>
                <a:spcPts val="1800"/>
              </a:spcBef>
              <a:buClrTx/>
              <a:buSzTx/>
              <a:buFontTx/>
              <a:buNone/>
              <a:defRPr>
                <a:solidFill>
                  <a:srgbClr val="000000"/>
                </a:solidFill>
                <a:latin typeface="Mistral"/>
                <a:ea typeface="Mistral"/>
                <a:cs typeface="Mistral"/>
                <a:sym typeface="Mistral"/>
              </a:defRPr>
            </a:lvl5pPr>
          </a:lstStyle>
          <a:p>
            <a:r>
              <a:t>Body Level One</a:t>
            </a:r>
          </a:p>
          <a:p>
            <a:pPr lvl="1"/>
            <a:r>
              <a:t>Body Level Two</a:t>
            </a:r>
          </a:p>
          <a:p>
            <a:pPr lvl="2"/>
            <a:r>
              <a:t>Body Level Three</a:t>
            </a:r>
          </a:p>
          <a:p>
            <a:pPr lvl="3"/>
            <a:r>
              <a:t>Body Level Four</a:t>
            </a:r>
          </a:p>
          <a:p>
            <a:pPr lvl="4"/>
            <a:r>
              <a:t>Body Level Five</a:t>
            </a:r>
          </a:p>
        </p:txBody>
      </p:sp>
      <p:pic>
        <p:nvPicPr>
          <p:cNvPr id="287" name="image8.png" descr="parAvion.png"/>
          <p:cNvPicPr>
            <a:picLocks noChangeAspect="1"/>
          </p:cNvPicPr>
          <p:nvPr/>
        </p:nvPicPr>
        <p:blipFill>
          <a:blip r:embed="rId3"/>
          <a:stretch>
            <a:fillRect/>
          </a:stretch>
        </p:blipFill>
        <p:spPr>
          <a:xfrm rot="308222">
            <a:off x="9904687" y="2619244"/>
            <a:ext cx="2107650" cy="451640"/>
          </a:xfrm>
          <a:prstGeom prst="rect">
            <a:avLst/>
          </a:prstGeom>
          <a:ln w="12700">
            <a:miter lim="400000"/>
          </a:ln>
        </p:spPr>
      </p:pic>
      <p:pic>
        <p:nvPicPr>
          <p:cNvPr id="288" name="image6.png" descr="pictureStamp-Frame.png"/>
          <p:cNvPicPr>
            <a:picLocks noChangeAspect="1"/>
          </p:cNvPicPr>
          <p:nvPr/>
        </p:nvPicPr>
        <p:blipFill>
          <a:blip r:embed="rId4"/>
          <a:stretch>
            <a:fillRect/>
          </a:stretch>
        </p:blipFill>
        <p:spPr>
          <a:xfrm rot="322260">
            <a:off x="8452862" y="604321"/>
            <a:ext cx="2147110" cy="2025116"/>
          </a:xfrm>
          <a:prstGeom prst="rect">
            <a:avLst/>
          </a:prstGeom>
          <a:ln w="12700">
            <a:miter lim="400000"/>
          </a:ln>
        </p:spPr>
      </p:pic>
      <p:pic>
        <p:nvPicPr>
          <p:cNvPr id="289" name="image6.png" descr="pictureStamp-Frame.png"/>
          <p:cNvPicPr>
            <a:picLocks noChangeAspect="1"/>
          </p:cNvPicPr>
          <p:nvPr/>
        </p:nvPicPr>
        <p:blipFill>
          <a:blip r:embed="rId4"/>
          <a:stretch>
            <a:fillRect/>
          </a:stretch>
        </p:blipFill>
        <p:spPr>
          <a:xfrm rot="322260">
            <a:off x="6522462" y="985322"/>
            <a:ext cx="2147110" cy="2025115"/>
          </a:xfrm>
          <a:prstGeom prst="rect">
            <a:avLst/>
          </a:prstGeom>
          <a:ln w="12700">
            <a:miter lim="400000"/>
          </a:ln>
        </p:spPr>
      </p:pic>
      <p:sp>
        <p:nvSpPr>
          <p:cNvPr id="290" name="Shape 290"/>
          <p:cNvSpPr>
            <a:spLocks noGrp="1"/>
          </p:cNvSpPr>
          <p:nvPr>
            <p:ph type="pic" sz="quarter" idx="13"/>
          </p:nvPr>
        </p:nvSpPr>
        <p:spPr>
          <a:xfrm rot="247118">
            <a:off x="6766959" y="1165773"/>
            <a:ext cx="1658113" cy="1664209"/>
          </a:xfrm>
          <a:prstGeom prst="rect">
            <a:avLst/>
          </a:prstGeom>
        </p:spPr>
        <p:txBody>
          <a:bodyPr lIns="91439" rIns="91439" anchor="t">
            <a:noAutofit/>
          </a:bodyPr>
          <a:lstStyle/>
          <a:p>
            <a:endParaRPr dirty="0"/>
          </a:p>
        </p:txBody>
      </p:sp>
      <p:sp>
        <p:nvSpPr>
          <p:cNvPr id="291" name="Shape 291"/>
          <p:cNvSpPr>
            <a:spLocks noGrp="1"/>
          </p:cNvSpPr>
          <p:nvPr>
            <p:ph type="pic" sz="quarter" idx="14"/>
          </p:nvPr>
        </p:nvSpPr>
        <p:spPr>
          <a:xfrm rot="271248">
            <a:off x="8697359" y="784773"/>
            <a:ext cx="1658113" cy="1664209"/>
          </a:xfrm>
          <a:prstGeom prst="rect">
            <a:avLst/>
          </a:prstGeom>
        </p:spPr>
        <p:txBody>
          <a:bodyPr lIns="91439" rIns="91439" anchor="t">
            <a:noAutofit/>
          </a:bodyPr>
          <a:lstStyle/>
          <a:p>
            <a:endParaRPr dirty="0"/>
          </a:p>
        </p:txBody>
      </p:sp>
      <p:sp>
        <p:nvSpPr>
          <p:cNvPr id="292" name="Shape 292"/>
          <p:cNvSpPr>
            <a:spLocks noGrp="1"/>
          </p:cNvSpPr>
          <p:nvPr>
            <p:ph type="pic" sz="quarter" idx="15"/>
          </p:nvPr>
        </p:nvSpPr>
        <p:spPr>
          <a:xfrm rot="253865">
            <a:off x="6025393" y="2873698"/>
            <a:ext cx="5242560" cy="2834641"/>
          </a:xfrm>
          <a:prstGeom prst="rect">
            <a:avLst/>
          </a:prstGeom>
          <a:ln w="31750" cap="sq">
            <a:solidFill>
              <a:srgbClr val="FDFDFD"/>
            </a:solidFill>
            <a:miter lim="800000"/>
          </a:ln>
          <a:effectLst>
            <a:outerShdw blurRad="88900" dist="44450" dir="6900000" rotWithShape="0">
              <a:srgbClr val="000000">
                <a:alpha val="20000"/>
              </a:srgbClr>
            </a:outerShdw>
          </a:effectLst>
        </p:spPr>
        <p:txBody>
          <a:bodyPr lIns="91439" rIns="91439" anchor="t">
            <a:noAutofit/>
          </a:bodyPr>
          <a:lstStyle/>
          <a:p>
            <a:endParaRPr dirty="0"/>
          </a:p>
        </p:txBody>
      </p:sp>
      <p:sp>
        <p:nvSpPr>
          <p:cNvPr id="293" name="Shape 293"/>
          <p:cNvSpPr>
            <a:spLocks noGrp="1"/>
          </p:cNvSpPr>
          <p:nvPr>
            <p:ph type="pic" sz="quarter" idx="16"/>
          </p:nvPr>
        </p:nvSpPr>
        <p:spPr>
          <a:xfrm rot="21193488">
            <a:off x="814237" y="450634"/>
            <a:ext cx="5242560" cy="2834641"/>
          </a:xfrm>
          <a:prstGeom prst="rect">
            <a:avLst/>
          </a:prstGeom>
          <a:ln w="31750" cap="sq">
            <a:solidFill>
              <a:srgbClr val="FDFDFD"/>
            </a:solidFill>
            <a:miter lim="800000"/>
          </a:ln>
          <a:effectLst>
            <a:outerShdw blurRad="88900" dist="44450" dir="900000" rotWithShape="0">
              <a:srgbClr val="000000">
                <a:alpha val="20000"/>
              </a:srgbClr>
            </a:outerShdw>
          </a:effectLst>
        </p:spPr>
        <p:txBody>
          <a:bodyPr lIns="91439" rIns="91439" anchor="t">
            <a:noAutofit/>
          </a:bodyPr>
          <a:lstStyle/>
          <a:p>
            <a:endParaRPr dirty="0"/>
          </a:p>
        </p:txBody>
      </p:sp>
      <p:sp>
        <p:nvSpPr>
          <p:cNvPr id="294" name="Shape 294"/>
          <p:cNvSpPr>
            <a:spLocks noGrp="1"/>
          </p:cNvSpPr>
          <p:nvPr>
            <p:ph type="title"/>
          </p:nvPr>
        </p:nvSpPr>
        <p:spPr>
          <a:xfrm rot="21240000">
            <a:off x="607631" y="3551614"/>
            <a:ext cx="4632961" cy="1097282"/>
          </a:xfrm>
          <a:prstGeom prst="rect">
            <a:avLst/>
          </a:prstGeom>
        </p:spPr>
        <p:txBody>
          <a:bodyPr/>
          <a:lstStyle>
            <a:lvl1pPr algn="ctr">
              <a:lnSpc>
                <a:spcPct val="100000"/>
              </a:lnSpc>
              <a:spcBef>
                <a:spcPts val="1800"/>
              </a:spcBef>
              <a:defRPr sz="2800" spc="0">
                <a:solidFill>
                  <a:srgbClr val="000000"/>
                </a:solidFill>
                <a:latin typeface="Mistral"/>
                <a:ea typeface="Mistral"/>
                <a:cs typeface="Mistral"/>
                <a:sym typeface="Mistral"/>
              </a:defRPr>
            </a:lvl1pPr>
          </a:lstStyle>
          <a:p>
            <a:r>
              <a:t>Title Text</a:t>
            </a:r>
          </a:p>
        </p:txBody>
      </p:sp>
      <p:sp>
        <p:nvSpPr>
          <p:cNvPr id="295" name="Shape 295"/>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275195725"/>
      </p:ext>
    </p:extLst>
  </p:cSld>
  <p:clrMapOvr>
    <a:masterClrMapping/>
  </p:clrMapOvr>
  <p:transition spd="med"/>
</p:sldLayout>
</file>

<file path=ppt/slideLayouts/slideLayout45.xml><?xml version="1.0" encoding="utf-8"?>
<p:sldLayout xmlns:a="http://schemas.openxmlformats.org/drawingml/2006/main" xmlns:r="http://schemas.openxmlformats.org/officeDocument/2006/relationships" xmlns:p="http://schemas.openxmlformats.org/presentationml/2006/main" type="tx">
  <p:cSld name="1_Title and Vertical Text">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302" name="image3.png" descr="TextPageOverlay.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03" name="Shape 303"/>
          <p:cNvSpPr>
            <a:spLocks noGrp="1"/>
          </p:cNvSpPr>
          <p:nvPr>
            <p:ph type="title"/>
          </p:nvPr>
        </p:nvSpPr>
        <p:spPr>
          <a:xfrm>
            <a:off x="762000" y="274638"/>
            <a:ext cx="10668000" cy="1143001"/>
          </a:xfrm>
          <a:prstGeom prst="rect">
            <a:avLst/>
          </a:prstGeom>
        </p:spPr>
        <p:txBody>
          <a:bodyPr/>
          <a:lstStyle>
            <a:lvl1pPr algn="ctr">
              <a:lnSpc>
                <a:spcPct val="100000"/>
              </a:lnSpc>
              <a:defRPr sz="5400" spc="0">
                <a:solidFill>
                  <a:srgbClr val="000000"/>
                </a:solidFill>
                <a:latin typeface="Calisto MT"/>
                <a:ea typeface="Calisto MT"/>
                <a:cs typeface="Calisto MT"/>
                <a:sym typeface="Calisto MT"/>
              </a:defRPr>
            </a:lvl1pPr>
          </a:lstStyle>
          <a:p>
            <a:r>
              <a:t>Title Text</a:t>
            </a:r>
          </a:p>
        </p:txBody>
      </p:sp>
      <p:sp>
        <p:nvSpPr>
          <p:cNvPr id="304" name="Shape 304"/>
          <p:cNvSpPr>
            <a:spLocks noGrp="1"/>
          </p:cNvSpPr>
          <p:nvPr>
            <p:ph type="body" idx="1"/>
          </p:nvPr>
        </p:nvSpPr>
        <p:spPr>
          <a:xfrm>
            <a:off x="762000" y="1905000"/>
            <a:ext cx="10668000" cy="4114800"/>
          </a:xfrm>
          <a:prstGeom prst="rect">
            <a:avLst/>
          </a:prstGeom>
        </p:spPr>
        <p:txBody>
          <a:bodyPr anchor="t"/>
          <a:lstStyle>
            <a:lvl1pPr marL="457200" indent="-457200">
              <a:lnSpc>
                <a:spcPct val="100000"/>
              </a:lnSpc>
              <a:spcBef>
                <a:spcPts val="2000"/>
              </a:spcBef>
              <a:buClrTx/>
              <a:buChar char=""/>
              <a:defRPr sz="2400">
                <a:solidFill>
                  <a:srgbClr val="000000"/>
                </a:solidFill>
                <a:latin typeface="Calisto MT"/>
                <a:ea typeface="Calisto MT"/>
                <a:cs typeface="Calisto MT"/>
                <a:sym typeface="Calisto MT"/>
              </a:defRPr>
            </a:lvl1pPr>
            <a:lvl2pPr marL="955963" indent="-498763">
              <a:lnSpc>
                <a:spcPct val="100000"/>
              </a:lnSpc>
              <a:spcBef>
                <a:spcPts val="2000"/>
              </a:spcBef>
              <a:buClrTx/>
              <a:buChar char=""/>
              <a:defRPr sz="2400">
                <a:solidFill>
                  <a:srgbClr val="000000"/>
                </a:solidFill>
                <a:latin typeface="Calisto MT"/>
                <a:ea typeface="Calisto MT"/>
                <a:cs typeface="Calisto MT"/>
                <a:sym typeface="Calisto MT"/>
              </a:defRPr>
            </a:lvl2pPr>
            <a:lvl3pPr marL="1463039" indent="-548639">
              <a:lnSpc>
                <a:spcPct val="100000"/>
              </a:lnSpc>
              <a:spcBef>
                <a:spcPts val="2000"/>
              </a:spcBef>
              <a:buClrTx/>
              <a:buChar char=""/>
              <a:defRPr sz="2400">
                <a:solidFill>
                  <a:srgbClr val="000000"/>
                </a:solidFill>
                <a:latin typeface="Calisto MT"/>
                <a:ea typeface="Calisto MT"/>
                <a:cs typeface="Calisto MT"/>
                <a:sym typeface="Calisto MT"/>
              </a:defRPr>
            </a:lvl3pPr>
            <a:lvl4pPr marL="1981200" indent="-609600">
              <a:lnSpc>
                <a:spcPct val="100000"/>
              </a:lnSpc>
              <a:spcBef>
                <a:spcPts val="2000"/>
              </a:spcBef>
              <a:buClrTx/>
              <a:buChar char=""/>
              <a:defRPr sz="2400">
                <a:solidFill>
                  <a:srgbClr val="000000"/>
                </a:solidFill>
                <a:latin typeface="Calisto MT"/>
                <a:ea typeface="Calisto MT"/>
                <a:cs typeface="Calisto MT"/>
                <a:sym typeface="Calisto MT"/>
              </a:defRPr>
            </a:lvl4pPr>
            <a:lvl5pPr marL="2438400" indent="-609600">
              <a:lnSpc>
                <a:spcPct val="100000"/>
              </a:lnSpc>
              <a:spcBef>
                <a:spcPts val="2000"/>
              </a:spcBef>
              <a:buClrTx/>
              <a:buChar char=""/>
              <a:defRPr sz="2400">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305" name="image5.png" descr="standardRule.png"/>
          <p:cNvPicPr>
            <a:picLocks noChangeAspect="1"/>
          </p:cNvPicPr>
          <p:nvPr/>
        </p:nvPicPr>
        <p:blipFill>
          <a:blip r:embed="rId3"/>
          <a:stretch>
            <a:fillRect/>
          </a:stretch>
        </p:blipFill>
        <p:spPr>
          <a:xfrm>
            <a:off x="3606800" y="1524000"/>
            <a:ext cx="4978400" cy="152400"/>
          </a:xfrm>
          <a:prstGeom prst="rect">
            <a:avLst/>
          </a:prstGeom>
          <a:ln w="12700">
            <a:miter lim="400000"/>
          </a:ln>
          <a:effectLst>
            <a:outerShdw blurRad="25400" rotWithShape="0">
              <a:srgbClr val="000000">
                <a:alpha val="40000"/>
              </a:srgbClr>
            </a:outerShdw>
          </a:effectLst>
        </p:spPr>
      </p:pic>
      <p:sp>
        <p:nvSpPr>
          <p:cNvPr id="306" name="Shape 306"/>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531530274"/>
      </p:ext>
    </p:extLst>
  </p:cSld>
  <p:clrMapOvr>
    <a:masterClrMapping/>
  </p:clrMapOvr>
  <p:transition spd="med"/>
</p:sldLayout>
</file>

<file path=ppt/slideLayouts/slideLayout46.xml><?xml version="1.0" encoding="utf-8"?>
<p:sldLayout xmlns:a="http://schemas.openxmlformats.org/drawingml/2006/main" xmlns:r="http://schemas.openxmlformats.org/officeDocument/2006/relationships" xmlns:p="http://schemas.openxmlformats.org/presentationml/2006/main" type="tx">
  <p:cSld name="Vertical Title and Text">
    <p:bg>
      <p:bgPr>
        <a:gradFill flip="none" rotWithShape="1">
          <a:gsLst>
            <a:gs pos="0">
              <a:srgbClr val="FFDAA7"/>
            </a:gs>
            <a:gs pos="40000">
              <a:srgbClr val="FFE9C1"/>
            </a:gs>
            <a:gs pos="100000">
              <a:srgbClr val="A17302"/>
            </a:gs>
          </a:gsLst>
          <a:path path="circle">
            <a:fillToRect l="50000" t="50000" r="50000" b="50000"/>
          </a:path>
        </a:gradFill>
        <a:effectLst/>
      </p:bgPr>
    </p:bg>
    <p:spTree>
      <p:nvGrpSpPr>
        <p:cNvPr id="1" name=""/>
        <p:cNvGrpSpPr/>
        <p:nvPr/>
      </p:nvGrpSpPr>
      <p:grpSpPr>
        <a:xfrm>
          <a:off x="0" y="0"/>
          <a:ext cx="0" cy="0"/>
          <a:chOff x="0" y="0"/>
          <a:chExt cx="0" cy="0"/>
        </a:xfrm>
      </p:grpSpPr>
      <p:pic>
        <p:nvPicPr>
          <p:cNvPr id="313" name="image3.png" descr="TextPageOverlay.png"/>
          <p:cNvPicPr>
            <a:picLocks noChangeAspect="1"/>
          </p:cNvPicPr>
          <p:nvPr/>
        </p:nvPicPr>
        <p:blipFill>
          <a:blip r:embed="rId2"/>
          <a:stretch>
            <a:fillRect/>
          </a:stretch>
        </p:blipFill>
        <p:spPr>
          <a:xfrm>
            <a:off x="0" y="0"/>
            <a:ext cx="12192000" cy="6858000"/>
          </a:xfrm>
          <a:prstGeom prst="rect">
            <a:avLst/>
          </a:prstGeom>
          <a:ln w="12700">
            <a:miter lim="400000"/>
          </a:ln>
        </p:spPr>
      </p:pic>
      <p:sp>
        <p:nvSpPr>
          <p:cNvPr id="314" name="Shape 314"/>
          <p:cNvSpPr>
            <a:spLocks noGrp="1"/>
          </p:cNvSpPr>
          <p:nvPr>
            <p:ph type="title"/>
          </p:nvPr>
        </p:nvSpPr>
        <p:spPr>
          <a:xfrm>
            <a:off x="8928845" y="577850"/>
            <a:ext cx="2510120" cy="5461002"/>
          </a:xfrm>
          <a:prstGeom prst="rect">
            <a:avLst/>
          </a:prstGeom>
        </p:spPr>
        <p:txBody>
          <a:bodyPr/>
          <a:lstStyle>
            <a:lvl1pPr algn="ctr">
              <a:lnSpc>
                <a:spcPct val="100000"/>
              </a:lnSpc>
              <a:defRPr sz="4400" spc="0">
                <a:solidFill>
                  <a:srgbClr val="000000"/>
                </a:solidFill>
                <a:latin typeface="Calisto MT"/>
                <a:ea typeface="Calisto MT"/>
                <a:cs typeface="Calisto MT"/>
                <a:sym typeface="Calisto MT"/>
              </a:defRPr>
            </a:lvl1pPr>
          </a:lstStyle>
          <a:p>
            <a:r>
              <a:t>Title Text</a:t>
            </a:r>
          </a:p>
        </p:txBody>
      </p:sp>
      <p:sp>
        <p:nvSpPr>
          <p:cNvPr id="315" name="Shape 315"/>
          <p:cNvSpPr>
            <a:spLocks noGrp="1"/>
          </p:cNvSpPr>
          <p:nvPr>
            <p:ph type="body" idx="1"/>
          </p:nvPr>
        </p:nvSpPr>
        <p:spPr>
          <a:xfrm>
            <a:off x="770966" y="577850"/>
            <a:ext cx="7691718" cy="5461002"/>
          </a:xfrm>
          <a:prstGeom prst="rect">
            <a:avLst/>
          </a:prstGeom>
        </p:spPr>
        <p:txBody>
          <a:bodyPr anchor="t"/>
          <a:lstStyle>
            <a:lvl1pPr marL="457200" indent="-457200">
              <a:lnSpc>
                <a:spcPct val="100000"/>
              </a:lnSpc>
              <a:spcBef>
                <a:spcPts val="2000"/>
              </a:spcBef>
              <a:buClrTx/>
              <a:buChar char=""/>
              <a:defRPr sz="2400">
                <a:solidFill>
                  <a:srgbClr val="000000"/>
                </a:solidFill>
                <a:latin typeface="Calisto MT"/>
                <a:ea typeface="Calisto MT"/>
                <a:cs typeface="Calisto MT"/>
                <a:sym typeface="Calisto MT"/>
              </a:defRPr>
            </a:lvl1pPr>
            <a:lvl2pPr marL="955963" indent="-498763">
              <a:lnSpc>
                <a:spcPct val="100000"/>
              </a:lnSpc>
              <a:spcBef>
                <a:spcPts val="2000"/>
              </a:spcBef>
              <a:buClrTx/>
              <a:buChar char=""/>
              <a:defRPr sz="2400">
                <a:solidFill>
                  <a:srgbClr val="000000"/>
                </a:solidFill>
                <a:latin typeface="Calisto MT"/>
                <a:ea typeface="Calisto MT"/>
                <a:cs typeface="Calisto MT"/>
                <a:sym typeface="Calisto MT"/>
              </a:defRPr>
            </a:lvl2pPr>
            <a:lvl3pPr marL="1463039" indent="-548639">
              <a:lnSpc>
                <a:spcPct val="100000"/>
              </a:lnSpc>
              <a:spcBef>
                <a:spcPts val="2000"/>
              </a:spcBef>
              <a:buClrTx/>
              <a:buChar char=""/>
              <a:defRPr sz="2400">
                <a:solidFill>
                  <a:srgbClr val="000000"/>
                </a:solidFill>
                <a:latin typeface="Calisto MT"/>
                <a:ea typeface="Calisto MT"/>
                <a:cs typeface="Calisto MT"/>
                <a:sym typeface="Calisto MT"/>
              </a:defRPr>
            </a:lvl3pPr>
            <a:lvl4pPr marL="1981200" indent="-609600">
              <a:lnSpc>
                <a:spcPct val="100000"/>
              </a:lnSpc>
              <a:spcBef>
                <a:spcPts val="2000"/>
              </a:spcBef>
              <a:buClrTx/>
              <a:buChar char=""/>
              <a:defRPr sz="2400">
                <a:solidFill>
                  <a:srgbClr val="000000"/>
                </a:solidFill>
                <a:latin typeface="Calisto MT"/>
                <a:ea typeface="Calisto MT"/>
                <a:cs typeface="Calisto MT"/>
                <a:sym typeface="Calisto MT"/>
              </a:defRPr>
            </a:lvl4pPr>
            <a:lvl5pPr marL="2438400" indent="-609600">
              <a:lnSpc>
                <a:spcPct val="100000"/>
              </a:lnSpc>
              <a:spcBef>
                <a:spcPts val="2000"/>
              </a:spcBef>
              <a:buClrTx/>
              <a:buChar char=""/>
              <a:defRPr sz="2400">
                <a:solidFill>
                  <a:srgbClr val="000000"/>
                </a:solidFill>
                <a:latin typeface="Calisto MT"/>
                <a:ea typeface="Calisto MT"/>
                <a:cs typeface="Calisto MT"/>
                <a:sym typeface="Calisto MT"/>
              </a:defRPr>
            </a:lvl5pPr>
          </a:lstStyle>
          <a:p>
            <a:r>
              <a:t>Body Level One</a:t>
            </a:r>
          </a:p>
          <a:p>
            <a:pPr lvl="1"/>
            <a:r>
              <a:t>Body Level Two</a:t>
            </a:r>
          </a:p>
          <a:p>
            <a:pPr lvl="2"/>
            <a:r>
              <a:t>Body Level Three</a:t>
            </a:r>
          </a:p>
          <a:p>
            <a:pPr lvl="3"/>
            <a:r>
              <a:t>Body Level Four</a:t>
            </a:r>
          </a:p>
          <a:p>
            <a:pPr lvl="4"/>
            <a:r>
              <a:t>Body Level Five</a:t>
            </a:r>
          </a:p>
        </p:txBody>
      </p:sp>
      <p:pic>
        <p:nvPicPr>
          <p:cNvPr id="316" name="image9.png" descr="verticalRule.png"/>
          <p:cNvPicPr>
            <a:picLocks noChangeAspect="1"/>
          </p:cNvPicPr>
          <p:nvPr/>
        </p:nvPicPr>
        <p:blipFill>
          <a:blip r:embed="rId3"/>
          <a:stretch>
            <a:fillRect/>
          </a:stretch>
        </p:blipFill>
        <p:spPr>
          <a:xfrm>
            <a:off x="8683811" y="1562100"/>
            <a:ext cx="203201" cy="3733800"/>
          </a:xfrm>
          <a:prstGeom prst="rect">
            <a:avLst/>
          </a:prstGeom>
          <a:ln w="12700">
            <a:miter lim="400000"/>
          </a:ln>
          <a:effectLst>
            <a:outerShdw blurRad="25400" rotWithShape="0">
              <a:srgbClr val="000000">
                <a:alpha val="40000"/>
              </a:srgbClr>
            </a:outerShdw>
          </a:effectLst>
        </p:spPr>
      </p:pic>
      <p:sp>
        <p:nvSpPr>
          <p:cNvPr id="317" name="Shape 317"/>
          <p:cNvSpPr>
            <a:spLocks noGrp="1"/>
          </p:cNvSpPr>
          <p:nvPr>
            <p:ph type="sldNum" sz="quarter" idx="2"/>
          </p:nvPr>
        </p:nvSpPr>
        <p:spPr>
          <a:xfrm>
            <a:off x="5966241" y="6206696"/>
            <a:ext cx="259518" cy="269241"/>
          </a:xfrm>
          <a:prstGeom prst="rect">
            <a:avLst/>
          </a:prstGeom>
        </p:spPr>
        <p:txBody>
          <a:bodyPr/>
          <a:lstStyle>
            <a:lvl1pPr algn="ctr">
              <a:defRPr>
                <a:solidFill>
                  <a:srgbClr val="82682C"/>
                </a:solidFill>
                <a:latin typeface="Calisto MT"/>
                <a:ea typeface="Calisto MT"/>
                <a:cs typeface="Calisto MT"/>
                <a:sym typeface="Calisto MT"/>
              </a:defRPr>
            </a:lvl1pPr>
          </a:lstStyle>
          <a:p>
            <a:fld id="{86CB4B4D-7CA3-9044-876B-883B54F8677D}" type="slidenum">
              <a:t>‹#›</a:t>
            </a:fld>
            <a:endParaRPr dirty="0"/>
          </a:p>
        </p:txBody>
      </p:sp>
    </p:spTree>
    <p:extLst>
      <p:ext uri="{BB962C8B-B14F-4D97-AF65-F5344CB8AC3E}">
        <p14:creationId xmlns:p14="http://schemas.microsoft.com/office/powerpoint/2010/main" val="1623410518"/>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a:extLst>
              <a:ext uri="{FF2B5EF4-FFF2-40B4-BE49-F238E27FC236}">
                <a16:creationId xmlns:a16="http://schemas.microsoft.com/office/drawing/2014/main" id="{B8F0C5B7-A718-4AE4-8A2E-2A8AE9EC3206}"/>
              </a:ext>
            </a:extLst>
          </p:cNvPr>
          <p:cNvSpPr/>
          <p:nvPr/>
        </p:nvSpPr>
        <p:spPr>
          <a:xfrm>
            <a:off x="0" y="4664075"/>
            <a:ext cx="12200467"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grpSp>
        <p:nvGrpSpPr>
          <p:cNvPr id="5" name="Group 15">
            <a:extLst>
              <a:ext uri="{FF2B5EF4-FFF2-40B4-BE49-F238E27FC236}">
                <a16:creationId xmlns:a16="http://schemas.microsoft.com/office/drawing/2014/main" id="{33A01032-E770-4085-8814-AEE69CE095E7}"/>
              </a:ext>
            </a:extLst>
          </p:cNvPr>
          <p:cNvGrpSpPr>
            <a:grpSpLocks/>
          </p:cNvGrpSpPr>
          <p:nvPr/>
        </p:nvGrpSpPr>
        <p:grpSpPr bwMode="auto">
          <a:xfrm>
            <a:off x="-4233" y="4953000"/>
            <a:ext cx="12196233" cy="1911350"/>
            <a:chOff x="-3765" y="4832896"/>
            <a:chExt cx="9147765" cy="2032192"/>
          </a:xfrm>
        </p:grpSpPr>
        <p:sp>
          <p:nvSpPr>
            <p:cNvPr id="6" name="Freeform 15">
              <a:extLst>
                <a:ext uri="{FF2B5EF4-FFF2-40B4-BE49-F238E27FC236}">
                  <a16:creationId xmlns:a16="http://schemas.microsoft.com/office/drawing/2014/main" id="{059367A2-2F21-4E18-B857-0B9C4BA6119B}"/>
                </a:ext>
              </a:extLst>
            </p:cNvPr>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ndParaRPr>
            </a:p>
          </p:txBody>
        </p:sp>
        <p:sp>
          <p:nvSpPr>
            <p:cNvPr id="7" name="Freeform 18">
              <a:extLst>
                <a:ext uri="{FF2B5EF4-FFF2-40B4-BE49-F238E27FC236}">
                  <a16:creationId xmlns:a16="http://schemas.microsoft.com/office/drawing/2014/main" id="{55202F8B-1CB2-4B7B-8972-56E54B4B3038}"/>
                </a:ext>
              </a:extLst>
            </p:cNvPr>
            <p:cNvSpPr>
              <a:spLocks/>
            </p:cNvSpPr>
            <p:nvPr/>
          </p:nvSpPr>
          <p:spPr bwMode="auto">
            <a:xfrm>
              <a:off x="35926" y="5135025"/>
              <a:ext cx="9108074" cy="838869"/>
            </a:xfrm>
            <a:custGeom>
              <a:avLst/>
              <a:gdLst>
                <a:gd name="T0" fmla="*/ 0 w 5760"/>
                <a:gd name="T1" fmla="*/ 0 h 528"/>
                <a:gd name="T2" fmla="*/ 2147483647 w 5760"/>
                <a:gd name="T3" fmla="*/ 0 h 528"/>
                <a:gd name="T4" fmla="*/ 2147483647 w 5760"/>
                <a:gd name="T5" fmla="*/ 2147483647 h 528"/>
                <a:gd name="T6" fmla="*/ 2147483647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8" name="Freeform 18">
              <a:extLst>
                <a:ext uri="{FF2B5EF4-FFF2-40B4-BE49-F238E27FC236}">
                  <a16:creationId xmlns:a16="http://schemas.microsoft.com/office/drawing/2014/main" id="{58EF0AFC-CF9B-42F8-AE52-F25D2C4A23FC}"/>
                </a:ext>
              </a:extLst>
            </p:cNvPr>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cxnSp>
          <p:nvCxnSpPr>
            <p:cNvPr id="10" name="Straight Connector 9">
              <a:extLst>
                <a:ext uri="{FF2B5EF4-FFF2-40B4-BE49-F238E27FC236}">
                  <a16:creationId xmlns:a16="http://schemas.microsoft.com/office/drawing/2014/main" id="{7A47B68B-7CB0-4E19-B21D-729BAA4F62DD}"/>
                </a:ext>
              </a:extLst>
            </p:cNvPr>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914400" y="1752602"/>
            <a:ext cx="103632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a:t>Click to edit Master title style</a:t>
            </a:r>
          </a:p>
        </p:txBody>
      </p:sp>
      <p:sp>
        <p:nvSpPr>
          <p:cNvPr id="17" name="Subtitle 16"/>
          <p:cNvSpPr>
            <a:spLocks noGrp="1"/>
          </p:cNvSpPr>
          <p:nvPr>
            <p:ph type="subTitle" idx="1"/>
          </p:nvPr>
        </p:nvSpPr>
        <p:spPr>
          <a:xfrm>
            <a:off x="914400" y="3611607"/>
            <a:ext cx="103632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a:t>Click to edit Master subtitle style</a:t>
            </a:r>
          </a:p>
        </p:txBody>
      </p:sp>
      <p:sp>
        <p:nvSpPr>
          <p:cNvPr id="11" name="Date Placeholder 29">
            <a:extLst>
              <a:ext uri="{FF2B5EF4-FFF2-40B4-BE49-F238E27FC236}">
                <a16:creationId xmlns:a16="http://schemas.microsoft.com/office/drawing/2014/main" id="{C09C9FCB-F59A-4B94-9052-549BD2C7593E}"/>
              </a:ext>
            </a:extLst>
          </p:cNvPr>
          <p:cNvSpPr>
            <a:spLocks noGrp="1"/>
          </p:cNvSpPr>
          <p:nvPr>
            <p:ph type="dt" sz="half" idx="10"/>
          </p:nvPr>
        </p:nvSpPr>
        <p:spPr/>
        <p:txBody>
          <a:bodyPr/>
          <a:lstStyle>
            <a:lvl1pPr>
              <a:defRPr>
                <a:solidFill>
                  <a:srgbClr val="FFFFFF"/>
                </a:solidFill>
              </a:defRPr>
            </a:lvl1pPr>
            <a:extLst/>
          </a:lstStyle>
          <a:p>
            <a:pPr>
              <a:defRPr/>
            </a:pPr>
            <a:endParaRPr lang="en-US" dirty="0"/>
          </a:p>
        </p:txBody>
      </p:sp>
      <p:sp>
        <p:nvSpPr>
          <p:cNvPr id="12" name="Footer Placeholder 18">
            <a:extLst>
              <a:ext uri="{FF2B5EF4-FFF2-40B4-BE49-F238E27FC236}">
                <a16:creationId xmlns:a16="http://schemas.microsoft.com/office/drawing/2014/main" id="{935653CA-0BB1-4CEA-B0E7-7C7471E3AEF0}"/>
              </a:ext>
            </a:extLst>
          </p:cNvPr>
          <p:cNvSpPr>
            <a:spLocks noGrp="1"/>
          </p:cNvSpPr>
          <p:nvPr>
            <p:ph type="ftr" sz="quarter" idx="11"/>
          </p:nvPr>
        </p:nvSpPr>
        <p:spPr/>
        <p:txBody>
          <a:bodyPr/>
          <a:lstStyle>
            <a:lvl1pPr>
              <a:defRPr>
                <a:solidFill>
                  <a:schemeClr val="accent1">
                    <a:tint val="20000"/>
                  </a:schemeClr>
                </a:solidFill>
              </a:defRPr>
            </a:lvl1pPr>
            <a:extLst/>
          </a:lstStyle>
          <a:p>
            <a:pPr>
              <a:defRPr/>
            </a:pPr>
            <a:endParaRPr lang="en-US" dirty="0"/>
          </a:p>
        </p:txBody>
      </p:sp>
      <p:sp>
        <p:nvSpPr>
          <p:cNvPr id="13" name="Slide Number Placeholder 26">
            <a:extLst>
              <a:ext uri="{FF2B5EF4-FFF2-40B4-BE49-F238E27FC236}">
                <a16:creationId xmlns:a16="http://schemas.microsoft.com/office/drawing/2014/main" id="{A2FBC463-DF7E-4222-A1CD-39FE127E36AB}"/>
              </a:ext>
            </a:extLst>
          </p:cNvPr>
          <p:cNvSpPr>
            <a:spLocks noGrp="1"/>
          </p:cNvSpPr>
          <p:nvPr>
            <p:ph type="sldNum" sz="quarter" idx="12"/>
          </p:nvPr>
        </p:nvSpPr>
        <p:spPr/>
        <p:txBody>
          <a:bodyPr/>
          <a:lstStyle>
            <a:lvl1pPr>
              <a:defRPr>
                <a:solidFill>
                  <a:srgbClr val="FFFFFF"/>
                </a:solidFill>
              </a:defRPr>
            </a:lvl1pPr>
          </a:lstStyle>
          <a:p>
            <a:fld id="{A59751C6-202B-4283-94BC-2AAD0B5CCBA2}" type="slidenum">
              <a:rPr lang="en-US" altLang="en-US"/>
              <a:pPr/>
              <a:t>‹#›</a:t>
            </a:fld>
            <a:endParaRPr lang="en-US" altLang="en-US" dirty="0"/>
          </a:p>
        </p:txBody>
      </p:sp>
    </p:spTree>
    <p:extLst>
      <p:ext uri="{BB962C8B-B14F-4D97-AF65-F5344CB8AC3E}">
        <p14:creationId xmlns:p14="http://schemas.microsoft.com/office/powerpoint/2010/main" val="236359231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itle 6"/>
          <p:cNvSpPr>
            <a:spLocks noGrp="1"/>
          </p:cNvSpPr>
          <p:nvPr>
            <p:ph type="title"/>
          </p:nvPr>
        </p:nvSpPr>
        <p:spPr/>
        <p:txBody>
          <a:bodyPr rtlCol="0"/>
          <a:lstStyle/>
          <a:p>
            <a:r>
              <a:rPr lang="en-US"/>
              <a:t>Click to edit Master title style</a:t>
            </a:r>
          </a:p>
        </p:txBody>
      </p:sp>
      <p:sp>
        <p:nvSpPr>
          <p:cNvPr id="4" name="Date Placeholder 9">
            <a:extLst>
              <a:ext uri="{FF2B5EF4-FFF2-40B4-BE49-F238E27FC236}">
                <a16:creationId xmlns:a16="http://schemas.microsoft.com/office/drawing/2014/main" id="{8561948F-5379-4D07-8FE0-CAD9120FC924}"/>
              </a:ext>
            </a:extLst>
          </p:cNvPr>
          <p:cNvSpPr>
            <a:spLocks noGrp="1"/>
          </p:cNvSpPr>
          <p:nvPr>
            <p:ph type="dt" sz="half" idx="10"/>
          </p:nvPr>
        </p:nvSpPr>
        <p:spPr/>
        <p:txBody>
          <a:bodyPr/>
          <a:lstStyle>
            <a:lvl1pPr>
              <a:defRPr/>
            </a:lvl1pPr>
          </a:lstStyle>
          <a:p>
            <a:pPr>
              <a:defRPr/>
            </a:pPr>
            <a:endParaRPr lang="en-US" dirty="0"/>
          </a:p>
        </p:txBody>
      </p:sp>
      <p:sp>
        <p:nvSpPr>
          <p:cNvPr id="5" name="Footer Placeholder 21">
            <a:extLst>
              <a:ext uri="{FF2B5EF4-FFF2-40B4-BE49-F238E27FC236}">
                <a16:creationId xmlns:a16="http://schemas.microsoft.com/office/drawing/2014/main" id="{D888E8B4-FBA6-4D8D-8281-8AB5D39F7859}"/>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17">
            <a:extLst>
              <a:ext uri="{FF2B5EF4-FFF2-40B4-BE49-F238E27FC236}">
                <a16:creationId xmlns:a16="http://schemas.microsoft.com/office/drawing/2014/main" id="{7D871836-56F6-4644-9482-DF6039A79427}"/>
              </a:ext>
            </a:extLst>
          </p:cNvPr>
          <p:cNvSpPr>
            <a:spLocks noGrp="1"/>
          </p:cNvSpPr>
          <p:nvPr>
            <p:ph type="sldNum" sz="quarter" idx="12"/>
          </p:nvPr>
        </p:nvSpPr>
        <p:spPr/>
        <p:txBody>
          <a:bodyPr/>
          <a:lstStyle>
            <a:lvl1pPr>
              <a:defRPr/>
            </a:lvl1pPr>
          </a:lstStyle>
          <a:p>
            <a:fld id="{770D6564-BBF3-4442-9E44-279F1CA6E79E}" type="slidenum">
              <a:rPr lang="en-US" altLang="en-US"/>
              <a:pPr/>
              <a:t>‹#›</a:t>
            </a:fld>
            <a:endParaRPr lang="en-US" altLang="en-US" dirty="0"/>
          </a:p>
        </p:txBody>
      </p:sp>
    </p:spTree>
    <p:extLst>
      <p:ext uri="{BB962C8B-B14F-4D97-AF65-F5344CB8AC3E}">
        <p14:creationId xmlns:p14="http://schemas.microsoft.com/office/powerpoint/2010/main" val="31884206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10">
            <a:extLst>
              <a:ext uri="{FF2B5EF4-FFF2-40B4-BE49-F238E27FC236}">
                <a16:creationId xmlns:a16="http://schemas.microsoft.com/office/drawing/2014/main" id="{EB152F94-1980-413E-AD34-26CC2620BDF1}"/>
              </a:ext>
            </a:extLst>
          </p:cNvPr>
          <p:cNvSpPr/>
          <p:nvPr/>
        </p:nvSpPr>
        <p:spPr>
          <a:xfrm>
            <a:off x="4849284" y="3005138"/>
            <a:ext cx="243416"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5" name="Chevron 11">
            <a:extLst>
              <a:ext uri="{FF2B5EF4-FFF2-40B4-BE49-F238E27FC236}">
                <a16:creationId xmlns:a16="http://schemas.microsoft.com/office/drawing/2014/main" id="{01A87FEE-F2B2-4D39-864B-618FCA446BBD}"/>
              </a:ext>
            </a:extLst>
          </p:cNvPr>
          <p:cNvSpPr/>
          <p:nvPr/>
        </p:nvSpPr>
        <p:spPr>
          <a:xfrm>
            <a:off x="4599518" y="3005138"/>
            <a:ext cx="245533"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2" name="Title 1"/>
          <p:cNvSpPr>
            <a:spLocks noGrp="1"/>
          </p:cNvSpPr>
          <p:nvPr>
            <p:ph type="title"/>
          </p:nvPr>
        </p:nvSpPr>
        <p:spPr>
          <a:xfrm>
            <a:off x="963168" y="1059712"/>
            <a:ext cx="103632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a:t>Click to edit Master title style</a:t>
            </a:r>
          </a:p>
        </p:txBody>
      </p:sp>
      <p:sp>
        <p:nvSpPr>
          <p:cNvPr id="3" name="Text Placeholder 2"/>
          <p:cNvSpPr>
            <a:spLocks noGrp="1"/>
          </p:cNvSpPr>
          <p:nvPr>
            <p:ph type="body" idx="1"/>
          </p:nvPr>
        </p:nvSpPr>
        <p:spPr>
          <a:xfrm>
            <a:off x="5230284" y="2931712"/>
            <a:ext cx="6096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a:t>Click to edit Master text styles</a:t>
            </a:r>
          </a:p>
        </p:txBody>
      </p:sp>
      <p:sp>
        <p:nvSpPr>
          <p:cNvPr id="6" name="Date Placeholder 3">
            <a:extLst>
              <a:ext uri="{FF2B5EF4-FFF2-40B4-BE49-F238E27FC236}">
                <a16:creationId xmlns:a16="http://schemas.microsoft.com/office/drawing/2014/main" id="{7D4297B5-8462-4DCD-A349-1D5F92C3A319}"/>
              </a:ext>
            </a:extLst>
          </p:cNvPr>
          <p:cNvSpPr>
            <a:spLocks noGrp="1"/>
          </p:cNvSpPr>
          <p:nvPr>
            <p:ph type="dt" sz="half" idx="10"/>
          </p:nvPr>
        </p:nvSpPr>
        <p:spPr/>
        <p:txBody>
          <a:bodyPr/>
          <a:lstStyle>
            <a:lvl1pPr>
              <a:defRPr/>
            </a:lvl1pPr>
            <a:extLst/>
          </a:lstStyle>
          <a:p>
            <a:pPr>
              <a:defRPr/>
            </a:pPr>
            <a:endParaRPr lang="en-US" dirty="0"/>
          </a:p>
        </p:txBody>
      </p:sp>
      <p:sp>
        <p:nvSpPr>
          <p:cNvPr id="7" name="Footer Placeholder 4">
            <a:extLst>
              <a:ext uri="{FF2B5EF4-FFF2-40B4-BE49-F238E27FC236}">
                <a16:creationId xmlns:a16="http://schemas.microsoft.com/office/drawing/2014/main" id="{C9927F5E-17BA-41B1-978F-DE5B99388942}"/>
              </a:ext>
            </a:extLst>
          </p:cNvPr>
          <p:cNvSpPr>
            <a:spLocks noGrp="1"/>
          </p:cNvSpPr>
          <p:nvPr>
            <p:ph type="ftr" sz="quarter" idx="11"/>
          </p:nvPr>
        </p:nvSpPr>
        <p:spPr/>
        <p:txBody>
          <a:bodyPr/>
          <a:lstStyle>
            <a:lvl1pPr>
              <a:defRPr/>
            </a:lvl1pPr>
            <a:extLst/>
          </a:lstStyle>
          <a:p>
            <a:pPr>
              <a:defRPr/>
            </a:pPr>
            <a:endParaRPr lang="en-US" dirty="0"/>
          </a:p>
        </p:txBody>
      </p:sp>
      <p:sp>
        <p:nvSpPr>
          <p:cNvPr id="8" name="Slide Number Placeholder 5">
            <a:extLst>
              <a:ext uri="{FF2B5EF4-FFF2-40B4-BE49-F238E27FC236}">
                <a16:creationId xmlns:a16="http://schemas.microsoft.com/office/drawing/2014/main" id="{A785E12F-C987-4147-A343-C1FBEC0BAC83}"/>
              </a:ext>
            </a:extLst>
          </p:cNvPr>
          <p:cNvSpPr>
            <a:spLocks noGrp="1"/>
          </p:cNvSpPr>
          <p:nvPr>
            <p:ph type="sldNum" sz="quarter" idx="12"/>
          </p:nvPr>
        </p:nvSpPr>
        <p:spPr/>
        <p:txBody>
          <a:bodyPr/>
          <a:lstStyle>
            <a:lvl1pPr>
              <a:defRPr/>
            </a:lvl1pPr>
          </a:lstStyle>
          <a:p>
            <a:fld id="{841CDE5C-8347-4C7A-B9A6-19B4C9050270}" type="slidenum">
              <a:rPr lang="en-US" altLang="en-US"/>
              <a:pPr/>
              <a:t>‹#›</a:t>
            </a:fld>
            <a:endParaRPr lang="en-US" altLang="en-US" dirty="0"/>
          </a:p>
        </p:txBody>
      </p:sp>
    </p:spTree>
    <p:extLst>
      <p:ext uri="{BB962C8B-B14F-4D97-AF65-F5344CB8AC3E}">
        <p14:creationId xmlns:p14="http://schemas.microsoft.com/office/powerpoint/2010/main" val="168561007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9006004D-90BB-4026-BEE5-1B13663249C4}" type="datetimeFigureOut">
              <a:rPr lang="en-US"/>
              <a:pPr>
                <a:defRPr/>
              </a:pPr>
              <a:t>11/18/2019</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0129587-3F43-488B-9616-71EAE3584C59}" type="slidenum">
              <a:rPr lang="en-US"/>
              <a:pPr>
                <a:defRPr/>
              </a:pPr>
              <a:t>‹#›</a:t>
            </a:fld>
            <a:endParaRPr lang="en-US" dirty="0"/>
          </a:p>
        </p:txBody>
      </p:sp>
    </p:spTree>
    <p:extLst>
      <p:ext uri="{BB962C8B-B14F-4D97-AF65-F5344CB8AC3E}">
        <p14:creationId xmlns:p14="http://schemas.microsoft.com/office/powerpoint/2010/main" val="2378364823"/>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481329"/>
            <a:ext cx="5384800" cy="4525963"/>
          </a:xfrm>
        </p:spPr>
        <p:txBody>
          <a:bodyPr/>
          <a:lstStyle>
            <a:lvl1pPr>
              <a:defRPr sz="2800"/>
            </a:lvl1pPr>
            <a:lvl2pPr>
              <a:defRPr sz="2400"/>
            </a:lvl2pPr>
            <a:lvl3pPr>
              <a:defRPr sz="2000"/>
            </a:lvl3pPr>
            <a:lvl4pPr>
              <a:defRPr sz="1800"/>
            </a:lvl4pPr>
            <a:lvl5pPr>
              <a:defRPr sz="18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7"/>
          <p:cNvSpPr>
            <a:spLocks noGrp="1"/>
          </p:cNvSpPr>
          <p:nvPr>
            <p:ph type="title"/>
          </p:nvPr>
        </p:nvSpPr>
        <p:spPr/>
        <p:txBody>
          <a:bodyPr rtlCol="0"/>
          <a:lstStyle/>
          <a:p>
            <a:r>
              <a:rPr lang="en-US"/>
              <a:t>Click to edit Master title style</a:t>
            </a:r>
          </a:p>
        </p:txBody>
      </p:sp>
      <p:sp>
        <p:nvSpPr>
          <p:cNvPr id="5" name="Date Placeholder 4">
            <a:extLst>
              <a:ext uri="{FF2B5EF4-FFF2-40B4-BE49-F238E27FC236}">
                <a16:creationId xmlns:a16="http://schemas.microsoft.com/office/drawing/2014/main" id="{A81FA5AD-0A46-4282-B782-A689E100675C}"/>
              </a:ext>
            </a:extLst>
          </p:cNvPr>
          <p:cNvSpPr>
            <a:spLocks noGrp="1"/>
          </p:cNvSpPr>
          <p:nvPr>
            <p:ph type="dt" sz="half" idx="10"/>
          </p:nvPr>
        </p:nvSpPr>
        <p:spPr/>
        <p:txBody>
          <a:bodyPr/>
          <a:lstStyle>
            <a:lvl1pPr>
              <a:defRPr/>
            </a:lvl1pPr>
            <a:extLst/>
          </a:lstStyle>
          <a:p>
            <a:pPr>
              <a:defRPr/>
            </a:pPr>
            <a:endParaRPr lang="en-US" dirty="0"/>
          </a:p>
        </p:txBody>
      </p:sp>
      <p:sp>
        <p:nvSpPr>
          <p:cNvPr id="6" name="Footer Placeholder 5">
            <a:extLst>
              <a:ext uri="{FF2B5EF4-FFF2-40B4-BE49-F238E27FC236}">
                <a16:creationId xmlns:a16="http://schemas.microsoft.com/office/drawing/2014/main" id="{265BBAC6-513E-4104-AD04-A074B0C97EA3}"/>
              </a:ext>
            </a:extLst>
          </p:cNvPr>
          <p:cNvSpPr>
            <a:spLocks noGrp="1"/>
          </p:cNvSpPr>
          <p:nvPr>
            <p:ph type="ftr" sz="quarter" idx="11"/>
          </p:nvPr>
        </p:nvSpPr>
        <p:spPr/>
        <p:txBody>
          <a:bodyPr/>
          <a:lstStyle>
            <a:lvl1pPr>
              <a:defRPr/>
            </a:lvl1pPr>
            <a:extLst/>
          </a:lstStyle>
          <a:p>
            <a:pPr>
              <a:defRPr/>
            </a:pPr>
            <a:endParaRPr lang="en-US" dirty="0"/>
          </a:p>
        </p:txBody>
      </p:sp>
      <p:sp>
        <p:nvSpPr>
          <p:cNvPr id="7" name="Slide Number Placeholder 6">
            <a:extLst>
              <a:ext uri="{FF2B5EF4-FFF2-40B4-BE49-F238E27FC236}">
                <a16:creationId xmlns:a16="http://schemas.microsoft.com/office/drawing/2014/main" id="{4452BD15-952D-4942-91F8-F9082FE0F2F9}"/>
              </a:ext>
            </a:extLst>
          </p:cNvPr>
          <p:cNvSpPr>
            <a:spLocks noGrp="1"/>
          </p:cNvSpPr>
          <p:nvPr>
            <p:ph type="sldNum" sz="quarter" idx="12"/>
          </p:nvPr>
        </p:nvSpPr>
        <p:spPr/>
        <p:txBody>
          <a:bodyPr/>
          <a:lstStyle>
            <a:lvl1pPr>
              <a:defRPr/>
            </a:lvl1pPr>
          </a:lstStyle>
          <a:p>
            <a:fld id="{75F950F0-BC69-46F1-A77A-241800EA7613}" type="slidenum">
              <a:rPr lang="en-US" altLang="en-US"/>
              <a:pPr/>
              <a:t>‹#›</a:t>
            </a:fld>
            <a:endParaRPr lang="en-US" altLang="en-US" dirty="0"/>
          </a:p>
        </p:txBody>
      </p:sp>
    </p:spTree>
    <p:extLst>
      <p:ext uri="{BB962C8B-B14F-4D97-AF65-F5344CB8AC3E}">
        <p14:creationId xmlns:p14="http://schemas.microsoft.com/office/powerpoint/2010/main" val="932527170"/>
      </p:ext>
    </p:extLst>
  </p:cSld>
  <p:clrMapOvr>
    <a:overrideClrMapping bg1="dk1" tx1="lt1" bg2="dk2" tx2="lt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10972800" cy="1143000"/>
          </a:xfrm>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609600" y="5410200"/>
            <a:ext cx="5386917"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4" name="Text Placeholder 3"/>
          <p:cNvSpPr>
            <a:spLocks noGrp="1"/>
          </p:cNvSpPr>
          <p:nvPr>
            <p:ph type="body" sz="half" idx="3"/>
          </p:nvPr>
        </p:nvSpPr>
        <p:spPr>
          <a:xfrm>
            <a:off x="6193369" y="5410200"/>
            <a:ext cx="5389033"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a:t>Click to edit Master text styles</a:t>
            </a:r>
          </a:p>
        </p:txBody>
      </p:sp>
      <p:sp>
        <p:nvSpPr>
          <p:cNvPr id="5" name="Content Placeholder 4"/>
          <p:cNvSpPr>
            <a:spLocks noGrp="1"/>
          </p:cNvSpPr>
          <p:nvPr>
            <p:ph sz="quarter" idx="2"/>
          </p:nvPr>
        </p:nvSpPr>
        <p:spPr>
          <a:xfrm>
            <a:off x="609600" y="1444295"/>
            <a:ext cx="5386917"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6193368" y="1444295"/>
            <a:ext cx="5389033"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746676-78F4-4E24-B12A-CF3E22764A69}"/>
              </a:ext>
            </a:extLst>
          </p:cNvPr>
          <p:cNvSpPr>
            <a:spLocks noGrp="1"/>
          </p:cNvSpPr>
          <p:nvPr>
            <p:ph type="dt" sz="half" idx="10"/>
          </p:nvPr>
        </p:nvSpPr>
        <p:spPr/>
        <p:txBody>
          <a:bodyPr/>
          <a:lstStyle>
            <a:lvl1pPr>
              <a:defRPr/>
            </a:lvl1pPr>
            <a:extLst/>
          </a:lstStyle>
          <a:p>
            <a:pPr>
              <a:defRPr/>
            </a:pPr>
            <a:endParaRPr lang="en-US" dirty="0"/>
          </a:p>
        </p:txBody>
      </p:sp>
      <p:sp>
        <p:nvSpPr>
          <p:cNvPr id="8" name="Footer Placeholder 7">
            <a:extLst>
              <a:ext uri="{FF2B5EF4-FFF2-40B4-BE49-F238E27FC236}">
                <a16:creationId xmlns:a16="http://schemas.microsoft.com/office/drawing/2014/main" id="{6BB899C2-AFB6-4E13-9037-850F82407D4F}"/>
              </a:ext>
            </a:extLst>
          </p:cNvPr>
          <p:cNvSpPr>
            <a:spLocks noGrp="1"/>
          </p:cNvSpPr>
          <p:nvPr>
            <p:ph type="ftr" sz="quarter" idx="11"/>
          </p:nvPr>
        </p:nvSpPr>
        <p:spPr/>
        <p:txBody>
          <a:bodyPr/>
          <a:lstStyle>
            <a:lvl1pPr>
              <a:defRPr/>
            </a:lvl1pPr>
            <a:extLst/>
          </a:lstStyle>
          <a:p>
            <a:pPr>
              <a:defRPr/>
            </a:pPr>
            <a:endParaRPr lang="en-US" dirty="0"/>
          </a:p>
        </p:txBody>
      </p:sp>
      <p:sp>
        <p:nvSpPr>
          <p:cNvPr id="9" name="Slide Number Placeholder 8">
            <a:extLst>
              <a:ext uri="{FF2B5EF4-FFF2-40B4-BE49-F238E27FC236}">
                <a16:creationId xmlns:a16="http://schemas.microsoft.com/office/drawing/2014/main" id="{D150CCA0-EC49-48EE-9F0B-3D03F4481B0A}"/>
              </a:ext>
            </a:extLst>
          </p:cNvPr>
          <p:cNvSpPr>
            <a:spLocks noGrp="1"/>
          </p:cNvSpPr>
          <p:nvPr>
            <p:ph type="sldNum" sz="quarter" idx="12"/>
          </p:nvPr>
        </p:nvSpPr>
        <p:spPr/>
        <p:txBody>
          <a:bodyPr/>
          <a:lstStyle>
            <a:lvl1pPr>
              <a:defRPr/>
            </a:lvl1pPr>
          </a:lstStyle>
          <a:p>
            <a:fld id="{1CEC3683-BBD6-4A82-9C54-E73874C10869}" type="slidenum">
              <a:rPr lang="en-US" altLang="en-US"/>
              <a:pPr/>
              <a:t>‹#›</a:t>
            </a:fld>
            <a:endParaRPr lang="en-US" altLang="en-US" dirty="0"/>
          </a:p>
        </p:txBody>
      </p:sp>
    </p:spTree>
    <p:extLst>
      <p:ext uri="{BB962C8B-B14F-4D97-AF65-F5344CB8AC3E}">
        <p14:creationId xmlns:p14="http://schemas.microsoft.com/office/powerpoint/2010/main" val="1532186751"/>
      </p:ext>
    </p:extLst>
  </p:cSld>
  <p:clrMapOvr>
    <a:overrideClrMapping bg1="lt1" tx1="dk1" bg2="lt2" tx2="dk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p>
            <a:r>
              <a:rPr lang="en-US"/>
              <a:t>Click to edit Master title style</a:t>
            </a:r>
          </a:p>
        </p:txBody>
      </p:sp>
      <p:sp>
        <p:nvSpPr>
          <p:cNvPr id="3" name="Date Placeholder 2">
            <a:extLst>
              <a:ext uri="{FF2B5EF4-FFF2-40B4-BE49-F238E27FC236}">
                <a16:creationId xmlns:a16="http://schemas.microsoft.com/office/drawing/2014/main" id="{946A4D7C-E679-4BD5-A7C9-14B472566612}"/>
              </a:ext>
            </a:extLst>
          </p:cNvPr>
          <p:cNvSpPr>
            <a:spLocks noGrp="1"/>
          </p:cNvSpPr>
          <p:nvPr>
            <p:ph type="dt" sz="half" idx="10"/>
          </p:nvPr>
        </p:nvSpPr>
        <p:spPr/>
        <p:txBody>
          <a:bodyPr/>
          <a:lstStyle>
            <a:lvl1pPr>
              <a:defRPr/>
            </a:lvl1pPr>
            <a:extLst/>
          </a:lstStyle>
          <a:p>
            <a:pPr>
              <a:defRPr/>
            </a:pPr>
            <a:endParaRPr lang="en-US" dirty="0"/>
          </a:p>
        </p:txBody>
      </p:sp>
      <p:sp>
        <p:nvSpPr>
          <p:cNvPr id="4" name="Footer Placeholder 3">
            <a:extLst>
              <a:ext uri="{FF2B5EF4-FFF2-40B4-BE49-F238E27FC236}">
                <a16:creationId xmlns:a16="http://schemas.microsoft.com/office/drawing/2014/main" id="{6E0A539D-BEB3-4CA6-9A7F-B09E3DCAB602}"/>
              </a:ext>
            </a:extLst>
          </p:cNvPr>
          <p:cNvSpPr>
            <a:spLocks noGrp="1"/>
          </p:cNvSpPr>
          <p:nvPr>
            <p:ph type="ftr" sz="quarter" idx="11"/>
          </p:nvPr>
        </p:nvSpPr>
        <p:spPr/>
        <p:txBody>
          <a:bodyPr/>
          <a:lstStyle>
            <a:lvl1pPr>
              <a:defRPr/>
            </a:lvl1pPr>
            <a:extLst/>
          </a:lstStyle>
          <a:p>
            <a:pPr>
              <a:defRPr/>
            </a:pPr>
            <a:endParaRPr lang="en-US" dirty="0"/>
          </a:p>
        </p:txBody>
      </p:sp>
      <p:sp>
        <p:nvSpPr>
          <p:cNvPr id="5" name="Slide Number Placeholder 4">
            <a:extLst>
              <a:ext uri="{FF2B5EF4-FFF2-40B4-BE49-F238E27FC236}">
                <a16:creationId xmlns:a16="http://schemas.microsoft.com/office/drawing/2014/main" id="{8FC250AE-E1FC-40C3-9CD4-7AD8BEF4BB9A}"/>
              </a:ext>
            </a:extLst>
          </p:cNvPr>
          <p:cNvSpPr>
            <a:spLocks noGrp="1"/>
          </p:cNvSpPr>
          <p:nvPr>
            <p:ph type="sldNum" sz="quarter" idx="12"/>
          </p:nvPr>
        </p:nvSpPr>
        <p:spPr/>
        <p:txBody>
          <a:bodyPr/>
          <a:lstStyle>
            <a:lvl1pPr>
              <a:defRPr/>
            </a:lvl1pPr>
          </a:lstStyle>
          <a:p>
            <a:fld id="{9245BEAD-695C-4BDE-B655-BE1198BE0A03}" type="slidenum">
              <a:rPr lang="en-US" altLang="en-US"/>
              <a:pPr/>
              <a:t>‹#›</a:t>
            </a:fld>
            <a:endParaRPr lang="en-US" altLang="en-US" dirty="0"/>
          </a:p>
        </p:txBody>
      </p:sp>
    </p:spTree>
    <p:extLst>
      <p:ext uri="{BB962C8B-B14F-4D97-AF65-F5344CB8AC3E}">
        <p14:creationId xmlns:p14="http://schemas.microsoft.com/office/powerpoint/2010/main" val="2972929802"/>
      </p:ext>
    </p:extLst>
  </p:cSld>
  <p:clrMapOvr>
    <a:overrideClrMapping bg1="dk1" tx1="lt1" bg2="dk2" tx2="lt2" accent1="accent1" accent2="accent2" accent3="accent3" accent4="accent4" accent5="accent5" accent6="accent6" hlink="hlink" folHlink="folHlink"/>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a:extLst>
              <a:ext uri="{FF2B5EF4-FFF2-40B4-BE49-F238E27FC236}">
                <a16:creationId xmlns:a16="http://schemas.microsoft.com/office/drawing/2014/main" id="{75828CF4-1C30-449E-B013-59F3CBBD56AC}"/>
              </a:ext>
            </a:extLst>
          </p:cNvPr>
          <p:cNvSpPr>
            <a:spLocks noGrp="1"/>
          </p:cNvSpPr>
          <p:nvPr>
            <p:ph type="dt" sz="half" idx="10"/>
          </p:nvPr>
        </p:nvSpPr>
        <p:spPr/>
        <p:txBody>
          <a:bodyPr/>
          <a:lstStyle>
            <a:lvl1pPr>
              <a:defRPr/>
            </a:lvl1pPr>
          </a:lstStyle>
          <a:p>
            <a:pPr>
              <a:defRPr/>
            </a:pPr>
            <a:endParaRPr lang="en-US" dirty="0"/>
          </a:p>
        </p:txBody>
      </p:sp>
      <p:sp>
        <p:nvSpPr>
          <p:cNvPr id="3" name="Footer Placeholder 21">
            <a:extLst>
              <a:ext uri="{FF2B5EF4-FFF2-40B4-BE49-F238E27FC236}">
                <a16:creationId xmlns:a16="http://schemas.microsoft.com/office/drawing/2014/main" id="{B30C5875-D794-47C2-9556-463FBF4359D9}"/>
              </a:ext>
            </a:extLst>
          </p:cNvPr>
          <p:cNvSpPr>
            <a:spLocks noGrp="1"/>
          </p:cNvSpPr>
          <p:nvPr>
            <p:ph type="ftr" sz="quarter" idx="11"/>
          </p:nvPr>
        </p:nvSpPr>
        <p:spPr/>
        <p:txBody>
          <a:bodyPr/>
          <a:lstStyle>
            <a:lvl1pPr>
              <a:defRPr/>
            </a:lvl1pPr>
          </a:lstStyle>
          <a:p>
            <a:pPr>
              <a:defRPr/>
            </a:pPr>
            <a:endParaRPr lang="en-US" dirty="0"/>
          </a:p>
        </p:txBody>
      </p:sp>
      <p:sp>
        <p:nvSpPr>
          <p:cNvPr id="4" name="Slide Number Placeholder 17">
            <a:extLst>
              <a:ext uri="{FF2B5EF4-FFF2-40B4-BE49-F238E27FC236}">
                <a16:creationId xmlns:a16="http://schemas.microsoft.com/office/drawing/2014/main" id="{2A1D7E3C-3853-42D0-8B79-C5276D8AE0AF}"/>
              </a:ext>
            </a:extLst>
          </p:cNvPr>
          <p:cNvSpPr>
            <a:spLocks noGrp="1"/>
          </p:cNvSpPr>
          <p:nvPr>
            <p:ph type="sldNum" sz="quarter" idx="12"/>
          </p:nvPr>
        </p:nvSpPr>
        <p:spPr/>
        <p:txBody>
          <a:bodyPr/>
          <a:lstStyle>
            <a:lvl1pPr>
              <a:defRPr/>
            </a:lvl1pPr>
          </a:lstStyle>
          <a:p>
            <a:fld id="{B1FAB373-45A0-4687-981E-D11F1548127F}" type="slidenum">
              <a:rPr lang="en-US" altLang="en-US"/>
              <a:pPr/>
              <a:t>‹#›</a:t>
            </a:fld>
            <a:endParaRPr lang="en-US" altLang="en-US" dirty="0"/>
          </a:p>
        </p:txBody>
      </p:sp>
    </p:spTree>
    <p:extLst>
      <p:ext uri="{BB962C8B-B14F-4D97-AF65-F5344CB8AC3E}">
        <p14:creationId xmlns:p14="http://schemas.microsoft.com/office/powerpoint/2010/main" val="291250890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219200" y="4876800"/>
            <a:ext cx="9975701" cy="457200"/>
          </a:xfrm>
        </p:spPr>
        <p:txBody>
          <a:bodyPr anchor="t">
            <a:noAutofit/>
            <a:sp3d prstMaterial="softEdge">
              <a:bevelT w="0" h="0"/>
            </a:sp3d>
          </a:bodyPr>
          <a:lstStyle>
            <a:lvl1pPr algn="r">
              <a:buNone/>
              <a:defRPr sz="2500" b="0">
                <a:solidFill>
                  <a:schemeClr val="accent1"/>
                </a:solidFill>
                <a:effectLst/>
              </a:defRPr>
            </a:lvl1pPr>
            <a:extLst/>
          </a:lstStyle>
          <a:p>
            <a:r>
              <a:rPr lang="en-US"/>
              <a:t>Click to edit Master title style</a:t>
            </a:r>
          </a:p>
        </p:txBody>
      </p:sp>
      <p:sp>
        <p:nvSpPr>
          <p:cNvPr id="3" name="Text Placeholder 2"/>
          <p:cNvSpPr>
            <a:spLocks noGrp="1"/>
          </p:cNvSpPr>
          <p:nvPr>
            <p:ph type="body" idx="2"/>
          </p:nvPr>
        </p:nvSpPr>
        <p:spPr>
          <a:xfrm>
            <a:off x="5892800" y="5355102"/>
            <a:ext cx="5299456"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a:t>Click to edit Master text styles</a:t>
            </a:r>
          </a:p>
        </p:txBody>
      </p:sp>
      <p:sp>
        <p:nvSpPr>
          <p:cNvPr id="4" name="Content Placeholder 3"/>
          <p:cNvSpPr>
            <a:spLocks noGrp="1"/>
          </p:cNvSpPr>
          <p:nvPr>
            <p:ph sz="half" idx="1"/>
          </p:nvPr>
        </p:nvSpPr>
        <p:spPr>
          <a:xfrm>
            <a:off x="1219200" y="274320"/>
            <a:ext cx="9973056" cy="4572000"/>
          </a:xfrm>
        </p:spPr>
        <p:txBody>
          <a:bodyPr/>
          <a:lstStyle>
            <a:lvl1pPr>
              <a:defRPr sz="3200"/>
            </a:lvl1pPr>
            <a:lvl2pPr>
              <a:defRPr sz="2800"/>
            </a:lvl2pPr>
            <a:lvl3pPr>
              <a:defRPr sz="2400"/>
            </a:lvl3pPr>
            <a:lvl4pPr>
              <a:defRPr sz="2000"/>
            </a:lvl4pPr>
            <a:lvl5pPr>
              <a:defRPr sz="2000"/>
            </a:lvl5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45A8B28-E593-4BAA-B4C3-3195EB4BA095}"/>
              </a:ext>
            </a:extLst>
          </p:cNvPr>
          <p:cNvSpPr>
            <a:spLocks noGrp="1"/>
          </p:cNvSpPr>
          <p:nvPr>
            <p:ph type="dt" sz="half" idx="10"/>
          </p:nvPr>
        </p:nvSpPr>
        <p:spPr/>
        <p:txBody>
          <a:bodyPr/>
          <a:lstStyle>
            <a:lvl1pPr>
              <a:defRPr/>
            </a:lvl1pPr>
            <a:extLst/>
          </a:lstStyle>
          <a:p>
            <a:pPr>
              <a:defRPr/>
            </a:pPr>
            <a:endParaRPr lang="en-US" dirty="0"/>
          </a:p>
        </p:txBody>
      </p:sp>
      <p:sp>
        <p:nvSpPr>
          <p:cNvPr id="6" name="Footer Placeholder 5">
            <a:extLst>
              <a:ext uri="{FF2B5EF4-FFF2-40B4-BE49-F238E27FC236}">
                <a16:creationId xmlns:a16="http://schemas.microsoft.com/office/drawing/2014/main" id="{B072001D-78A5-40FB-847A-96B0DCDB6BA6}"/>
              </a:ext>
            </a:extLst>
          </p:cNvPr>
          <p:cNvSpPr>
            <a:spLocks noGrp="1"/>
          </p:cNvSpPr>
          <p:nvPr>
            <p:ph type="ftr" sz="quarter" idx="11"/>
          </p:nvPr>
        </p:nvSpPr>
        <p:spPr/>
        <p:txBody>
          <a:bodyPr/>
          <a:lstStyle>
            <a:lvl1pPr>
              <a:defRPr/>
            </a:lvl1pPr>
            <a:extLst/>
          </a:lstStyle>
          <a:p>
            <a:pPr>
              <a:defRPr/>
            </a:pPr>
            <a:endParaRPr lang="en-US" dirty="0"/>
          </a:p>
        </p:txBody>
      </p:sp>
      <p:sp>
        <p:nvSpPr>
          <p:cNvPr id="7" name="Slide Number Placeholder 6">
            <a:extLst>
              <a:ext uri="{FF2B5EF4-FFF2-40B4-BE49-F238E27FC236}">
                <a16:creationId xmlns:a16="http://schemas.microsoft.com/office/drawing/2014/main" id="{C662EEF2-4E82-480C-A9B0-082F9AE2B106}"/>
              </a:ext>
            </a:extLst>
          </p:cNvPr>
          <p:cNvSpPr>
            <a:spLocks noGrp="1"/>
          </p:cNvSpPr>
          <p:nvPr>
            <p:ph type="sldNum" sz="quarter" idx="12"/>
          </p:nvPr>
        </p:nvSpPr>
        <p:spPr/>
        <p:txBody>
          <a:bodyPr/>
          <a:lstStyle>
            <a:lvl1pPr>
              <a:defRPr/>
            </a:lvl1pPr>
          </a:lstStyle>
          <a:p>
            <a:fld id="{A6154F8B-BDA4-4F7E-9564-0D4350D595BC}" type="slidenum">
              <a:rPr lang="en-US" altLang="en-US"/>
              <a:pPr/>
              <a:t>‹#›</a:t>
            </a:fld>
            <a:endParaRPr lang="en-US" altLang="en-US" dirty="0"/>
          </a:p>
        </p:txBody>
      </p:sp>
    </p:spTree>
    <p:extLst>
      <p:ext uri="{BB962C8B-B14F-4D97-AF65-F5344CB8AC3E}">
        <p14:creationId xmlns:p14="http://schemas.microsoft.com/office/powerpoint/2010/main" val="1180415262"/>
      </p:ext>
    </p:extLst>
  </p:cSld>
  <p:clrMapOvr>
    <a:overrideClrMapping bg1="lt1" tx1="dk1" bg2="lt2" tx2="dk2" accent1="accent1" accent2="accent2" accent3="accent3" accent4="accent4" accent5="accent5" accent6="accent6" hlink="hlink" folHlink="folHlink"/>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10">
            <a:extLst>
              <a:ext uri="{FF2B5EF4-FFF2-40B4-BE49-F238E27FC236}">
                <a16:creationId xmlns:a16="http://schemas.microsoft.com/office/drawing/2014/main" id="{0B887ED1-44AE-47B6-BA3A-573D2DE47A04}"/>
              </a:ext>
            </a:extLst>
          </p:cNvPr>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ndParaRPr>
          </a:p>
        </p:txBody>
      </p:sp>
      <p:sp>
        <p:nvSpPr>
          <p:cNvPr id="6" name="Freeform 15">
            <a:extLst>
              <a:ext uri="{FF2B5EF4-FFF2-40B4-BE49-F238E27FC236}">
                <a16:creationId xmlns:a16="http://schemas.microsoft.com/office/drawing/2014/main" id="{187A3394-77D6-4968-88C9-43DEEF1F9644}"/>
              </a:ext>
            </a:extLst>
          </p:cNvPr>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7" name="Right Triangle 6">
            <a:extLst>
              <a:ext uri="{FF2B5EF4-FFF2-40B4-BE49-F238E27FC236}">
                <a16:creationId xmlns:a16="http://schemas.microsoft.com/office/drawing/2014/main" id="{4B334EE9-3729-41CB-B340-F2941036781E}"/>
              </a:ext>
            </a:extLst>
          </p:cNvPr>
          <p:cNvSpPr>
            <a:spLocks/>
          </p:cNvSpPr>
          <p:nvPr/>
        </p:nvSpPr>
        <p:spPr bwMode="auto">
          <a:xfrm>
            <a:off x="-8056" y="5791253"/>
            <a:ext cx="4536419" cy="1080868"/>
          </a:xfrm>
          <a:prstGeom prst="rtTriangle">
            <a:avLst/>
          </a:prstGeom>
          <a:blipFill>
            <a:blip r:embed="rId4"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cxnSp>
        <p:nvCxnSpPr>
          <p:cNvPr id="8" name="Straight Connector 7">
            <a:extLst>
              <a:ext uri="{FF2B5EF4-FFF2-40B4-BE49-F238E27FC236}">
                <a16:creationId xmlns:a16="http://schemas.microsoft.com/office/drawing/2014/main" id="{7E08AEC7-E9DF-4FC8-A740-F4E53188A75D}"/>
              </a:ext>
            </a:extLst>
          </p:cNvPr>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18">
            <a:extLst>
              <a:ext uri="{FF2B5EF4-FFF2-40B4-BE49-F238E27FC236}">
                <a16:creationId xmlns:a16="http://schemas.microsoft.com/office/drawing/2014/main" id="{744FD680-401C-4D76-BD85-46668E092B94}"/>
              </a:ext>
            </a:extLst>
          </p:cNvPr>
          <p:cNvSpPr/>
          <p:nvPr/>
        </p:nvSpPr>
        <p:spPr>
          <a:xfrm>
            <a:off x="11552768"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10" name="Chevron 19">
            <a:extLst>
              <a:ext uri="{FF2B5EF4-FFF2-40B4-BE49-F238E27FC236}">
                <a16:creationId xmlns:a16="http://schemas.microsoft.com/office/drawing/2014/main" id="{6F183C39-FFA2-42D1-A91F-252766BF28B0}"/>
              </a:ext>
            </a:extLst>
          </p:cNvPr>
          <p:cNvSpPr/>
          <p:nvPr/>
        </p:nvSpPr>
        <p:spPr>
          <a:xfrm>
            <a:off x="11303001" y="4987925"/>
            <a:ext cx="243417"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eaLnBrk="1" hangingPunct="1">
              <a:defRPr/>
            </a:pPr>
            <a:endParaRPr lang="en-US" sz="1800" dirty="0"/>
          </a:p>
        </p:txBody>
      </p:sp>
      <p:sp>
        <p:nvSpPr>
          <p:cNvPr id="4" name="Text Placeholder 3"/>
          <p:cNvSpPr>
            <a:spLocks noGrp="1"/>
          </p:cNvSpPr>
          <p:nvPr>
            <p:ph type="body" sz="half" idx="2"/>
          </p:nvPr>
        </p:nvSpPr>
        <p:spPr>
          <a:xfrm>
            <a:off x="1521643" y="5443402"/>
            <a:ext cx="95504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a:t>Click to edit Master text styles</a:t>
            </a:r>
          </a:p>
        </p:txBody>
      </p:sp>
      <p:sp>
        <p:nvSpPr>
          <p:cNvPr id="3" name="Picture Placeholder 2"/>
          <p:cNvSpPr>
            <a:spLocks noGrp="1"/>
          </p:cNvSpPr>
          <p:nvPr>
            <p:ph type="pic" idx="1"/>
          </p:nvPr>
        </p:nvSpPr>
        <p:spPr>
          <a:xfrm>
            <a:off x="304800" y="189968"/>
            <a:ext cx="115824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dirty="0"/>
              <a:t>Click icon to add picture</a:t>
            </a:r>
          </a:p>
        </p:txBody>
      </p:sp>
      <p:sp>
        <p:nvSpPr>
          <p:cNvPr id="2" name="Title 1"/>
          <p:cNvSpPr>
            <a:spLocks noGrp="1"/>
          </p:cNvSpPr>
          <p:nvPr>
            <p:ph type="title"/>
          </p:nvPr>
        </p:nvSpPr>
        <p:spPr>
          <a:xfrm>
            <a:off x="304800" y="4865122"/>
            <a:ext cx="10767243"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a:t>Click to edit Master title style</a:t>
            </a:r>
          </a:p>
        </p:txBody>
      </p:sp>
      <p:sp>
        <p:nvSpPr>
          <p:cNvPr id="11" name="Date Placeholder 4">
            <a:extLst>
              <a:ext uri="{FF2B5EF4-FFF2-40B4-BE49-F238E27FC236}">
                <a16:creationId xmlns:a16="http://schemas.microsoft.com/office/drawing/2014/main" id="{E1181362-9728-4A68-A4BB-29D4E597B09B}"/>
              </a:ext>
            </a:extLst>
          </p:cNvPr>
          <p:cNvSpPr>
            <a:spLocks noGrp="1"/>
          </p:cNvSpPr>
          <p:nvPr>
            <p:ph type="dt" sz="half" idx="10"/>
          </p:nvPr>
        </p:nvSpPr>
        <p:spPr/>
        <p:txBody>
          <a:bodyPr/>
          <a:lstStyle>
            <a:lvl1pPr>
              <a:defRPr>
                <a:solidFill>
                  <a:schemeClr val="tx1"/>
                </a:solidFill>
              </a:defRPr>
            </a:lvl1pPr>
            <a:extLst/>
          </a:lstStyle>
          <a:p>
            <a:pPr>
              <a:defRPr/>
            </a:pPr>
            <a:endParaRPr lang="en-US" dirty="0"/>
          </a:p>
        </p:txBody>
      </p:sp>
      <p:sp>
        <p:nvSpPr>
          <p:cNvPr id="12" name="Footer Placeholder 5">
            <a:extLst>
              <a:ext uri="{FF2B5EF4-FFF2-40B4-BE49-F238E27FC236}">
                <a16:creationId xmlns:a16="http://schemas.microsoft.com/office/drawing/2014/main" id="{1611E6E2-D285-493F-89FD-77E155DC7B5B}"/>
              </a:ext>
            </a:extLst>
          </p:cNvPr>
          <p:cNvSpPr>
            <a:spLocks noGrp="1"/>
          </p:cNvSpPr>
          <p:nvPr>
            <p:ph type="ftr" sz="quarter" idx="11"/>
          </p:nvPr>
        </p:nvSpPr>
        <p:spPr/>
        <p:txBody>
          <a:bodyPr/>
          <a:lstStyle>
            <a:lvl1pPr>
              <a:defRPr>
                <a:solidFill>
                  <a:schemeClr val="tx1"/>
                </a:solidFill>
              </a:defRPr>
            </a:lvl1pPr>
            <a:extLst/>
          </a:lstStyle>
          <a:p>
            <a:pPr>
              <a:defRPr/>
            </a:pPr>
            <a:endParaRPr lang="en-US" dirty="0"/>
          </a:p>
        </p:txBody>
      </p:sp>
      <p:sp>
        <p:nvSpPr>
          <p:cNvPr id="13" name="Slide Number Placeholder 6">
            <a:extLst>
              <a:ext uri="{FF2B5EF4-FFF2-40B4-BE49-F238E27FC236}">
                <a16:creationId xmlns:a16="http://schemas.microsoft.com/office/drawing/2014/main" id="{3982F0A8-02DE-412F-AA45-7755F3D4D227}"/>
              </a:ext>
            </a:extLst>
          </p:cNvPr>
          <p:cNvSpPr>
            <a:spLocks noGrp="1"/>
          </p:cNvSpPr>
          <p:nvPr>
            <p:ph type="sldNum" sz="quarter" idx="12"/>
          </p:nvPr>
        </p:nvSpPr>
        <p:spPr/>
        <p:txBody>
          <a:bodyPr/>
          <a:lstStyle>
            <a:lvl1pPr>
              <a:defRPr/>
            </a:lvl1pPr>
          </a:lstStyle>
          <a:p>
            <a:fld id="{A192FF03-88EC-4CD5-A9DD-E5FD76468831}" type="slidenum">
              <a:rPr lang="en-US" altLang="en-US"/>
              <a:pPr/>
              <a:t>‹#›</a:t>
            </a:fld>
            <a:endParaRPr lang="en-US" altLang="en-US" dirty="0"/>
          </a:p>
        </p:txBody>
      </p:sp>
    </p:spTree>
    <p:extLst>
      <p:ext uri="{BB962C8B-B14F-4D97-AF65-F5344CB8AC3E}">
        <p14:creationId xmlns:p14="http://schemas.microsoft.com/office/powerpoint/2010/main" val="1139194498"/>
      </p:ext>
    </p:extLst>
  </p:cSld>
  <p:clrMapOvr>
    <a:overrideClrMapping bg1="dk1" tx1="lt1" bg2="dk2" tx2="lt2" accent1="accent1" accent2="accent2" accent3="accent3" accent4="accent4" accent5="accent5" accent6="accent6" hlink="hlink" folHlink="folHlink"/>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09600" y="1481330"/>
            <a:ext cx="10972800" cy="43860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BE637477-39E5-437D-ACAE-65E829915ADC}"/>
              </a:ext>
            </a:extLst>
          </p:cNvPr>
          <p:cNvSpPr>
            <a:spLocks noGrp="1"/>
          </p:cNvSpPr>
          <p:nvPr>
            <p:ph type="dt" sz="half" idx="10"/>
          </p:nvPr>
        </p:nvSpPr>
        <p:spPr/>
        <p:txBody>
          <a:bodyPr/>
          <a:lstStyle>
            <a:lvl1pPr>
              <a:defRPr/>
            </a:lvl1pPr>
          </a:lstStyle>
          <a:p>
            <a:pPr>
              <a:defRPr/>
            </a:pPr>
            <a:endParaRPr lang="en-US" dirty="0"/>
          </a:p>
        </p:txBody>
      </p:sp>
      <p:sp>
        <p:nvSpPr>
          <p:cNvPr id="5" name="Footer Placeholder 21">
            <a:extLst>
              <a:ext uri="{FF2B5EF4-FFF2-40B4-BE49-F238E27FC236}">
                <a16:creationId xmlns:a16="http://schemas.microsoft.com/office/drawing/2014/main" id="{BF6AA834-18E2-4BCF-84AD-3042D08E30F7}"/>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17">
            <a:extLst>
              <a:ext uri="{FF2B5EF4-FFF2-40B4-BE49-F238E27FC236}">
                <a16:creationId xmlns:a16="http://schemas.microsoft.com/office/drawing/2014/main" id="{6F4B2EF0-A0C3-4573-91E9-352F56CA2D5E}"/>
              </a:ext>
            </a:extLst>
          </p:cNvPr>
          <p:cNvSpPr>
            <a:spLocks noGrp="1"/>
          </p:cNvSpPr>
          <p:nvPr>
            <p:ph type="sldNum" sz="quarter" idx="12"/>
          </p:nvPr>
        </p:nvSpPr>
        <p:spPr/>
        <p:txBody>
          <a:bodyPr/>
          <a:lstStyle>
            <a:lvl1pPr>
              <a:defRPr/>
            </a:lvl1pPr>
          </a:lstStyle>
          <a:p>
            <a:fld id="{91A54C91-8E6F-42E8-8A66-F6F986D49158}" type="slidenum">
              <a:rPr lang="en-US" altLang="en-US"/>
              <a:pPr/>
              <a:t>‹#›</a:t>
            </a:fld>
            <a:endParaRPr lang="en-US" altLang="en-US" dirty="0"/>
          </a:p>
        </p:txBody>
      </p:sp>
    </p:spTree>
    <p:extLst>
      <p:ext uri="{BB962C8B-B14F-4D97-AF65-F5344CB8AC3E}">
        <p14:creationId xmlns:p14="http://schemas.microsoft.com/office/powerpoint/2010/main" val="26564222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5351" y="274641"/>
            <a:ext cx="2369960" cy="559276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41"/>
            <a:ext cx="8432800" cy="559276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9">
            <a:extLst>
              <a:ext uri="{FF2B5EF4-FFF2-40B4-BE49-F238E27FC236}">
                <a16:creationId xmlns:a16="http://schemas.microsoft.com/office/drawing/2014/main" id="{387B8141-18D2-470F-BB84-BB0C3E14F550}"/>
              </a:ext>
            </a:extLst>
          </p:cNvPr>
          <p:cNvSpPr>
            <a:spLocks noGrp="1"/>
          </p:cNvSpPr>
          <p:nvPr>
            <p:ph type="dt" sz="half" idx="10"/>
          </p:nvPr>
        </p:nvSpPr>
        <p:spPr/>
        <p:txBody>
          <a:bodyPr/>
          <a:lstStyle>
            <a:lvl1pPr>
              <a:defRPr/>
            </a:lvl1pPr>
          </a:lstStyle>
          <a:p>
            <a:pPr>
              <a:defRPr/>
            </a:pPr>
            <a:endParaRPr lang="en-US" dirty="0"/>
          </a:p>
        </p:txBody>
      </p:sp>
      <p:sp>
        <p:nvSpPr>
          <p:cNvPr id="5" name="Footer Placeholder 21">
            <a:extLst>
              <a:ext uri="{FF2B5EF4-FFF2-40B4-BE49-F238E27FC236}">
                <a16:creationId xmlns:a16="http://schemas.microsoft.com/office/drawing/2014/main" id="{C3CF56BD-F6ED-4598-B725-C801108A9AFC}"/>
              </a:ext>
            </a:extLst>
          </p:cNvPr>
          <p:cNvSpPr>
            <a:spLocks noGrp="1"/>
          </p:cNvSpPr>
          <p:nvPr>
            <p:ph type="ftr" sz="quarter" idx="11"/>
          </p:nvPr>
        </p:nvSpPr>
        <p:spPr/>
        <p:txBody>
          <a:bodyPr/>
          <a:lstStyle>
            <a:lvl1pPr>
              <a:defRPr/>
            </a:lvl1pPr>
          </a:lstStyle>
          <a:p>
            <a:pPr>
              <a:defRPr/>
            </a:pPr>
            <a:endParaRPr lang="en-US" dirty="0"/>
          </a:p>
        </p:txBody>
      </p:sp>
      <p:sp>
        <p:nvSpPr>
          <p:cNvPr id="6" name="Slide Number Placeholder 17">
            <a:extLst>
              <a:ext uri="{FF2B5EF4-FFF2-40B4-BE49-F238E27FC236}">
                <a16:creationId xmlns:a16="http://schemas.microsoft.com/office/drawing/2014/main" id="{476F342E-E73D-4001-A20A-93A8F57D315A}"/>
              </a:ext>
            </a:extLst>
          </p:cNvPr>
          <p:cNvSpPr>
            <a:spLocks noGrp="1"/>
          </p:cNvSpPr>
          <p:nvPr>
            <p:ph type="sldNum" sz="quarter" idx="12"/>
          </p:nvPr>
        </p:nvSpPr>
        <p:spPr/>
        <p:txBody>
          <a:bodyPr/>
          <a:lstStyle>
            <a:lvl1pPr>
              <a:defRPr/>
            </a:lvl1pPr>
          </a:lstStyle>
          <a:p>
            <a:fld id="{08235C2A-FCE5-40E7-AA4C-C187AE282988}" type="slidenum">
              <a:rPr lang="en-US" altLang="en-US"/>
              <a:pPr/>
              <a:t>‹#›</a:t>
            </a:fld>
            <a:endParaRPr lang="en-US" altLang="en-US" dirty="0"/>
          </a:p>
        </p:txBody>
      </p:sp>
    </p:spTree>
    <p:extLst>
      <p:ext uri="{BB962C8B-B14F-4D97-AF65-F5344CB8AC3E}">
        <p14:creationId xmlns:p14="http://schemas.microsoft.com/office/powerpoint/2010/main" val="17306386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C5D35-BF0D-42D8-BA38-E4816485009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5D05C00-121B-4BEC-BC4E-68665E73B12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85696926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F68ED9-3B3E-4D4C-8D87-28F61E9A28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784F2AD-00D9-4BFF-BB98-2C679943CA8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53842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EF8D1A14-0C5B-40AC-A36D-F1A53362FED5}" type="datetimeFigureOut">
              <a:rPr lang="en-US"/>
              <a:pPr>
                <a:defRPr/>
              </a:pPr>
              <a:t>11/18/2019</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8CD71752-3B0D-499D-8D60-2F2821B2F78E}" type="slidenum">
              <a:rPr lang="en-US"/>
              <a:pPr>
                <a:defRPr/>
              </a:pPr>
              <a:t>‹#›</a:t>
            </a:fld>
            <a:endParaRPr lang="en-US" dirty="0"/>
          </a:p>
        </p:txBody>
      </p:sp>
    </p:spTree>
    <p:extLst>
      <p:ext uri="{BB962C8B-B14F-4D97-AF65-F5344CB8AC3E}">
        <p14:creationId xmlns:p14="http://schemas.microsoft.com/office/powerpoint/2010/main" val="650604050"/>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AA19C-BBF0-47AE-A4CA-3A73F679F49D}"/>
              </a:ext>
            </a:extLst>
          </p:cNvPr>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4917856-8FCE-4C22-8AC4-48D652F14F79}"/>
              </a:ext>
            </a:extLst>
          </p:cNvPr>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Tree>
    <p:extLst>
      <p:ext uri="{BB962C8B-B14F-4D97-AF65-F5344CB8AC3E}">
        <p14:creationId xmlns:p14="http://schemas.microsoft.com/office/powerpoint/2010/main" val="100209306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B9B3EA-A0A9-429D-AC94-1ACCE904ECB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D5E2C55-D8CF-47DF-B2B4-0842FF57DA83}"/>
              </a:ext>
            </a:extLst>
          </p:cNvPr>
          <p:cNvSpPr>
            <a:spLocks noGrp="1"/>
          </p:cNvSpPr>
          <p:nvPr>
            <p:ph sz="half" idx="1"/>
          </p:nvPr>
        </p:nvSpPr>
        <p:spPr>
          <a:xfrm>
            <a:off x="1625600" y="1066800"/>
            <a:ext cx="48768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89FC6F-0669-4ADC-AFBC-63CBB9F9F921}"/>
              </a:ext>
            </a:extLst>
          </p:cNvPr>
          <p:cNvSpPr>
            <a:spLocks noGrp="1"/>
          </p:cNvSpPr>
          <p:nvPr>
            <p:ph sz="half" idx="2"/>
          </p:nvPr>
        </p:nvSpPr>
        <p:spPr>
          <a:xfrm>
            <a:off x="6705600" y="1066800"/>
            <a:ext cx="48768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6068554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0CB83-3EFC-4513-9073-15A40A2963BE}"/>
              </a:ext>
            </a:extLst>
          </p:cNvPr>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6E217D2-EC23-4C27-86EB-33B8202E80E3}"/>
              </a:ext>
            </a:extLst>
          </p:cNvPr>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138F3D9-B2AF-4160-BC83-36889C173364}"/>
              </a:ext>
            </a:extLst>
          </p:cNvPr>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A3A7B3D-D7A6-4D31-8261-2ECB39692756}"/>
              </a:ext>
            </a:extLst>
          </p:cNvPr>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EFC80813-12B2-41D8-A3A2-36534F728044}"/>
              </a:ext>
            </a:extLst>
          </p:cNvPr>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4410873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E91778-004D-4E99-90F7-38B8D0B817D0}"/>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104260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085186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14F8B9-C314-4708-BA61-5D7AF15024ED}"/>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49115AF-D92F-4FA3-AD8D-52F4A55699BD}"/>
              </a:ext>
            </a:extLst>
          </p:cNvPr>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88E5252-2107-4FFA-8249-6751CD0B87DD}"/>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14209470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262B8F-4573-4358-9996-CF5AE17E3F01}"/>
              </a:ext>
            </a:extLst>
          </p:cNvPr>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1A0578F-574C-4052-ADB7-C9202A769E9B}"/>
              </a:ext>
            </a:extLst>
          </p:cNvPr>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50143FB8-435A-4B7B-A33A-DB592CDA2D32}"/>
              </a:ext>
            </a:extLst>
          </p:cNvPr>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107053531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F4E761-64E8-4A40-95F7-364030DD97F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A5A176-F78D-4432-8CB6-FDAB7C447759}"/>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893963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75A811-B300-420B-B01A-A8EA2E88EA56}"/>
              </a:ext>
            </a:extLst>
          </p:cNvPr>
          <p:cNvSpPr>
            <a:spLocks noGrp="1"/>
          </p:cNvSpPr>
          <p:nvPr>
            <p:ph type="title" orient="vert"/>
          </p:nvPr>
        </p:nvSpPr>
        <p:spPr>
          <a:xfrm>
            <a:off x="9093200" y="304800"/>
            <a:ext cx="2489200" cy="563880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FDFC28F-55F1-4C57-844D-5BB4E1C83C4D}"/>
              </a:ext>
            </a:extLst>
          </p:cNvPr>
          <p:cNvSpPr>
            <a:spLocks noGrp="1"/>
          </p:cNvSpPr>
          <p:nvPr>
            <p:ph type="body" orient="vert" idx="1"/>
          </p:nvPr>
        </p:nvSpPr>
        <p:spPr>
          <a:xfrm>
            <a:off x="1625600" y="304800"/>
            <a:ext cx="72644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783144"/>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1282A4-69F5-4FB6-97A4-C8B254E97B4D}"/>
              </a:ext>
            </a:extLst>
          </p:cNvPr>
          <p:cNvSpPr>
            <a:spLocks noGrp="1"/>
          </p:cNvSpPr>
          <p:nvPr>
            <p:ph type="title"/>
          </p:nvPr>
        </p:nvSpPr>
        <p:spPr>
          <a:xfrm>
            <a:off x="2032000" y="304801"/>
            <a:ext cx="8534400" cy="4873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CBD77D0-6174-4052-AFE5-D2C83724A1CE}"/>
              </a:ext>
            </a:extLst>
          </p:cNvPr>
          <p:cNvSpPr>
            <a:spLocks noGrp="1"/>
          </p:cNvSpPr>
          <p:nvPr>
            <p:ph type="body" sz="half" idx="1"/>
          </p:nvPr>
        </p:nvSpPr>
        <p:spPr>
          <a:xfrm>
            <a:off x="1625600" y="1066800"/>
            <a:ext cx="48768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E4FDEF0-BDF8-4961-AEE5-FE2050F58FDF}"/>
              </a:ext>
            </a:extLst>
          </p:cNvPr>
          <p:cNvSpPr>
            <a:spLocks noGrp="1"/>
          </p:cNvSpPr>
          <p:nvPr>
            <p:ph sz="half" idx="2"/>
          </p:nvPr>
        </p:nvSpPr>
        <p:spPr>
          <a:xfrm>
            <a:off x="6705600" y="1066800"/>
            <a:ext cx="48768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677355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35A9D7E-A6CC-4FAD-9B72-6C93C75D9D47}" type="datetimeFigureOut">
              <a:rPr lang="en-US"/>
              <a:pPr>
                <a:defRPr/>
              </a:pPr>
              <a:t>11/18/2019</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CD12873B-A511-4072-9BB3-0FF2DE8C099F}" type="slidenum">
              <a:rPr lang="en-US"/>
              <a:pPr>
                <a:defRPr/>
              </a:pPr>
              <a:t>‹#›</a:t>
            </a:fld>
            <a:endParaRPr lang="en-US" dirty="0"/>
          </a:p>
        </p:txBody>
      </p:sp>
    </p:spTree>
    <p:extLst>
      <p:ext uri="{BB962C8B-B14F-4D97-AF65-F5344CB8AC3E}">
        <p14:creationId xmlns:p14="http://schemas.microsoft.com/office/powerpoint/2010/main" val="1848727502"/>
      </p:ext>
    </p:extLst>
  </p:cSld>
  <p:clrMapOvr>
    <a:masterClrMapping/>
  </p:clrMapOvr>
  <p:transition>
    <p:fade/>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DB812F-B142-4AD6-B7E3-09E101430BDB}"/>
              </a:ext>
            </a:extLst>
          </p:cNvPr>
          <p:cNvSpPr>
            <a:spLocks noGrp="1"/>
          </p:cNvSpPr>
          <p:nvPr>
            <p:ph/>
          </p:nvPr>
        </p:nvSpPr>
        <p:spPr>
          <a:xfrm>
            <a:off x="1625600" y="304800"/>
            <a:ext cx="9956800" cy="5638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5005595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E3E5-2919-4A62-AACF-743BD512DEE4}"/>
              </a:ext>
            </a:extLst>
          </p:cNvPr>
          <p:cNvSpPr>
            <a:spLocks noGrp="1"/>
          </p:cNvSpPr>
          <p:nvPr>
            <p:ph type="title"/>
          </p:nvPr>
        </p:nvSpPr>
        <p:spPr>
          <a:xfrm>
            <a:off x="2032000" y="304801"/>
            <a:ext cx="8534400" cy="4873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957AC7C-219B-41E2-AD4A-2FF3BF738C67}"/>
              </a:ext>
            </a:extLst>
          </p:cNvPr>
          <p:cNvSpPr>
            <a:spLocks noGrp="1"/>
          </p:cNvSpPr>
          <p:nvPr>
            <p:ph type="body" sz="half" idx="1"/>
          </p:nvPr>
        </p:nvSpPr>
        <p:spPr>
          <a:xfrm>
            <a:off x="1625600" y="1066800"/>
            <a:ext cx="48768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94605F0-F4C0-40F0-994A-0F7C1CE8DBA3}"/>
              </a:ext>
            </a:extLst>
          </p:cNvPr>
          <p:cNvSpPr>
            <a:spLocks noGrp="1"/>
          </p:cNvSpPr>
          <p:nvPr>
            <p:ph sz="quarter" idx="2"/>
          </p:nvPr>
        </p:nvSpPr>
        <p:spPr>
          <a:xfrm>
            <a:off x="6705600" y="1066800"/>
            <a:ext cx="48768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a:extLst>
              <a:ext uri="{FF2B5EF4-FFF2-40B4-BE49-F238E27FC236}">
                <a16:creationId xmlns:a16="http://schemas.microsoft.com/office/drawing/2014/main" id="{2544942E-3EAD-4619-A40A-BE71A0AAC57D}"/>
              </a:ext>
            </a:extLst>
          </p:cNvPr>
          <p:cNvSpPr>
            <a:spLocks noGrp="1"/>
          </p:cNvSpPr>
          <p:nvPr>
            <p:ph sz="quarter" idx="3"/>
          </p:nvPr>
        </p:nvSpPr>
        <p:spPr>
          <a:xfrm>
            <a:off x="6705600" y="3581400"/>
            <a:ext cx="48768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413438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FD4F8-F81E-4342-BF4B-8F0D20346DCC}"/>
              </a:ext>
            </a:extLst>
          </p:cNvPr>
          <p:cNvSpPr>
            <a:spLocks noGrp="1"/>
          </p:cNvSpPr>
          <p:nvPr>
            <p:ph type="title"/>
          </p:nvPr>
        </p:nvSpPr>
        <p:spPr>
          <a:xfrm>
            <a:off x="2032000" y="304801"/>
            <a:ext cx="8534400" cy="487363"/>
          </a:xfrm>
        </p:spPr>
        <p:txBody>
          <a:bodyPr/>
          <a:lstStyle/>
          <a:p>
            <a:r>
              <a:rPr lang="en-US"/>
              <a:t>Click to edit Master title style</a:t>
            </a:r>
          </a:p>
        </p:txBody>
      </p:sp>
      <p:sp>
        <p:nvSpPr>
          <p:cNvPr id="3" name="Online Image Placeholder 2">
            <a:extLst>
              <a:ext uri="{FF2B5EF4-FFF2-40B4-BE49-F238E27FC236}">
                <a16:creationId xmlns:a16="http://schemas.microsoft.com/office/drawing/2014/main" id="{6D1F2907-9535-4E9C-86D5-50F6021D9728}"/>
              </a:ext>
            </a:extLst>
          </p:cNvPr>
          <p:cNvSpPr>
            <a:spLocks noGrp="1"/>
          </p:cNvSpPr>
          <p:nvPr>
            <p:ph type="clipArt" sz="half" idx="1"/>
          </p:nvPr>
        </p:nvSpPr>
        <p:spPr>
          <a:xfrm>
            <a:off x="1625600" y="1066800"/>
            <a:ext cx="4876800" cy="4876800"/>
          </a:xfrm>
        </p:spPr>
        <p:txBody>
          <a:bodyPr/>
          <a:lstStyle/>
          <a:p>
            <a:endParaRPr lang="en-US" dirty="0"/>
          </a:p>
        </p:txBody>
      </p:sp>
      <p:sp>
        <p:nvSpPr>
          <p:cNvPr id="4" name="Text Placeholder 3">
            <a:extLst>
              <a:ext uri="{FF2B5EF4-FFF2-40B4-BE49-F238E27FC236}">
                <a16:creationId xmlns:a16="http://schemas.microsoft.com/office/drawing/2014/main" id="{90FD7BC6-89E6-46CF-9150-DDBC0E31F88E}"/>
              </a:ext>
            </a:extLst>
          </p:cNvPr>
          <p:cNvSpPr>
            <a:spLocks noGrp="1"/>
          </p:cNvSpPr>
          <p:nvPr>
            <p:ph type="body" sz="half" idx="2"/>
          </p:nvPr>
        </p:nvSpPr>
        <p:spPr>
          <a:xfrm>
            <a:off x="6705600" y="1066800"/>
            <a:ext cx="48768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1642633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DA5281-8CD7-40A2-B096-1DD8CD261640}"/>
              </a:ext>
            </a:extLst>
          </p:cNvPr>
          <p:cNvSpPr>
            <a:spLocks noGrp="1"/>
          </p:cNvSpPr>
          <p:nvPr>
            <p:ph type="title"/>
          </p:nvPr>
        </p:nvSpPr>
        <p:spPr>
          <a:xfrm>
            <a:off x="2032000" y="304801"/>
            <a:ext cx="8534400" cy="4873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19FBED69-95A3-4E5D-82EF-9AF017B3A630}"/>
              </a:ext>
            </a:extLst>
          </p:cNvPr>
          <p:cNvSpPr>
            <a:spLocks noGrp="1"/>
          </p:cNvSpPr>
          <p:nvPr>
            <p:ph sz="quarter" idx="1"/>
          </p:nvPr>
        </p:nvSpPr>
        <p:spPr>
          <a:xfrm>
            <a:off x="1625600" y="1066800"/>
            <a:ext cx="48768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84B141-233C-4392-B8C4-EABD8DB57471}"/>
              </a:ext>
            </a:extLst>
          </p:cNvPr>
          <p:cNvSpPr>
            <a:spLocks noGrp="1"/>
          </p:cNvSpPr>
          <p:nvPr>
            <p:ph sz="quarter" idx="2"/>
          </p:nvPr>
        </p:nvSpPr>
        <p:spPr>
          <a:xfrm>
            <a:off x="6705600" y="1066800"/>
            <a:ext cx="48768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7AA5E27-AC44-4D09-903A-6283AC77F93B}"/>
              </a:ext>
            </a:extLst>
          </p:cNvPr>
          <p:cNvSpPr>
            <a:spLocks noGrp="1"/>
          </p:cNvSpPr>
          <p:nvPr>
            <p:ph type="body" sz="half" idx="3"/>
          </p:nvPr>
        </p:nvSpPr>
        <p:spPr>
          <a:xfrm>
            <a:off x="1625600" y="3581400"/>
            <a:ext cx="99568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717262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60F7C-D81B-48A5-AA70-ACFE697DD996}"/>
              </a:ext>
            </a:extLst>
          </p:cNvPr>
          <p:cNvSpPr>
            <a:spLocks noGrp="1"/>
          </p:cNvSpPr>
          <p:nvPr>
            <p:ph type="title"/>
          </p:nvPr>
        </p:nvSpPr>
        <p:spPr>
          <a:xfrm>
            <a:off x="2032000" y="304801"/>
            <a:ext cx="8534400" cy="4873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5AC6571B-6FEC-44CA-9C08-C4067CB594F5}"/>
              </a:ext>
            </a:extLst>
          </p:cNvPr>
          <p:cNvSpPr>
            <a:spLocks noGrp="1"/>
          </p:cNvSpPr>
          <p:nvPr>
            <p:ph sz="half" idx="1"/>
          </p:nvPr>
        </p:nvSpPr>
        <p:spPr>
          <a:xfrm>
            <a:off x="1625600" y="1066800"/>
            <a:ext cx="48768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5BC7AF3-4E87-4B3D-ACD2-6C138C683AEB}"/>
              </a:ext>
            </a:extLst>
          </p:cNvPr>
          <p:cNvSpPr>
            <a:spLocks noGrp="1"/>
          </p:cNvSpPr>
          <p:nvPr>
            <p:ph type="body" sz="half" idx="2"/>
          </p:nvPr>
        </p:nvSpPr>
        <p:spPr>
          <a:xfrm>
            <a:off x="6705600" y="1066800"/>
            <a:ext cx="4876800" cy="4876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4488358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B62D4-BBBD-4653-8714-289A7A7099BD}"/>
              </a:ext>
            </a:extLst>
          </p:cNvPr>
          <p:cNvSpPr>
            <a:spLocks noGrp="1"/>
          </p:cNvSpPr>
          <p:nvPr>
            <p:ph type="title"/>
          </p:nvPr>
        </p:nvSpPr>
        <p:spPr>
          <a:xfrm>
            <a:off x="2032000" y="304801"/>
            <a:ext cx="8534400" cy="48736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EEE62969-A3FE-4981-AD60-E09CB184D660}"/>
              </a:ext>
            </a:extLst>
          </p:cNvPr>
          <p:cNvSpPr>
            <a:spLocks noGrp="1"/>
          </p:cNvSpPr>
          <p:nvPr>
            <p:ph sz="half" idx="1"/>
          </p:nvPr>
        </p:nvSpPr>
        <p:spPr>
          <a:xfrm>
            <a:off x="1625600" y="1066800"/>
            <a:ext cx="99568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75A4BE-03B4-434A-88B0-D02AF00E5582}"/>
              </a:ext>
            </a:extLst>
          </p:cNvPr>
          <p:cNvSpPr>
            <a:spLocks noGrp="1"/>
          </p:cNvSpPr>
          <p:nvPr>
            <p:ph type="body" sz="half" idx="2"/>
          </p:nvPr>
        </p:nvSpPr>
        <p:spPr>
          <a:xfrm>
            <a:off x="1625600" y="3581400"/>
            <a:ext cx="9956800" cy="2362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62117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C09903AD-51E6-4E0C-BA1D-A860BCFB29D1}" type="datetimeFigureOut">
              <a:rPr lang="en-US"/>
              <a:pPr>
                <a:defRPr/>
              </a:pPr>
              <a:t>11/18/2019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2B617659-6090-4FA2-960D-DD21D9256F00}" type="slidenum">
              <a:rPr lang="en-US"/>
              <a:pPr>
                <a:defRPr/>
              </a:pPr>
              <a:t>‹#›</a:t>
            </a:fld>
            <a:endParaRPr lang="en-US" dirty="0"/>
          </a:p>
        </p:txBody>
      </p:sp>
    </p:spTree>
    <p:extLst>
      <p:ext uri="{BB962C8B-B14F-4D97-AF65-F5344CB8AC3E}">
        <p14:creationId xmlns:p14="http://schemas.microsoft.com/office/powerpoint/2010/main" val="3228420244"/>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fld id="{571A3AF7-5084-4B7A-B744-76F6AFDA1C33}" type="datetimeFigureOut">
              <a:rPr lang="en-US"/>
              <a:pPr>
                <a:defRPr/>
              </a:pPr>
              <a:t>11/18/2019</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437E637-F9CE-415D-8C57-AC7DF3E42E5A}" type="slidenum">
              <a:rPr lang="en-US"/>
              <a:pPr>
                <a:defRPr/>
              </a:pPr>
              <a:t>‹#›</a:t>
            </a:fld>
            <a:endParaRPr lang="en-US" dirty="0"/>
          </a:p>
        </p:txBody>
      </p:sp>
    </p:spTree>
    <p:extLst>
      <p:ext uri="{BB962C8B-B14F-4D97-AF65-F5344CB8AC3E}">
        <p14:creationId xmlns:p14="http://schemas.microsoft.com/office/powerpoint/2010/main" val="1028089685"/>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theme" Target="../theme/theme3.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image" Target="../media/image14.jpe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17.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5.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B3F915BB-4DFC-48F2-8BF9-827BB1448B96}" type="datetimeFigureOut">
              <a:rPr lang="en-US"/>
              <a:pPr>
                <a:defRPr/>
              </a:pPr>
              <a:t>11/18/2019</a:t>
            </a:fld>
            <a:endParaRPr lang="en-US"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cs typeface="+mn-cs"/>
              </a:defRPr>
            </a:lvl1pPr>
          </a:lstStyle>
          <a:p>
            <a:pPr>
              <a:defRPr/>
            </a:pPr>
            <a:endParaRPr lang="en-US"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9AC332D4-A33A-40CF-9868-71574B90C867}" type="slidenum">
              <a:rPr lang="en-US"/>
              <a:pPr>
                <a:defRPr/>
              </a:pPr>
              <a:t>‹#›</a:t>
            </a:fld>
            <a:endParaRPr lang="en-US" dirty="0"/>
          </a:p>
        </p:txBody>
      </p:sp>
    </p:spTree>
    <p:extLst>
      <p:ext uri="{BB962C8B-B14F-4D97-AF65-F5344CB8AC3E}">
        <p14:creationId xmlns:p14="http://schemas.microsoft.com/office/powerpoint/2010/main" val="3142667255"/>
      </p:ext>
    </p:extLst>
  </p:cSld>
  <p:clrMap bg1="lt1" tx1="dk1" bg2="lt2" tx2="dk2" accent1="accent1" accent2="accent2" accent3="accent3" accent4="accent4" accent5="accent5" accent6="accent6" hlink="hlink" folHlink="folHlink"/>
  <p:sldLayoutIdLst>
    <p:sldLayoutId id="2147483871" r:id="rId1"/>
    <p:sldLayoutId id="2147483872" r:id="rId2"/>
    <p:sldLayoutId id="2147483873" r:id="rId3"/>
    <p:sldLayoutId id="2147483874" r:id="rId4"/>
    <p:sldLayoutId id="2147483875" r:id="rId5"/>
    <p:sldLayoutId id="2147483876" r:id="rId6"/>
    <p:sldLayoutId id="2147483877" r:id="rId7"/>
    <p:sldLayoutId id="2147483878" r:id="rId8"/>
    <p:sldLayoutId id="2147483879" r:id="rId9"/>
    <p:sldLayoutId id="2147483880" r:id="rId10"/>
    <p:sldLayoutId id="2147483881" r:id="rId11"/>
  </p:sldLayoutIdLst>
  <p:transition>
    <p:fade/>
  </p:transition>
  <p:txStyles>
    <p:title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HD-PanelContent-GrommetsCombined.png"/>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smtClean="0"/>
              <a:pPr/>
              <a:t>11/18/2019</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03853809"/>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 id="2147483918" r:id="rId12"/>
    <p:sldLayoutId id="2147483919" r:id="rId13"/>
    <p:sldLayoutId id="2147483920" r:id="rId14"/>
    <p:sldLayoutId id="2147483921" r:id="rId15"/>
    <p:sldLayoutId id="2147483922" r:id="rId16"/>
    <p:sldLayoutId id="2147483923" r:id="rId17"/>
    <p:sldLayoutId id="2147483924" r:id="rId18"/>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609600" y="224821"/>
            <a:ext cx="10972800" cy="1242633"/>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Title Text</a:t>
            </a:r>
          </a:p>
        </p:txBody>
      </p:sp>
      <p:sp>
        <p:nvSpPr>
          <p:cNvPr id="3" name="Shape 3"/>
          <p:cNvSpPr>
            <a:spLocks noGrp="1"/>
          </p:cNvSpPr>
          <p:nvPr>
            <p:ph type="body" idx="1"/>
          </p:nvPr>
        </p:nvSpPr>
        <p:spPr>
          <a:xfrm>
            <a:off x="609600" y="1467453"/>
            <a:ext cx="10972800" cy="4791457"/>
          </a:xfrm>
          <a:prstGeom prst="rect">
            <a:avLst/>
          </a:prstGeom>
          <a:ln w="12700">
            <a:miter lim="400000"/>
          </a:ln>
          <a:extLst>
            <a:ext uri="{C572A759-6A51-4108-AA02-DFA0A04FC94B}">
              <ma14:wrappingTextBoxFlag xmlns="" xmlns:ma14="http://schemas.microsoft.com/office/mac/drawingml/2011/main" val="1"/>
            </a:ext>
          </a:extLst>
        </p:spPr>
        <p:txBody>
          <a:bodyPr lIns="45719" rIns="45719" anchor="ctr">
            <a:normAutofit/>
          </a:bodyPr>
          <a:lstStyle/>
          <a:p>
            <a:r>
              <a:t>Body Level One</a:t>
            </a:r>
          </a:p>
          <a:p>
            <a:pPr lvl="1"/>
            <a:r>
              <a:t>Body Level Two</a:t>
            </a:r>
          </a:p>
          <a:p>
            <a:pPr lvl="2"/>
            <a:r>
              <a:t>Body Level Three</a:t>
            </a:r>
          </a:p>
          <a:p>
            <a:pPr lvl="3"/>
            <a:r>
              <a:t>Body Level Four</a:t>
            </a:r>
          </a:p>
          <a:p>
            <a:pPr lvl="4"/>
            <a:r>
              <a:t>Body Level Five</a:t>
            </a:r>
          </a:p>
        </p:txBody>
      </p:sp>
      <p:sp>
        <p:nvSpPr>
          <p:cNvPr id="4" name="Shape 4"/>
          <p:cNvSpPr>
            <a:spLocks noGrp="1"/>
          </p:cNvSpPr>
          <p:nvPr>
            <p:ph type="sldNum" sz="quarter" idx="2"/>
          </p:nvPr>
        </p:nvSpPr>
        <p:spPr>
          <a:xfrm>
            <a:off x="11908521" y="6404292"/>
            <a:ext cx="256541" cy="269241"/>
          </a:xfrm>
          <a:prstGeom prst="rect">
            <a:avLst/>
          </a:prstGeom>
          <a:ln w="12700">
            <a:miter lim="400000"/>
          </a:ln>
        </p:spPr>
        <p:txBody>
          <a:bodyPr wrap="none" lIns="45719" rIns="45719" anchor="ctr">
            <a:spAutoFit/>
          </a:bodyPr>
          <a:lstStyle>
            <a:lvl1pPr algn="r">
              <a:defRPr sz="1200">
                <a:solidFill>
                  <a:schemeClr val="accent1"/>
                </a:solidFill>
              </a:defRPr>
            </a:lvl1pPr>
          </a:lstStyle>
          <a:p>
            <a:fld id="{86CB4B4D-7CA3-9044-876B-883B54F8677D}" type="slidenum">
              <a:t>‹#›</a:t>
            </a:fld>
            <a:endParaRPr dirty="0"/>
          </a:p>
        </p:txBody>
      </p:sp>
    </p:spTree>
    <p:extLst>
      <p:ext uri="{BB962C8B-B14F-4D97-AF65-F5344CB8AC3E}">
        <p14:creationId xmlns:p14="http://schemas.microsoft.com/office/powerpoint/2010/main" val="3912948198"/>
      </p:ext>
    </p:extLst>
  </p:cSld>
  <p:clrMap bg1="lt1" tx1="dk1" bg2="lt2" tx2="dk2" accent1="accent1" accent2="accent2" accent3="accent3" accent4="accent4" accent5="accent5" accent6="accent6" hlink="hlink" folHlink="folHlink"/>
  <p:sldLayoutIdLst>
    <p:sldLayoutId id="2147483968" r:id="rId1"/>
    <p:sldLayoutId id="2147483969" r:id="rId2"/>
    <p:sldLayoutId id="2147483971" r:id="rId3"/>
    <p:sldLayoutId id="2147483974" r:id="rId4"/>
    <p:sldLayoutId id="2147483975" r:id="rId5"/>
    <p:sldLayoutId id="2147483976" r:id="rId6"/>
    <p:sldLayoutId id="2147483977" r:id="rId7"/>
    <p:sldLayoutId id="2147483978" r:id="rId8"/>
    <p:sldLayoutId id="2147483979" r:id="rId9"/>
    <p:sldLayoutId id="2147483980" r:id="rId10"/>
    <p:sldLayoutId id="2147483981" r:id="rId11"/>
    <p:sldLayoutId id="2147483982" r:id="rId12"/>
    <p:sldLayoutId id="2147483983" r:id="rId13"/>
    <p:sldLayoutId id="2147483984" r:id="rId14"/>
    <p:sldLayoutId id="2147483985" r:id="rId15"/>
    <p:sldLayoutId id="2147483986" r:id="rId16"/>
    <p:sldLayoutId id="2147483987" r:id="rId17"/>
  </p:sldLayoutIdLst>
  <p:transition spd="med"/>
  <p:txStyles>
    <p:titleStyle>
      <a:lvl1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1pPr>
      <a:lvl2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2pPr>
      <a:lvl3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3pPr>
      <a:lvl4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4pPr>
      <a:lvl5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5pPr>
      <a:lvl6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6pPr>
      <a:lvl7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7pPr>
      <a:lvl8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8pPr>
      <a:lvl9pPr marL="0" marR="0" indent="0" algn="l" defTabSz="914400" rtl="0" latinLnBrk="0">
        <a:lnSpc>
          <a:spcPct val="90000"/>
        </a:lnSpc>
        <a:spcBef>
          <a:spcPts val="0"/>
        </a:spcBef>
        <a:spcAft>
          <a:spcPts val="0"/>
        </a:spcAft>
        <a:buClrTx/>
        <a:buSzTx/>
        <a:buFontTx/>
        <a:buNone/>
        <a:tabLst/>
        <a:defRPr sz="3600" b="0" i="0" u="none" strike="noStrike" cap="none" spc="-60" baseline="0">
          <a:ln>
            <a:noFill/>
          </a:ln>
          <a:solidFill>
            <a:srgbClr val="FFFFFF"/>
          </a:solidFill>
          <a:uFillTx/>
          <a:latin typeface="Corbel"/>
          <a:ea typeface="Corbel"/>
          <a:cs typeface="Corbel"/>
          <a:sym typeface="Corbel"/>
        </a:defRPr>
      </a:lvl9pPr>
    </p:titleStyle>
    <p:bodyStyle>
      <a:lvl1pPr marL="182879" marR="0" indent="-182879"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1pPr>
      <a:lvl2pPr marL="706119" marR="0" indent="-203200"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2pPr>
      <a:lvl3pPr marL="1188719" marR="0" indent="-228600"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3pPr>
      <a:lvl4pPr marL="1678577" marR="0" indent="-261257"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4pPr>
      <a:lvl5pPr marL="2135777" marR="0" indent="-261257"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5pPr>
      <a:lvl6pPr marL="2612571" marR="0" indent="-326571"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6pPr>
      <a:lvl7pPr marL="3069771" marR="0" indent="-326571"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7pPr>
      <a:lvl8pPr marL="3526971" marR="0" indent="-326571"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8pPr>
      <a:lvl9pPr marL="3984171" marR="0" indent="-326571" algn="l" defTabSz="914400" rtl="0" latinLnBrk="0">
        <a:lnSpc>
          <a:spcPct val="90000"/>
        </a:lnSpc>
        <a:spcBef>
          <a:spcPts val="1200"/>
        </a:spcBef>
        <a:spcAft>
          <a:spcPts val="0"/>
        </a:spcAft>
        <a:buClr>
          <a:schemeClr val="accent1"/>
        </a:buClr>
        <a:buSzPct val="100000"/>
        <a:buFont typeface="Wingdings 2"/>
        <a:buChar char="●"/>
        <a:tabLst/>
        <a:defRPr sz="2000" b="0" i="0" u="none" strike="noStrike" cap="none" spc="0" baseline="0">
          <a:ln>
            <a:noFill/>
          </a:ln>
          <a:solidFill>
            <a:srgbClr val="6F664C"/>
          </a:solidFill>
          <a:uFillTx/>
          <a:latin typeface="Corbel"/>
          <a:ea typeface="Corbel"/>
          <a:cs typeface="Corbel"/>
          <a:sym typeface="Corbel"/>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1pPr>
      <a:lvl2pPr marL="0" marR="0" indent="457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2pPr>
      <a:lvl3pPr marL="0" marR="0" indent="914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3pPr>
      <a:lvl4pPr marL="0" marR="0" indent="1371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4pPr>
      <a:lvl5pPr marL="0" marR="0" indent="18288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5pPr>
      <a:lvl6pPr marL="0" marR="0" indent="22860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6pPr>
      <a:lvl7pPr marL="0" marR="0" indent="27432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7pPr>
      <a:lvl8pPr marL="0" marR="0" indent="32004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8pPr>
      <a:lvl9pPr marL="0" marR="0" indent="365760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orbe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a:extLst>
              <a:ext uri="{FF2B5EF4-FFF2-40B4-BE49-F238E27FC236}">
                <a16:creationId xmlns:a16="http://schemas.microsoft.com/office/drawing/2014/main" id="{13D5677C-714B-40EA-8606-E68587DE8D0B}"/>
              </a:ext>
            </a:extLst>
          </p:cNvPr>
          <p:cNvSpPr>
            <a:spLocks/>
          </p:cNvSpPr>
          <p:nvPr/>
        </p:nvSpPr>
        <p:spPr bwMode="auto">
          <a:xfrm>
            <a:off x="666751" y="5945188"/>
            <a:ext cx="6587067"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p>
            <a:pPr>
              <a:defRPr/>
            </a:pPr>
            <a:endParaRPr lang="en-US" sz="1800" dirty="0">
              <a:latin typeface="Arial" charset="0"/>
            </a:endParaRPr>
          </a:p>
        </p:txBody>
      </p:sp>
      <p:sp>
        <p:nvSpPr>
          <p:cNvPr id="1027" name="Freeform 11">
            <a:extLst>
              <a:ext uri="{FF2B5EF4-FFF2-40B4-BE49-F238E27FC236}">
                <a16:creationId xmlns:a16="http://schemas.microsoft.com/office/drawing/2014/main" id="{A935464A-DE54-4646-8411-52709298CABC}"/>
              </a:ext>
            </a:extLst>
          </p:cNvPr>
          <p:cNvSpPr>
            <a:spLocks/>
          </p:cNvSpPr>
          <p:nvPr/>
        </p:nvSpPr>
        <p:spPr bwMode="auto">
          <a:xfrm>
            <a:off x="647700" y="5938838"/>
            <a:ext cx="4921251" cy="933450"/>
          </a:xfrm>
          <a:custGeom>
            <a:avLst/>
            <a:gdLst>
              <a:gd name="T0" fmla="*/ 0 w 5591"/>
              <a:gd name="T1" fmla="*/ 0 h 588"/>
              <a:gd name="T2" fmla="*/ 2147483647 w 5591"/>
              <a:gd name="T3" fmla="*/ 0 h 588"/>
              <a:gd name="T4" fmla="*/ 2147483647 w 5591"/>
              <a:gd name="T5" fmla="*/ 2147483647 h 588"/>
              <a:gd name="T6" fmla="*/ 2147483647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Lst>
        </p:spPr>
        <p:txBody>
          <a:bodyPr/>
          <a:lstStyle/>
          <a:p>
            <a:endParaRPr lang="en-US" sz="1800" dirty="0"/>
          </a:p>
        </p:txBody>
      </p:sp>
      <p:sp>
        <p:nvSpPr>
          <p:cNvPr id="14" name="Right Triangle 13">
            <a:extLst>
              <a:ext uri="{FF2B5EF4-FFF2-40B4-BE49-F238E27FC236}">
                <a16:creationId xmlns:a16="http://schemas.microsoft.com/office/drawing/2014/main" id="{7C06BAD8-1525-414C-B115-DA2C65D13D9F}"/>
              </a:ext>
            </a:extLst>
          </p:cNvPr>
          <p:cNvSpPr>
            <a:spLocks/>
          </p:cNvSpPr>
          <p:nvPr/>
        </p:nvSpPr>
        <p:spPr bwMode="auto">
          <a:xfrm>
            <a:off x="-8056" y="5791253"/>
            <a:ext cx="4536419"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defRPr/>
            </a:pPr>
            <a:endParaRPr lang="en-US" sz="1800" dirty="0"/>
          </a:p>
        </p:txBody>
      </p:sp>
      <p:cxnSp>
        <p:nvCxnSpPr>
          <p:cNvPr id="15" name="Straight Connector 14">
            <a:extLst>
              <a:ext uri="{FF2B5EF4-FFF2-40B4-BE49-F238E27FC236}">
                <a16:creationId xmlns:a16="http://schemas.microsoft.com/office/drawing/2014/main" id="{16A38A07-5D07-48AE-B7FF-F769AE32AD01}"/>
              </a:ext>
            </a:extLst>
          </p:cNvPr>
          <p:cNvCxnSpPr/>
          <p:nvPr/>
        </p:nvCxnSpPr>
        <p:spPr>
          <a:xfrm>
            <a:off x="-12316" y="5787739"/>
            <a:ext cx="454067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a:extLst>
              <a:ext uri="{FF2B5EF4-FFF2-40B4-BE49-F238E27FC236}">
                <a16:creationId xmlns:a16="http://schemas.microsoft.com/office/drawing/2014/main" id="{1699C814-ED6F-465E-B4EC-ED94B52FEA3A}"/>
              </a:ext>
            </a:extLst>
          </p:cNvPr>
          <p:cNvSpPr>
            <a:spLocks noGrp="1"/>
          </p:cNvSpPr>
          <p:nvPr>
            <p:ph type="title"/>
          </p:nvPr>
        </p:nvSpPr>
        <p:spPr>
          <a:xfrm>
            <a:off x="609600" y="274638"/>
            <a:ext cx="10972800" cy="1143000"/>
          </a:xfrm>
          <a:prstGeom prst="rect">
            <a:avLst/>
          </a:prstGeom>
        </p:spPr>
        <p:txBody>
          <a:bodyPr vert="horz" anchor="ctr">
            <a:normAutofit/>
            <a:scene3d>
              <a:camera prst="orthographicFront"/>
              <a:lightRig rig="soft" dir="t"/>
            </a:scene3d>
            <a:sp3d prstMaterial="softEdge">
              <a:bevelT w="25400" h="25400"/>
            </a:sp3d>
          </a:bodyPr>
          <a:lstStyle/>
          <a:p>
            <a:r>
              <a:rPr lang="en-US"/>
              <a:t>Click to edit Master title style</a:t>
            </a:r>
          </a:p>
        </p:txBody>
      </p:sp>
      <p:sp>
        <p:nvSpPr>
          <p:cNvPr id="1033" name="Text Placeholder 29">
            <a:extLst>
              <a:ext uri="{FF2B5EF4-FFF2-40B4-BE49-F238E27FC236}">
                <a16:creationId xmlns:a16="http://schemas.microsoft.com/office/drawing/2014/main" id="{C72A9AAB-18E3-4322-8062-0ED6B685B1AB}"/>
              </a:ext>
            </a:extLst>
          </p:cNvPr>
          <p:cNvSpPr>
            <a:spLocks noGrp="1"/>
          </p:cNvSpPr>
          <p:nvPr>
            <p:ph type="body" idx="1"/>
          </p:nvPr>
        </p:nvSpPr>
        <p:spPr bwMode="auto">
          <a:xfrm>
            <a:off x="609600" y="1481138"/>
            <a:ext cx="10972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 name="Date Placeholder 9">
            <a:extLst>
              <a:ext uri="{FF2B5EF4-FFF2-40B4-BE49-F238E27FC236}">
                <a16:creationId xmlns:a16="http://schemas.microsoft.com/office/drawing/2014/main" id="{33AA35EF-6A5F-4ACA-9348-9F19D78F97A2}"/>
              </a:ext>
            </a:extLst>
          </p:cNvPr>
          <p:cNvSpPr>
            <a:spLocks noGrp="1"/>
          </p:cNvSpPr>
          <p:nvPr>
            <p:ph type="dt" sz="half" idx="2"/>
          </p:nvPr>
        </p:nvSpPr>
        <p:spPr>
          <a:xfrm>
            <a:off x="8970433" y="6408739"/>
            <a:ext cx="2559051" cy="365125"/>
          </a:xfrm>
          <a:prstGeom prst="rect">
            <a:avLst/>
          </a:prstGeom>
        </p:spPr>
        <p:txBody>
          <a:bodyPr vert="horz" anchor="b"/>
          <a:lstStyle>
            <a:lvl1pPr algn="l" eaLnBrk="1" latinLnBrk="0" hangingPunct="1">
              <a:defRPr kumimoji="0" sz="1000">
                <a:solidFill>
                  <a:schemeClr val="tx1"/>
                </a:solidFill>
                <a:latin typeface="Arial" charset="0"/>
              </a:defRPr>
            </a:lvl1pPr>
            <a:extLst/>
          </a:lstStyle>
          <a:p>
            <a:pPr>
              <a:defRPr/>
            </a:pPr>
            <a:endParaRPr lang="en-US" dirty="0"/>
          </a:p>
        </p:txBody>
      </p:sp>
      <p:sp>
        <p:nvSpPr>
          <p:cNvPr id="22" name="Footer Placeholder 21">
            <a:extLst>
              <a:ext uri="{FF2B5EF4-FFF2-40B4-BE49-F238E27FC236}">
                <a16:creationId xmlns:a16="http://schemas.microsoft.com/office/drawing/2014/main" id="{AB684014-D632-458A-981C-817D225F59C8}"/>
              </a:ext>
            </a:extLst>
          </p:cNvPr>
          <p:cNvSpPr>
            <a:spLocks noGrp="1"/>
          </p:cNvSpPr>
          <p:nvPr>
            <p:ph type="ftr" sz="quarter" idx="3"/>
          </p:nvPr>
        </p:nvSpPr>
        <p:spPr>
          <a:xfrm>
            <a:off x="5839884" y="6408739"/>
            <a:ext cx="3134783" cy="365125"/>
          </a:xfrm>
          <a:prstGeom prst="rect">
            <a:avLst/>
          </a:prstGeom>
        </p:spPr>
        <p:txBody>
          <a:bodyPr vert="horz" anchor="b"/>
          <a:lstStyle>
            <a:lvl1pPr algn="r" eaLnBrk="1" latinLnBrk="0" hangingPunct="1">
              <a:defRPr kumimoji="0" sz="1000">
                <a:solidFill>
                  <a:schemeClr val="tx1"/>
                </a:solidFill>
                <a:latin typeface="Arial" charset="0"/>
              </a:defRPr>
            </a:lvl1pPr>
            <a:extLst/>
          </a:lstStyle>
          <a:p>
            <a:pPr>
              <a:defRPr/>
            </a:pPr>
            <a:endParaRPr lang="en-US" dirty="0"/>
          </a:p>
        </p:txBody>
      </p:sp>
      <p:sp>
        <p:nvSpPr>
          <p:cNvPr id="18" name="Slide Number Placeholder 17">
            <a:extLst>
              <a:ext uri="{FF2B5EF4-FFF2-40B4-BE49-F238E27FC236}">
                <a16:creationId xmlns:a16="http://schemas.microsoft.com/office/drawing/2014/main" id="{75ACF5A6-73CA-4C12-92D2-64003FBF0DC4}"/>
              </a:ext>
            </a:extLst>
          </p:cNvPr>
          <p:cNvSpPr>
            <a:spLocks noGrp="1"/>
          </p:cNvSpPr>
          <p:nvPr>
            <p:ph type="sldNum" sz="quarter" idx="4"/>
          </p:nvPr>
        </p:nvSpPr>
        <p:spPr>
          <a:xfrm>
            <a:off x="11529484" y="6408739"/>
            <a:ext cx="488949"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7490ED1F-08C6-4580-A4CE-EE8E632CB4EB}" type="slidenum">
              <a:rPr lang="en-US" altLang="en-US"/>
              <a:pPr/>
              <a:t>‹#›</a:t>
            </a:fld>
            <a:endParaRPr lang="en-US" altLang="en-US" dirty="0"/>
          </a:p>
        </p:txBody>
      </p:sp>
    </p:spTree>
    <p:extLst>
      <p:ext uri="{BB962C8B-B14F-4D97-AF65-F5344CB8AC3E}">
        <p14:creationId xmlns:p14="http://schemas.microsoft.com/office/powerpoint/2010/main" val="1655601702"/>
      </p:ext>
    </p:extLst>
  </p:cSld>
  <p:clrMap bg1="lt1" tx1="dk1" bg2="lt2" tx2="dk2" accent1="accent1" accent2="accent2" accent3="accent3" accent4="accent4" accent5="accent5" accent6="accent6" hlink="hlink" folHlink="folHlink"/>
  <p:sldLayoutIdLst>
    <p:sldLayoutId id="2147484026" r:id="rId1"/>
    <p:sldLayoutId id="2147484027" r:id="rId2"/>
    <p:sldLayoutId id="2147484028" r:id="rId3"/>
    <p:sldLayoutId id="2147484029" r:id="rId4"/>
    <p:sldLayoutId id="2147484030" r:id="rId5"/>
    <p:sldLayoutId id="2147484031" r:id="rId6"/>
    <p:sldLayoutId id="2147484032" r:id="rId7"/>
    <p:sldLayoutId id="2147484033" r:id="rId8"/>
    <p:sldLayoutId id="2147484034" r:id="rId9"/>
    <p:sldLayoutId id="2147484035" r:id="rId10"/>
    <p:sldLayoutId id="2147484036" r:id="rId11"/>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panose="05040102010807070707" pitchFamily="18" charset="2"/>
        <a:buChar char=""/>
        <a:defRPr sz="2700" kern="1200">
          <a:solidFill>
            <a:schemeClr val="tx1"/>
          </a:solidFill>
          <a:latin typeface="+mn-lt"/>
          <a:ea typeface="+mn-ea"/>
          <a:cs typeface="+mn-cs"/>
        </a:defRPr>
      </a:lvl1pPr>
      <a:lvl2pPr marL="620713" indent="-228600" algn="l" rtl="0" eaLnBrk="0" fontAlgn="base" hangingPunct="0">
        <a:spcBef>
          <a:spcPts val="325"/>
        </a:spcBef>
        <a:spcAft>
          <a:spcPct val="0"/>
        </a:spcAft>
        <a:buClr>
          <a:schemeClr val="accent1"/>
        </a:buClr>
        <a:buFont typeface="Verdana" panose="020B0604030504040204" pitchFamily="34" charset="0"/>
        <a:buChar char="◦"/>
        <a:defRPr sz="2300" kern="1200">
          <a:solidFill>
            <a:schemeClr val="tx1"/>
          </a:solidFill>
          <a:latin typeface="+mn-lt"/>
          <a:ea typeface="+mn-ea"/>
          <a:cs typeface="+mn-cs"/>
        </a:defRPr>
      </a:lvl2pPr>
      <a:lvl3pPr marL="858838" indent="-228600" algn="l" rtl="0" eaLnBrk="0" fontAlgn="base" hangingPunct="0">
        <a:spcBef>
          <a:spcPts val="350"/>
        </a:spcBef>
        <a:spcAft>
          <a:spcPct val="0"/>
        </a:spcAft>
        <a:buClr>
          <a:schemeClr val="accent2"/>
        </a:buClr>
        <a:buSzPct val="100000"/>
        <a:buFont typeface="Wingdings 2" panose="05020102010507070707" pitchFamily="18" charset="2"/>
        <a:buChar char=""/>
        <a:defRPr sz="2100" kern="1200">
          <a:solidFill>
            <a:schemeClr val="tx1"/>
          </a:solidFill>
          <a:latin typeface="+mn-lt"/>
          <a:ea typeface="+mn-ea"/>
          <a:cs typeface="+mn-cs"/>
        </a:defRPr>
      </a:lvl3pPr>
      <a:lvl4pPr marL="1143000" indent="-228600" algn="l" rtl="0" eaLnBrk="0" fontAlgn="base" hangingPunct="0">
        <a:spcBef>
          <a:spcPts val="350"/>
        </a:spcBef>
        <a:spcAft>
          <a:spcPct val="0"/>
        </a:spcAft>
        <a:buClr>
          <a:schemeClr val="accent2"/>
        </a:buClr>
        <a:buFont typeface="Wingdings 2" panose="05020102010507070707" pitchFamily="18" charset="2"/>
        <a:buChar char=""/>
        <a:defRPr sz="1900" kern="1200">
          <a:solidFill>
            <a:schemeClr val="tx1"/>
          </a:solidFill>
          <a:latin typeface="+mn-lt"/>
          <a:ea typeface="+mn-ea"/>
          <a:cs typeface="+mn-cs"/>
        </a:defRPr>
      </a:lvl4pPr>
      <a:lvl5pPr marL="1371600" indent="-228600" algn="l" rtl="0" eaLnBrk="0" fontAlgn="base" hangingPunct="0">
        <a:spcBef>
          <a:spcPts val="350"/>
        </a:spcBef>
        <a:spcAft>
          <a:spcPct val="0"/>
        </a:spcAft>
        <a:buClr>
          <a:schemeClr val="accent2"/>
        </a:buClr>
        <a:buFont typeface="Wingdings 2" panose="05020102010507070707" pitchFamily="18" charset="2"/>
        <a:buChar char=""/>
        <a:defRPr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20"/>
          <a:srcRect/>
          <a:stretch>
            <a:fillRect/>
          </a:stretch>
        </a:blipFill>
        <a:effectLst/>
      </p:bgPr>
    </p:bg>
    <p:spTree>
      <p:nvGrpSpPr>
        <p:cNvPr id="1" name=""/>
        <p:cNvGrpSpPr/>
        <p:nvPr/>
      </p:nvGrpSpPr>
      <p:grpSpPr>
        <a:xfrm>
          <a:off x="0" y="0"/>
          <a:ext cx="0" cy="0"/>
          <a:chOff x="0" y="0"/>
          <a:chExt cx="0" cy="0"/>
        </a:xfrm>
      </p:grpSpPr>
      <p:sp>
        <p:nvSpPr>
          <p:cNvPr id="1317890" name="Rectangle 2">
            <a:extLst>
              <a:ext uri="{FF2B5EF4-FFF2-40B4-BE49-F238E27FC236}">
                <a16:creationId xmlns:a16="http://schemas.microsoft.com/office/drawing/2014/main" id="{8CB748CB-9880-4EC2-B95B-D4A6C72B46A0}"/>
              </a:ext>
            </a:extLst>
          </p:cNvPr>
          <p:cNvSpPr>
            <a:spLocks noGrp="1" noChangeArrowheads="1"/>
          </p:cNvSpPr>
          <p:nvPr>
            <p:ph type="title"/>
          </p:nvPr>
        </p:nvSpPr>
        <p:spPr bwMode="auto">
          <a:xfrm>
            <a:off x="2032000" y="304801"/>
            <a:ext cx="8534400" cy="48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317891" name="Rectangle 3">
            <a:extLst>
              <a:ext uri="{FF2B5EF4-FFF2-40B4-BE49-F238E27FC236}">
                <a16:creationId xmlns:a16="http://schemas.microsoft.com/office/drawing/2014/main" id="{D0D2FA4D-2889-4D7B-A00A-6783EAC8EF0B}"/>
              </a:ext>
            </a:extLst>
          </p:cNvPr>
          <p:cNvSpPr>
            <a:spLocks noGrp="1" noChangeArrowheads="1"/>
          </p:cNvSpPr>
          <p:nvPr>
            <p:ph type="body" idx="1"/>
          </p:nvPr>
        </p:nvSpPr>
        <p:spPr bwMode="auto">
          <a:xfrm>
            <a:off x="1625600" y="1066800"/>
            <a:ext cx="9956800" cy="487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398092138"/>
      </p:ext>
    </p:extLst>
  </p:cSld>
  <p:clrMap bg1="lt1" tx1="dk1" bg2="lt2" tx2="dk2" accent1="accent1" accent2="accent2" accent3="accent3" accent4="accent4" accent5="accent5" accent6="accent6" hlink="hlink" folHlink="folHlink"/>
  <p:sldLayoutIdLst>
    <p:sldLayoutId id="2147484038" r:id="rId1"/>
    <p:sldLayoutId id="2147484039" r:id="rId2"/>
    <p:sldLayoutId id="2147484040" r:id="rId3"/>
    <p:sldLayoutId id="2147484041" r:id="rId4"/>
    <p:sldLayoutId id="2147484042" r:id="rId5"/>
    <p:sldLayoutId id="2147484043" r:id="rId6"/>
    <p:sldLayoutId id="2147484044" r:id="rId7"/>
    <p:sldLayoutId id="2147484045" r:id="rId8"/>
    <p:sldLayoutId id="2147484046" r:id="rId9"/>
    <p:sldLayoutId id="2147484047" r:id="rId10"/>
    <p:sldLayoutId id="2147484048" r:id="rId11"/>
    <p:sldLayoutId id="2147484049" r:id="rId12"/>
    <p:sldLayoutId id="2147484050" r:id="rId13"/>
    <p:sldLayoutId id="2147484051" r:id="rId14"/>
    <p:sldLayoutId id="2147484052" r:id="rId15"/>
    <p:sldLayoutId id="2147484053" r:id="rId16"/>
    <p:sldLayoutId id="2147484054" r:id="rId17"/>
    <p:sldLayoutId id="2147484055" r:id="rId18"/>
  </p:sldLayoutIdLst>
  <p:txStyles>
    <p:titleStyle>
      <a:lvl1pPr algn="l" rtl="0" fontAlgn="base">
        <a:spcBef>
          <a:spcPct val="0"/>
        </a:spcBef>
        <a:spcAft>
          <a:spcPct val="0"/>
        </a:spcAft>
        <a:defRPr sz="3200" kern="1200">
          <a:solidFill>
            <a:srgbClr val="FFFF99"/>
          </a:solidFill>
          <a:latin typeface="+mj-lt"/>
          <a:ea typeface="+mj-ea"/>
          <a:cs typeface="+mj-cs"/>
        </a:defRPr>
      </a:lvl1pPr>
      <a:lvl2pPr algn="l" rtl="0" fontAlgn="base">
        <a:spcBef>
          <a:spcPct val="0"/>
        </a:spcBef>
        <a:spcAft>
          <a:spcPct val="0"/>
        </a:spcAft>
        <a:defRPr sz="3200">
          <a:solidFill>
            <a:srgbClr val="FFFF99"/>
          </a:solidFill>
          <a:latin typeface="Arial" panose="020B0604020202020204" pitchFamily="34" charset="0"/>
        </a:defRPr>
      </a:lvl2pPr>
      <a:lvl3pPr algn="l" rtl="0" fontAlgn="base">
        <a:spcBef>
          <a:spcPct val="0"/>
        </a:spcBef>
        <a:spcAft>
          <a:spcPct val="0"/>
        </a:spcAft>
        <a:defRPr sz="3200">
          <a:solidFill>
            <a:srgbClr val="FFFF99"/>
          </a:solidFill>
          <a:latin typeface="Arial" panose="020B0604020202020204" pitchFamily="34" charset="0"/>
        </a:defRPr>
      </a:lvl3pPr>
      <a:lvl4pPr algn="l" rtl="0" fontAlgn="base">
        <a:spcBef>
          <a:spcPct val="0"/>
        </a:spcBef>
        <a:spcAft>
          <a:spcPct val="0"/>
        </a:spcAft>
        <a:defRPr sz="3200">
          <a:solidFill>
            <a:srgbClr val="FFFF99"/>
          </a:solidFill>
          <a:latin typeface="Arial" panose="020B0604020202020204" pitchFamily="34" charset="0"/>
        </a:defRPr>
      </a:lvl4pPr>
      <a:lvl5pPr algn="l" rtl="0" fontAlgn="base">
        <a:spcBef>
          <a:spcPct val="0"/>
        </a:spcBef>
        <a:spcAft>
          <a:spcPct val="0"/>
        </a:spcAft>
        <a:defRPr sz="3200">
          <a:solidFill>
            <a:srgbClr val="FFFF99"/>
          </a:solidFill>
          <a:latin typeface="Arial" panose="020B0604020202020204" pitchFamily="34" charset="0"/>
        </a:defRPr>
      </a:lvl5pPr>
      <a:lvl6pPr marL="457200" algn="l" rtl="0" fontAlgn="base">
        <a:spcBef>
          <a:spcPct val="0"/>
        </a:spcBef>
        <a:spcAft>
          <a:spcPct val="0"/>
        </a:spcAft>
        <a:defRPr sz="3200">
          <a:solidFill>
            <a:srgbClr val="FFFF99"/>
          </a:solidFill>
          <a:latin typeface="Arial" panose="020B0604020202020204" pitchFamily="34" charset="0"/>
        </a:defRPr>
      </a:lvl6pPr>
      <a:lvl7pPr marL="914400" algn="l" rtl="0" fontAlgn="base">
        <a:spcBef>
          <a:spcPct val="0"/>
        </a:spcBef>
        <a:spcAft>
          <a:spcPct val="0"/>
        </a:spcAft>
        <a:defRPr sz="3200">
          <a:solidFill>
            <a:srgbClr val="FFFF99"/>
          </a:solidFill>
          <a:latin typeface="Arial" panose="020B0604020202020204" pitchFamily="34" charset="0"/>
        </a:defRPr>
      </a:lvl7pPr>
      <a:lvl8pPr marL="1371600" algn="l" rtl="0" fontAlgn="base">
        <a:spcBef>
          <a:spcPct val="0"/>
        </a:spcBef>
        <a:spcAft>
          <a:spcPct val="0"/>
        </a:spcAft>
        <a:defRPr sz="3200">
          <a:solidFill>
            <a:srgbClr val="FFFF99"/>
          </a:solidFill>
          <a:latin typeface="Arial" panose="020B0604020202020204" pitchFamily="34" charset="0"/>
        </a:defRPr>
      </a:lvl8pPr>
      <a:lvl9pPr marL="1828800" algn="l" rtl="0" fontAlgn="base">
        <a:spcBef>
          <a:spcPct val="0"/>
        </a:spcBef>
        <a:spcAft>
          <a:spcPct val="0"/>
        </a:spcAft>
        <a:defRPr sz="3200">
          <a:solidFill>
            <a:srgbClr val="FFFF99"/>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rgbClr val="FFFF99"/>
          </a:solidFill>
          <a:latin typeface="+mn-lt"/>
          <a:ea typeface="+mn-ea"/>
          <a:cs typeface="+mn-cs"/>
        </a:defRPr>
      </a:lvl1pPr>
      <a:lvl2pPr marL="742950" indent="-285750" algn="l" rtl="0" fontAlgn="base">
        <a:spcBef>
          <a:spcPct val="20000"/>
        </a:spcBef>
        <a:spcAft>
          <a:spcPct val="0"/>
        </a:spcAft>
        <a:buChar char="–"/>
        <a:defRPr sz="2800" kern="1200">
          <a:solidFill>
            <a:srgbClr val="FFFF99"/>
          </a:solidFill>
          <a:latin typeface="+mn-lt"/>
          <a:ea typeface="+mn-ea"/>
          <a:cs typeface="+mn-cs"/>
        </a:defRPr>
      </a:lvl2pPr>
      <a:lvl3pPr marL="1143000" indent="-228600" algn="l" rtl="0" fontAlgn="base">
        <a:spcBef>
          <a:spcPct val="20000"/>
        </a:spcBef>
        <a:spcAft>
          <a:spcPct val="0"/>
        </a:spcAft>
        <a:buChar char="•"/>
        <a:defRPr sz="2400" kern="1200">
          <a:solidFill>
            <a:srgbClr val="FFFF99"/>
          </a:solidFill>
          <a:latin typeface="+mn-lt"/>
          <a:ea typeface="+mn-ea"/>
          <a:cs typeface="+mn-cs"/>
        </a:defRPr>
      </a:lvl3pPr>
      <a:lvl4pPr marL="1600200" indent="-228600" algn="l" rtl="0" fontAlgn="base">
        <a:spcBef>
          <a:spcPct val="20000"/>
        </a:spcBef>
        <a:spcAft>
          <a:spcPct val="0"/>
        </a:spcAft>
        <a:buChar char="–"/>
        <a:defRPr sz="2000" kern="1200">
          <a:solidFill>
            <a:srgbClr val="FFFF99"/>
          </a:solidFill>
          <a:latin typeface="+mn-lt"/>
          <a:ea typeface="+mn-ea"/>
          <a:cs typeface="+mn-cs"/>
        </a:defRPr>
      </a:lvl4pPr>
      <a:lvl5pPr marL="2057400" indent="-228600" algn="l" rtl="0" fontAlgn="base">
        <a:spcBef>
          <a:spcPct val="20000"/>
        </a:spcBef>
        <a:spcAft>
          <a:spcPct val="0"/>
        </a:spcAft>
        <a:buChar char="»"/>
        <a:defRPr sz="2000" kern="1200">
          <a:solidFill>
            <a:srgbClr val="FFFF99"/>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2.xml"/><Relationship Id="rId1" Type="http://schemas.openxmlformats.org/officeDocument/2006/relationships/slideLayout" Target="../slideLayouts/slideLayout5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3" Type="http://schemas.openxmlformats.org/officeDocument/2006/relationships/image" Target="../media/image44.gif"/><Relationship Id="rId2" Type="http://schemas.openxmlformats.org/officeDocument/2006/relationships/image" Target="../media/image43.jpeg"/><Relationship Id="rId1" Type="http://schemas.openxmlformats.org/officeDocument/2006/relationships/slideLayout" Target="../slideLayouts/slideLayout32.xml"/><Relationship Id="rId4" Type="http://schemas.openxmlformats.org/officeDocument/2006/relationships/image" Target="../media/image45.jpeg"/></Relationships>
</file>

<file path=ppt/slides/_rels/slide23.xml.rels><?xml version="1.0" encoding="UTF-8" standalone="yes"?>
<Relationships xmlns="http://schemas.openxmlformats.org/package/2006/relationships"><Relationship Id="rId2" Type="http://schemas.openxmlformats.org/officeDocument/2006/relationships/image" Target="../media/image46.jpg"/><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7.jpeg"/><Relationship Id="rId1" Type="http://schemas.openxmlformats.org/officeDocument/2006/relationships/slideLayout" Target="../slideLayouts/slideLayout31.xml"/><Relationship Id="rId4" Type="http://schemas.openxmlformats.org/officeDocument/2006/relationships/image" Target="../media/image44.gif"/></Relationships>
</file>

<file path=ppt/slides/_rels/slide25.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png"/><Relationship Id="rId1" Type="http://schemas.openxmlformats.org/officeDocument/2006/relationships/slideLayout" Target="../slideLayouts/slideLayout13.xml"/><Relationship Id="rId6" Type="http://schemas.openxmlformats.org/officeDocument/2006/relationships/image" Target="../media/image52.png"/><Relationship Id="rId5" Type="http://schemas.openxmlformats.org/officeDocument/2006/relationships/image" Target="../media/image51.jpeg"/><Relationship Id="rId4" Type="http://schemas.openxmlformats.org/officeDocument/2006/relationships/hyperlink" Target="mailto:linda_oneal@cox.net"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21.wmf"/><Relationship Id="rId7" Type="http://schemas.openxmlformats.org/officeDocument/2006/relationships/image" Target="../media/image25.wmf"/><Relationship Id="rId2" Type="http://schemas.openxmlformats.org/officeDocument/2006/relationships/image" Target="../media/image20.wmf"/><Relationship Id="rId1" Type="http://schemas.openxmlformats.org/officeDocument/2006/relationships/slideLayout" Target="../slideLayouts/slideLayout31.xml"/><Relationship Id="rId6" Type="http://schemas.openxmlformats.org/officeDocument/2006/relationships/image" Target="../media/image24.wmf"/><Relationship Id="rId5" Type="http://schemas.openxmlformats.org/officeDocument/2006/relationships/image" Target="../media/image23.wmf"/><Relationship Id="rId4" Type="http://schemas.openxmlformats.org/officeDocument/2006/relationships/image" Target="../media/image22.wmf"/></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 name="Shape 326"/>
          <p:cNvSpPr>
            <a:spLocks noGrp="1"/>
          </p:cNvSpPr>
          <p:nvPr>
            <p:ph type="ctrTitle"/>
          </p:nvPr>
        </p:nvSpPr>
        <p:spPr>
          <a:xfrm>
            <a:off x="464169" y="320118"/>
            <a:ext cx="7706164" cy="3255265"/>
          </a:xfrm>
          <a:prstGeom prst="rect">
            <a:avLst/>
          </a:prstGeom>
        </p:spPr>
        <p:txBody>
          <a:bodyPr>
            <a:normAutofit/>
          </a:bodyPr>
          <a:lstStyle/>
          <a:p>
            <a:pPr algn="ctr" defTabSz="832104">
              <a:defRPr sz="4823" spc="-91">
                <a:solidFill>
                  <a:srgbClr val="0033CC"/>
                </a:solidFill>
              </a:defRPr>
            </a:pPr>
            <a:r>
              <a:rPr lang="en-US" b="1" dirty="0"/>
              <a:t> </a:t>
            </a:r>
            <a:r>
              <a:rPr lang="en-US" b="1" dirty="0">
                <a:latin typeface="Arial" panose="020B0604020202020204" pitchFamily="34" charset="0"/>
                <a:cs typeface="Arial" panose="020B0604020202020204" pitchFamily="34" charset="0"/>
              </a:rPr>
              <a:t>Effective Transition Planning</a:t>
            </a:r>
            <a:r>
              <a:rPr b="1" dirty="0">
                <a:latin typeface="Arial" panose="020B0604020202020204" pitchFamily="34" charset="0"/>
                <a:cs typeface="Arial" panose="020B0604020202020204" pitchFamily="34" charset="0"/>
              </a:rPr>
              <a:t>...</a:t>
            </a:r>
            <a:br>
              <a:rPr b="1" dirty="0">
                <a:solidFill>
                  <a:srgbClr val="008000"/>
                </a:solidFill>
              </a:rPr>
            </a:br>
            <a:br>
              <a:rPr sz="2184" b="1" dirty="0">
                <a:solidFill>
                  <a:srgbClr val="2F2B20"/>
                </a:solidFill>
                <a:latin typeface="Arial"/>
                <a:ea typeface="Arial"/>
                <a:cs typeface="Arial"/>
                <a:sym typeface="Arial"/>
              </a:rPr>
            </a:br>
            <a:endParaRPr sz="2184" b="1" dirty="0">
              <a:solidFill>
                <a:srgbClr val="2F2B20"/>
              </a:solidFill>
              <a:latin typeface="Arial"/>
              <a:ea typeface="Arial"/>
              <a:cs typeface="Arial"/>
              <a:sym typeface="Arial"/>
            </a:endParaRPr>
          </a:p>
        </p:txBody>
      </p:sp>
      <p:sp>
        <p:nvSpPr>
          <p:cNvPr id="327" name="Shape 327"/>
          <p:cNvSpPr>
            <a:spLocks noGrp="1"/>
          </p:cNvSpPr>
          <p:nvPr>
            <p:ph type="subTitle" sz="half" idx="1"/>
          </p:nvPr>
        </p:nvSpPr>
        <p:spPr>
          <a:xfrm>
            <a:off x="0" y="3575383"/>
            <a:ext cx="9140069" cy="2339642"/>
          </a:xfrm>
          <a:prstGeom prst="rect">
            <a:avLst/>
          </a:prstGeom>
        </p:spPr>
        <p:txBody>
          <a:bodyPr>
            <a:normAutofit/>
          </a:bodyPr>
          <a:lstStyle/>
          <a:p>
            <a:pPr algn="ctr">
              <a:defRPr sz="3600"/>
            </a:pPr>
            <a:r>
              <a:rPr lang="en-US" sz="2400" b="1" dirty="0">
                <a:latin typeface="Arial" panose="020B0604020202020204" pitchFamily="34" charset="0"/>
                <a:cs typeface="Arial" panose="020B0604020202020204" pitchFamily="34" charset="0"/>
              </a:rPr>
              <a:t>Promoting Positive Life Outcomes!</a:t>
            </a:r>
          </a:p>
          <a:p>
            <a:pPr algn="ctr">
              <a:defRPr sz="3600"/>
            </a:pPr>
            <a:r>
              <a:rPr lang="en-US" sz="2400" b="1" dirty="0">
                <a:solidFill>
                  <a:schemeClr val="tx1"/>
                </a:solidFill>
                <a:latin typeface="Arial" panose="020B0604020202020204" pitchFamily="34" charset="0"/>
                <a:cs typeface="Arial" panose="020B0604020202020204" pitchFamily="34" charset="0"/>
              </a:rPr>
              <a:t>Education, Employment &amp; Independent Living</a:t>
            </a:r>
            <a:endParaRPr sz="2400" b="1" dirty="0">
              <a:solidFill>
                <a:schemeClr val="tx1"/>
              </a:solidFill>
              <a:latin typeface="Arial" panose="020B0604020202020204" pitchFamily="34" charset="0"/>
              <a:cs typeface="Arial" panose="020B0604020202020204" pitchFamily="34" charset="0"/>
            </a:endParaRPr>
          </a:p>
        </p:txBody>
      </p:sp>
      <p:pic>
        <p:nvPicPr>
          <p:cNvPr id="4" name="Picture 3" descr="msotw9_temp0">
            <a:extLst>
              <a:ext uri="{FF2B5EF4-FFF2-40B4-BE49-F238E27FC236}">
                <a16:creationId xmlns:a16="http://schemas.microsoft.com/office/drawing/2014/main" id="{17E4DCE7-8181-44BC-9B9C-D318A7D893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27109"/>
          <a:stretch>
            <a:fillRect/>
          </a:stretch>
        </p:blipFill>
        <p:spPr bwMode="auto">
          <a:xfrm>
            <a:off x="8068916" y="1917785"/>
            <a:ext cx="3070643" cy="2655692"/>
          </a:xfrm>
          <a:prstGeom prst="rect">
            <a:avLst/>
          </a:prstGeom>
          <a:solidFill>
            <a:srgbClr val="0000FF"/>
          </a:solidFill>
          <a:ln w="76200">
            <a:solidFill>
              <a:srgbClr val="0000FF"/>
            </a:solidFill>
            <a:miter lim="800000"/>
            <a:headEnd/>
            <a:tailEnd/>
          </a:ln>
        </p:spPr>
      </p:pic>
      <p:sp>
        <p:nvSpPr>
          <p:cNvPr id="2" name="Rectangle 1">
            <a:extLst>
              <a:ext uri="{FF2B5EF4-FFF2-40B4-BE49-F238E27FC236}">
                <a16:creationId xmlns:a16="http://schemas.microsoft.com/office/drawing/2014/main" id="{B93ADA86-7955-4849-BE35-2DEEA5A4797D}"/>
              </a:ext>
            </a:extLst>
          </p:cNvPr>
          <p:cNvSpPr/>
          <p:nvPr/>
        </p:nvSpPr>
        <p:spPr>
          <a:xfrm>
            <a:off x="464169" y="4837807"/>
            <a:ext cx="6592166" cy="1077218"/>
          </a:xfrm>
          <a:prstGeom prst="rect">
            <a:avLst/>
          </a:prstGeom>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dirty="0">
                <a:ln>
                  <a:noFill/>
                </a:ln>
                <a:solidFill>
                  <a:srgbClr val="FF6600"/>
                </a:solidFill>
                <a:effectLst/>
                <a:uLnTx/>
                <a:uFillTx/>
                <a:latin typeface="Calibri"/>
                <a:sym typeface="Corbel"/>
              </a:rPr>
              <a:t>Regional Center of Orange County</a:t>
            </a:r>
          </a:p>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3200" b="1" i="0" u="none" strike="noStrike" kern="0" cap="none" spc="-100" normalizeH="0" baseline="0" noProof="0" dirty="0">
                <a:ln>
                  <a:noFill/>
                </a:ln>
                <a:solidFill>
                  <a:srgbClr val="008000"/>
                </a:solidFill>
                <a:effectLst/>
                <a:uLnTx/>
                <a:uFillTx/>
                <a:latin typeface="Calibri"/>
                <a:sym typeface="Corbel"/>
              </a:rPr>
              <a:t>May 30, 2019</a:t>
            </a:r>
            <a:endParaRPr kumimoji="0" lang="en-US" sz="3200" b="0" i="0" u="none" strike="noStrike" kern="0" cap="none" spc="0" normalizeH="0" baseline="0" noProof="0" dirty="0">
              <a:ln>
                <a:noFill/>
              </a:ln>
              <a:solidFill>
                <a:srgbClr val="2F2B20"/>
              </a:solidFill>
              <a:effectLst/>
              <a:uLnTx/>
              <a:uFillTx/>
              <a:latin typeface="Corbel"/>
              <a:sym typeface="Corbel"/>
            </a:endParaRP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1723AE3-7C3D-49FB-AE19-A66217D1BBB4}"/>
              </a:ext>
            </a:extLst>
          </p:cNvPr>
          <p:cNvPicPr>
            <a:picLocks noChangeAspect="1"/>
          </p:cNvPicPr>
          <p:nvPr/>
        </p:nvPicPr>
        <p:blipFill>
          <a:blip r:embed="rId2"/>
          <a:stretch>
            <a:fillRect/>
          </a:stretch>
        </p:blipFill>
        <p:spPr>
          <a:xfrm>
            <a:off x="199154" y="185056"/>
            <a:ext cx="5744445" cy="6438899"/>
          </a:xfrm>
          <a:prstGeom prst="rect">
            <a:avLst/>
          </a:prstGeom>
          <a:ln w="28575">
            <a:solidFill>
              <a:srgbClr val="9900CC"/>
            </a:solidFill>
          </a:ln>
        </p:spPr>
      </p:pic>
      <p:pic>
        <p:nvPicPr>
          <p:cNvPr id="3" name="Picture 2">
            <a:extLst>
              <a:ext uri="{FF2B5EF4-FFF2-40B4-BE49-F238E27FC236}">
                <a16:creationId xmlns:a16="http://schemas.microsoft.com/office/drawing/2014/main" id="{C514CCCD-37C6-441F-ADAF-CDAAF0F897FC}"/>
              </a:ext>
            </a:extLst>
          </p:cNvPr>
          <p:cNvPicPr>
            <a:picLocks noChangeAspect="1"/>
          </p:cNvPicPr>
          <p:nvPr/>
        </p:nvPicPr>
        <p:blipFill>
          <a:blip r:embed="rId3"/>
          <a:stretch>
            <a:fillRect/>
          </a:stretch>
        </p:blipFill>
        <p:spPr>
          <a:xfrm>
            <a:off x="6422572" y="185055"/>
            <a:ext cx="5570274" cy="6438899"/>
          </a:xfrm>
          <a:prstGeom prst="rect">
            <a:avLst/>
          </a:prstGeom>
          <a:ln w="28575">
            <a:solidFill>
              <a:srgbClr val="9900CC"/>
            </a:solidFill>
          </a:ln>
        </p:spPr>
      </p:pic>
    </p:spTree>
    <p:extLst>
      <p:ext uri="{BB962C8B-B14F-4D97-AF65-F5344CB8AC3E}">
        <p14:creationId xmlns:p14="http://schemas.microsoft.com/office/powerpoint/2010/main" val="182841064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CB8B9C6-7455-48A6-B083-9276057A3F0A}"/>
              </a:ext>
            </a:extLst>
          </p:cNvPr>
          <p:cNvPicPr>
            <a:picLocks noChangeAspect="1"/>
          </p:cNvPicPr>
          <p:nvPr/>
        </p:nvPicPr>
        <p:blipFill>
          <a:blip r:embed="rId2"/>
          <a:stretch>
            <a:fillRect/>
          </a:stretch>
        </p:blipFill>
        <p:spPr>
          <a:xfrm>
            <a:off x="2884715" y="153420"/>
            <a:ext cx="5902098" cy="6551160"/>
          </a:xfrm>
          <a:prstGeom prst="rect">
            <a:avLst/>
          </a:prstGeom>
          <a:ln w="28575">
            <a:solidFill>
              <a:srgbClr val="9900CC"/>
            </a:solidFill>
          </a:ln>
        </p:spPr>
      </p:pic>
    </p:spTree>
    <p:extLst>
      <p:ext uri="{BB962C8B-B14F-4D97-AF65-F5344CB8AC3E}">
        <p14:creationId xmlns:p14="http://schemas.microsoft.com/office/powerpoint/2010/main" val="3020341232"/>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70D208-C679-4929-ACC6-08404F039E9C}"/>
              </a:ext>
            </a:extLst>
          </p:cNvPr>
          <p:cNvSpPr>
            <a:spLocks noGrp="1"/>
          </p:cNvSpPr>
          <p:nvPr>
            <p:ph type="title"/>
          </p:nvPr>
        </p:nvSpPr>
        <p:spPr>
          <a:xfrm>
            <a:off x="133175" y="1668123"/>
            <a:ext cx="3165195" cy="4601184"/>
          </a:xfrm>
        </p:spPr>
        <p:txBody>
          <a:bodyPr>
            <a:noAutofit/>
          </a:bodyPr>
          <a:lstStyle/>
          <a:p>
            <a:r>
              <a:rPr lang="en-US" sz="4800" b="1" dirty="0">
                <a:solidFill>
                  <a:srgbClr val="0000FF"/>
                </a:solidFill>
                <a:latin typeface="Arial" panose="020B0604020202020204" pitchFamily="34" charset="0"/>
                <a:cs typeface="Arial" panose="020B0604020202020204" pitchFamily="34" charset="0"/>
              </a:rPr>
              <a:t>15 Tips for Parents &amp; Family Member Advocates</a:t>
            </a:r>
            <a:br>
              <a:rPr lang="en-US" sz="4800" b="1" dirty="0">
                <a:solidFill>
                  <a:srgbClr val="0000FF"/>
                </a:solidFill>
                <a:latin typeface="Arial" panose="020B0604020202020204" pitchFamily="34" charset="0"/>
                <a:cs typeface="Arial" panose="020B0604020202020204" pitchFamily="34" charset="0"/>
              </a:rPr>
            </a:br>
            <a:endParaRPr lang="en-US" sz="4800" b="1" dirty="0">
              <a:solidFill>
                <a:srgbClr val="0000FF"/>
              </a:solidFill>
              <a:latin typeface="Arial" panose="020B0604020202020204" pitchFamily="34" charset="0"/>
              <a:cs typeface="Arial" panose="020B0604020202020204" pitchFamily="34" charset="0"/>
            </a:endParaRPr>
          </a:p>
        </p:txBody>
      </p:sp>
      <p:sp>
        <p:nvSpPr>
          <p:cNvPr id="3" name="Text Placeholder 2">
            <a:extLst>
              <a:ext uri="{FF2B5EF4-FFF2-40B4-BE49-F238E27FC236}">
                <a16:creationId xmlns:a16="http://schemas.microsoft.com/office/drawing/2014/main" id="{B9598E77-3293-4BC5-8CDD-DC5D402DD805}"/>
              </a:ext>
            </a:extLst>
          </p:cNvPr>
          <p:cNvSpPr>
            <a:spLocks noGrp="1"/>
          </p:cNvSpPr>
          <p:nvPr>
            <p:ph type="body" idx="1"/>
          </p:nvPr>
        </p:nvSpPr>
        <p:spPr>
          <a:xfrm>
            <a:off x="3701143" y="402771"/>
            <a:ext cx="8697686" cy="6455229"/>
          </a:xfrm>
        </p:spPr>
        <p:txBody>
          <a:bodyPr>
            <a:noAutofit/>
          </a:bodyPr>
          <a:lstStyle/>
          <a:p>
            <a:pPr marL="0" indent="0">
              <a:buNone/>
            </a:pPr>
            <a:r>
              <a:rPr lang="en-US" sz="3600" dirty="0"/>
              <a:t>Your goal is to best prepare your child or family member for adulthood and to ensure they have the services and supports to reach their goals.  For many families this means communicating with agencies and systems that offer services to people with disabilities.  It can also mean attending meetings and advocating on behalf of your loved one.  This fact sheet includes tips to help you prepare for meetings, develop the best plan for your child or family member, and resolve conflicts that may arise in the process. </a:t>
            </a:r>
          </a:p>
        </p:txBody>
      </p:sp>
    </p:spTree>
    <p:extLst>
      <p:ext uri="{BB962C8B-B14F-4D97-AF65-F5344CB8AC3E}">
        <p14:creationId xmlns:p14="http://schemas.microsoft.com/office/powerpoint/2010/main" val="3649636768"/>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8DE1F60-A9CD-4447-9D59-5D01039633F6}"/>
              </a:ext>
            </a:extLst>
          </p:cNvPr>
          <p:cNvPicPr>
            <a:picLocks noChangeAspect="1"/>
          </p:cNvPicPr>
          <p:nvPr/>
        </p:nvPicPr>
        <p:blipFill>
          <a:blip r:embed="rId2"/>
          <a:stretch>
            <a:fillRect/>
          </a:stretch>
        </p:blipFill>
        <p:spPr>
          <a:xfrm>
            <a:off x="381944" y="157843"/>
            <a:ext cx="5474569" cy="6542314"/>
          </a:xfrm>
          <a:prstGeom prst="rect">
            <a:avLst/>
          </a:prstGeom>
          <a:ln w="28575">
            <a:solidFill>
              <a:schemeClr val="tx1"/>
            </a:solidFill>
          </a:ln>
        </p:spPr>
      </p:pic>
      <p:pic>
        <p:nvPicPr>
          <p:cNvPr id="3" name="Picture 2">
            <a:extLst>
              <a:ext uri="{FF2B5EF4-FFF2-40B4-BE49-F238E27FC236}">
                <a16:creationId xmlns:a16="http://schemas.microsoft.com/office/drawing/2014/main" id="{D3C573C5-4B28-4D20-BD2F-34883EDC796D}"/>
              </a:ext>
            </a:extLst>
          </p:cNvPr>
          <p:cNvPicPr>
            <a:picLocks noChangeAspect="1"/>
          </p:cNvPicPr>
          <p:nvPr/>
        </p:nvPicPr>
        <p:blipFill>
          <a:blip r:embed="rId3"/>
          <a:stretch>
            <a:fillRect/>
          </a:stretch>
        </p:blipFill>
        <p:spPr>
          <a:xfrm>
            <a:off x="6509658" y="141516"/>
            <a:ext cx="5300398" cy="6542314"/>
          </a:xfrm>
          <a:prstGeom prst="rect">
            <a:avLst/>
          </a:prstGeom>
          <a:ln w="28575">
            <a:solidFill>
              <a:schemeClr val="tx1"/>
            </a:solidFill>
          </a:ln>
        </p:spPr>
      </p:pic>
    </p:spTree>
    <p:extLst>
      <p:ext uri="{BB962C8B-B14F-4D97-AF65-F5344CB8AC3E}">
        <p14:creationId xmlns:p14="http://schemas.microsoft.com/office/powerpoint/2010/main" val="3915258238"/>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B220756-84ED-4AD1-91DB-D7520A02592B}"/>
              </a:ext>
            </a:extLst>
          </p:cNvPr>
          <p:cNvPicPr>
            <a:picLocks noChangeAspect="1"/>
          </p:cNvPicPr>
          <p:nvPr/>
        </p:nvPicPr>
        <p:blipFill>
          <a:blip r:embed="rId2"/>
          <a:stretch>
            <a:fillRect/>
          </a:stretch>
        </p:blipFill>
        <p:spPr>
          <a:xfrm>
            <a:off x="374049" y="108857"/>
            <a:ext cx="5358766" cy="6629400"/>
          </a:xfrm>
          <a:prstGeom prst="rect">
            <a:avLst/>
          </a:prstGeom>
          <a:ln w="28575">
            <a:solidFill>
              <a:schemeClr val="tx1"/>
            </a:solidFill>
          </a:ln>
        </p:spPr>
      </p:pic>
      <p:pic>
        <p:nvPicPr>
          <p:cNvPr id="3" name="Picture 2">
            <a:extLst>
              <a:ext uri="{FF2B5EF4-FFF2-40B4-BE49-F238E27FC236}">
                <a16:creationId xmlns:a16="http://schemas.microsoft.com/office/drawing/2014/main" id="{1B8F0D86-292B-4F0C-AE3C-4B14D0E4ECE6}"/>
              </a:ext>
            </a:extLst>
          </p:cNvPr>
          <p:cNvPicPr>
            <a:picLocks noChangeAspect="1"/>
          </p:cNvPicPr>
          <p:nvPr/>
        </p:nvPicPr>
        <p:blipFill>
          <a:blip r:embed="rId3"/>
          <a:stretch>
            <a:fillRect/>
          </a:stretch>
        </p:blipFill>
        <p:spPr>
          <a:xfrm>
            <a:off x="6459187" y="108856"/>
            <a:ext cx="5467622" cy="6520543"/>
          </a:xfrm>
          <a:prstGeom prst="rect">
            <a:avLst/>
          </a:prstGeom>
          <a:ln w="28575">
            <a:solidFill>
              <a:schemeClr val="tx1"/>
            </a:solidFill>
          </a:ln>
        </p:spPr>
      </p:pic>
    </p:spTree>
    <p:extLst>
      <p:ext uri="{BB962C8B-B14F-4D97-AF65-F5344CB8AC3E}">
        <p14:creationId xmlns:p14="http://schemas.microsoft.com/office/powerpoint/2010/main" val="71741424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3">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56C6855-ECE4-4A06-BD6B-D28AE819B14B}"/>
              </a:ext>
            </a:extLst>
          </p:cNvPr>
          <p:cNvPicPr>
            <a:picLocks noChangeAspect="1"/>
          </p:cNvPicPr>
          <p:nvPr/>
        </p:nvPicPr>
        <p:blipFill>
          <a:blip r:embed="rId2"/>
          <a:stretch>
            <a:fillRect/>
          </a:stretch>
        </p:blipFill>
        <p:spPr>
          <a:xfrm>
            <a:off x="269377" y="174170"/>
            <a:ext cx="5641566" cy="6509657"/>
          </a:xfrm>
          <a:prstGeom prst="rect">
            <a:avLst/>
          </a:prstGeom>
          <a:ln w="28575">
            <a:solidFill>
              <a:schemeClr val="tx1"/>
            </a:solidFill>
          </a:ln>
        </p:spPr>
      </p:pic>
      <p:pic>
        <p:nvPicPr>
          <p:cNvPr id="3" name="Picture 2">
            <a:extLst>
              <a:ext uri="{FF2B5EF4-FFF2-40B4-BE49-F238E27FC236}">
                <a16:creationId xmlns:a16="http://schemas.microsoft.com/office/drawing/2014/main" id="{6B30177E-B79C-4456-BE2C-411FEED342B6}"/>
              </a:ext>
            </a:extLst>
          </p:cNvPr>
          <p:cNvPicPr>
            <a:picLocks noChangeAspect="1"/>
          </p:cNvPicPr>
          <p:nvPr/>
        </p:nvPicPr>
        <p:blipFill>
          <a:blip r:embed="rId3"/>
          <a:stretch>
            <a:fillRect/>
          </a:stretch>
        </p:blipFill>
        <p:spPr>
          <a:xfrm>
            <a:off x="6444343" y="174171"/>
            <a:ext cx="5478280" cy="6509657"/>
          </a:xfrm>
          <a:prstGeom prst="rect">
            <a:avLst/>
          </a:prstGeom>
          <a:ln w="28575">
            <a:solidFill>
              <a:schemeClr val="tx1"/>
            </a:solidFill>
          </a:ln>
        </p:spPr>
      </p:pic>
    </p:spTree>
    <p:extLst>
      <p:ext uri="{BB962C8B-B14F-4D97-AF65-F5344CB8AC3E}">
        <p14:creationId xmlns:p14="http://schemas.microsoft.com/office/powerpoint/2010/main" val="1155218940"/>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FC70E3-1C14-4AC7-A16D-B8C96E2FD291}"/>
              </a:ext>
            </a:extLst>
          </p:cNvPr>
          <p:cNvSpPr>
            <a:spLocks noGrp="1"/>
          </p:cNvSpPr>
          <p:nvPr>
            <p:ph type="title"/>
          </p:nvPr>
        </p:nvSpPr>
        <p:spPr>
          <a:xfrm>
            <a:off x="76200" y="1123837"/>
            <a:ext cx="3418114" cy="4601184"/>
          </a:xfrm>
        </p:spPr>
        <p:txBody>
          <a:bodyPr>
            <a:normAutofit/>
          </a:bodyPr>
          <a:lstStyle/>
          <a:p>
            <a:r>
              <a:rPr lang="en-US" sz="5400" b="1" dirty="0">
                <a:solidFill>
                  <a:srgbClr val="0000FF"/>
                </a:solidFill>
              </a:rPr>
              <a:t>15 Tips for Self- Advocates</a:t>
            </a:r>
          </a:p>
        </p:txBody>
      </p:sp>
      <p:sp>
        <p:nvSpPr>
          <p:cNvPr id="3" name="Text Placeholder 2">
            <a:extLst>
              <a:ext uri="{FF2B5EF4-FFF2-40B4-BE49-F238E27FC236}">
                <a16:creationId xmlns:a16="http://schemas.microsoft.com/office/drawing/2014/main" id="{9B89F50F-2092-4D4D-BCB0-11FE49CA7CBC}"/>
              </a:ext>
            </a:extLst>
          </p:cNvPr>
          <p:cNvSpPr>
            <a:spLocks noGrp="1"/>
          </p:cNvSpPr>
          <p:nvPr>
            <p:ph type="body" idx="1"/>
          </p:nvPr>
        </p:nvSpPr>
        <p:spPr>
          <a:xfrm>
            <a:off x="3771296" y="192250"/>
            <a:ext cx="8105017" cy="5120641"/>
          </a:xfrm>
        </p:spPr>
        <p:txBody>
          <a:bodyPr>
            <a:noAutofit/>
          </a:bodyPr>
          <a:lstStyle/>
          <a:p>
            <a:r>
              <a:rPr lang="en-US" sz="3600" b="1" dirty="0"/>
              <a:t>You may need services and supports to reach your goals.  This means you may be communicating with agencies and systems that offer services to people with disabilities.  It can also mean attending meetings and advocating for yourself.  Self-advocacy can begin at any age.</a:t>
            </a:r>
          </a:p>
          <a:p>
            <a:pPr marL="0" indent="0">
              <a:buNone/>
            </a:pPr>
            <a:r>
              <a:rPr lang="en-US" sz="800" b="1" dirty="0"/>
              <a:t>   </a:t>
            </a:r>
          </a:p>
          <a:p>
            <a:r>
              <a:rPr lang="en-US" sz="3600" b="1" dirty="0"/>
              <a:t>This fact sheet includes tips to help you prepare for meetings, develop a service plan, and resolve conflicts that may arise in the process.   </a:t>
            </a:r>
          </a:p>
        </p:txBody>
      </p:sp>
    </p:spTree>
    <p:extLst>
      <p:ext uri="{BB962C8B-B14F-4D97-AF65-F5344CB8AC3E}">
        <p14:creationId xmlns:p14="http://schemas.microsoft.com/office/powerpoint/2010/main" val="1982805470"/>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DEE00A1-EC9B-4B41-B78D-B12E1FB20BD1}"/>
              </a:ext>
            </a:extLst>
          </p:cNvPr>
          <p:cNvPicPr>
            <a:picLocks noChangeAspect="1"/>
          </p:cNvPicPr>
          <p:nvPr/>
        </p:nvPicPr>
        <p:blipFill>
          <a:blip r:embed="rId2"/>
          <a:stretch>
            <a:fillRect/>
          </a:stretch>
        </p:blipFill>
        <p:spPr>
          <a:xfrm>
            <a:off x="218369" y="157843"/>
            <a:ext cx="5562599" cy="6542314"/>
          </a:xfrm>
          <a:prstGeom prst="rect">
            <a:avLst/>
          </a:prstGeom>
          <a:ln w="28575">
            <a:solidFill>
              <a:schemeClr val="tx1"/>
            </a:solidFill>
          </a:ln>
        </p:spPr>
      </p:pic>
      <p:pic>
        <p:nvPicPr>
          <p:cNvPr id="3" name="Picture 2">
            <a:extLst>
              <a:ext uri="{FF2B5EF4-FFF2-40B4-BE49-F238E27FC236}">
                <a16:creationId xmlns:a16="http://schemas.microsoft.com/office/drawing/2014/main" id="{7AD09192-686D-4548-AAAC-5F4EAC96D36D}"/>
              </a:ext>
            </a:extLst>
          </p:cNvPr>
          <p:cNvPicPr>
            <a:picLocks noChangeAspect="1"/>
          </p:cNvPicPr>
          <p:nvPr/>
        </p:nvPicPr>
        <p:blipFill>
          <a:blip r:embed="rId3"/>
          <a:stretch>
            <a:fillRect/>
          </a:stretch>
        </p:blipFill>
        <p:spPr>
          <a:xfrm>
            <a:off x="6411030" y="157843"/>
            <a:ext cx="5562600" cy="6542314"/>
          </a:xfrm>
          <a:prstGeom prst="rect">
            <a:avLst/>
          </a:prstGeom>
          <a:ln w="28575">
            <a:solidFill>
              <a:schemeClr val="tx1"/>
            </a:solidFill>
          </a:ln>
        </p:spPr>
      </p:pic>
    </p:spTree>
    <p:extLst>
      <p:ext uri="{BB962C8B-B14F-4D97-AF65-F5344CB8AC3E}">
        <p14:creationId xmlns:p14="http://schemas.microsoft.com/office/powerpoint/2010/main" val="3194947385"/>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E8FC63F-37F1-44EC-8076-3851C09AE0EB}"/>
              </a:ext>
            </a:extLst>
          </p:cNvPr>
          <p:cNvPicPr>
            <a:picLocks noChangeAspect="1"/>
          </p:cNvPicPr>
          <p:nvPr/>
        </p:nvPicPr>
        <p:blipFill>
          <a:blip r:embed="rId2"/>
          <a:stretch>
            <a:fillRect/>
          </a:stretch>
        </p:blipFill>
        <p:spPr>
          <a:xfrm>
            <a:off x="266153" y="119743"/>
            <a:ext cx="5623017" cy="6607628"/>
          </a:xfrm>
          <a:prstGeom prst="rect">
            <a:avLst/>
          </a:prstGeom>
          <a:ln w="28575">
            <a:solidFill>
              <a:schemeClr val="tx1"/>
            </a:solidFill>
          </a:ln>
        </p:spPr>
      </p:pic>
      <p:pic>
        <p:nvPicPr>
          <p:cNvPr id="3" name="Picture 2">
            <a:extLst>
              <a:ext uri="{FF2B5EF4-FFF2-40B4-BE49-F238E27FC236}">
                <a16:creationId xmlns:a16="http://schemas.microsoft.com/office/drawing/2014/main" id="{6935F695-7FEF-4904-9469-62F7DCA3BDBC}"/>
              </a:ext>
            </a:extLst>
          </p:cNvPr>
          <p:cNvPicPr>
            <a:picLocks noChangeAspect="1"/>
          </p:cNvPicPr>
          <p:nvPr/>
        </p:nvPicPr>
        <p:blipFill>
          <a:blip r:embed="rId3"/>
          <a:stretch>
            <a:fillRect/>
          </a:stretch>
        </p:blipFill>
        <p:spPr>
          <a:xfrm>
            <a:off x="6422571" y="119743"/>
            <a:ext cx="5463953" cy="6607628"/>
          </a:xfrm>
          <a:prstGeom prst="rect">
            <a:avLst/>
          </a:prstGeom>
          <a:ln w="28575">
            <a:solidFill>
              <a:schemeClr val="tx1"/>
            </a:solidFill>
          </a:ln>
        </p:spPr>
      </p:pic>
    </p:spTree>
    <p:extLst>
      <p:ext uri="{BB962C8B-B14F-4D97-AF65-F5344CB8AC3E}">
        <p14:creationId xmlns:p14="http://schemas.microsoft.com/office/powerpoint/2010/main" val="3766339805"/>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5DBE4EA1-C4BE-4621-AC07-414D518156B3}"/>
              </a:ext>
            </a:extLst>
          </p:cNvPr>
          <p:cNvPicPr>
            <a:picLocks noChangeAspect="1"/>
          </p:cNvPicPr>
          <p:nvPr/>
        </p:nvPicPr>
        <p:blipFill>
          <a:blip r:embed="rId2"/>
          <a:stretch>
            <a:fillRect/>
          </a:stretch>
        </p:blipFill>
        <p:spPr>
          <a:xfrm>
            <a:off x="226539" y="146956"/>
            <a:ext cx="5502070" cy="6564087"/>
          </a:xfrm>
          <a:prstGeom prst="rect">
            <a:avLst/>
          </a:prstGeom>
          <a:ln w="28575">
            <a:solidFill>
              <a:schemeClr val="tx1"/>
            </a:solidFill>
          </a:ln>
        </p:spPr>
      </p:pic>
      <p:pic>
        <p:nvPicPr>
          <p:cNvPr id="3" name="Picture 2">
            <a:extLst>
              <a:ext uri="{FF2B5EF4-FFF2-40B4-BE49-F238E27FC236}">
                <a16:creationId xmlns:a16="http://schemas.microsoft.com/office/drawing/2014/main" id="{C3DDBE09-BFD8-49E4-89C4-ACB1EE4B1D44}"/>
              </a:ext>
            </a:extLst>
          </p:cNvPr>
          <p:cNvPicPr>
            <a:picLocks noChangeAspect="1"/>
          </p:cNvPicPr>
          <p:nvPr/>
        </p:nvPicPr>
        <p:blipFill>
          <a:blip r:embed="rId3"/>
          <a:stretch>
            <a:fillRect/>
          </a:stretch>
        </p:blipFill>
        <p:spPr>
          <a:xfrm>
            <a:off x="6463392" y="146955"/>
            <a:ext cx="5423807" cy="6564087"/>
          </a:xfrm>
          <a:prstGeom prst="rect">
            <a:avLst/>
          </a:prstGeom>
          <a:ln w="28575">
            <a:solidFill>
              <a:schemeClr val="tx1"/>
            </a:solidFill>
          </a:ln>
        </p:spPr>
      </p:pic>
    </p:spTree>
    <p:extLst>
      <p:ext uri="{BB962C8B-B14F-4D97-AF65-F5344CB8AC3E}">
        <p14:creationId xmlns:p14="http://schemas.microsoft.com/office/powerpoint/2010/main" val="1977314431"/>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5086" y="467643"/>
            <a:ext cx="9601196" cy="745068"/>
          </a:xfrm>
        </p:spPr>
        <p:txBody>
          <a:bodyPr>
            <a:normAutofit/>
          </a:bodyPr>
          <a:lstStyle/>
          <a:p>
            <a:pPr algn="l">
              <a:tabLst>
                <a:tab pos="115888" algn="l"/>
              </a:tabLst>
            </a:pPr>
            <a:r>
              <a:rPr lang="en-US" sz="2800" b="1" dirty="0">
                <a:solidFill>
                  <a:schemeClr val="tx1"/>
                </a:solidFill>
                <a:latin typeface="Arial" panose="020B0604020202020204" pitchFamily="34" charset="0"/>
                <a:cs typeface="Arial" panose="020B0604020202020204" pitchFamily="34" charset="0"/>
              </a:rPr>
              <a:t>Kurt Kosbab                                Linda ONeal, M.A.</a:t>
            </a:r>
          </a:p>
        </p:txBody>
      </p:sp>
      <p:sp>
        <p:nvSpPr>
          <p:cNvPr id="3" name="Text Placeholder 2"/>
          <p:cNvSpPr>
            <a:spLocks noGrp="1"/>
          </p:cNvSpPr>
          <p:nvPr>
            <p:ph type="body" idx="1"/>
          </p:nvPr>
        </p:nvSpPr>
        <p:spPr>
          <a:xfrm>
            <a:off x="1275086" y="1064253"/>
            <a:ext cx="4140679" cy="576262"/>
          </a:xfrm>
          <a:noFill/>
          <a:ln w="76200">
            <a:solidFill>
              <a:srgbClr val="FF0000"/>
            </a:solidFill>
          </a:ln>
        </p:spPr>
        <p:txBody>
          <a:bodyPr/>
          <a:lstStyle/>
          <a:p>
            <a:r>
              <a:rPr lang="en-US" b="1" dirty="0">
                <a:solidFill>
                  <a:srgbClr val="FF0000"/>
                </a:solidFill>
                <a:latin typeface="Arial" panose="020B0604020202020204" pitchFamily="34" charset="0"/>
                <a:cs typeface="Arial" panose="020B0604020202020204" pitchFamily="34" charset="0"/>
              </a:rPr>
              <a:t>   </a:t>
            </a:r>
            <a:r>
              <a:rPr lang="en-US" b="1" dirty="0">
                <a:solidFill>
                  <a:srgbClr val="295CFF"/>
                </a:solidFill>
                <a:latin typeface="Arial" panose="020B0604020202020204" pitchFamily="34" charset="0"/>
                <a:cs typeface="Arial" panose="020B0604020202020204" pitchFamily="34" charset="0"/>
              </a:rPr>
              <a:t>Current Positions </a:t>
            </a:r>
          </a:p>
        </p:txBody>
      </p:sp>
      <p:sp>
        <p:nvSpPr>
          <p:cNvPr id="4" name="Content Placeholder 3"/>
          <p:cNvSpPr>
            <a:spLocks noGrp="1"/>
          </p:cNvSpPr>
          <p:nvPr>
            <p:ph sz="half" idx="2"/>
          </p:nvPr>
        </p:nvSpPr>
        <p:spPr>
          <a:xfrm>
            <a:off x="670219" y="1809321"/>
            <a:ext cx="5350412" cy="4745422"/>
          </a:xfrm>
        </p:spPr>
        <p:txBody>
          <a:bodyPr>
            <a:normAutofit fontScale="25000" lnSpcReduction="20000"/>
          </a:bodyPr>
          <a:lstStyle/>
          <a:p>
            <a:pPr marL="0" indent="0">
              <a:buNone/>
            </a:pPr>
            <a:endParaRPr lang="en-US" sz="5100" b="1" dirty="0">
              <a:latin typeface="Calibri" panose="020F0502020204030204" pitchFamily="34" charset="0"/>
              <a:cs typeface="Calibri" panose="020F0502020204030204" pitchFamily="34" charset="0"/>
            </a:endParaRPr>
          </a:p>
          <a:p>
            <a:pPr>
              <a:buFont typeface="Arial" panose="020B0604020202020204" pitchFamily="34" charset="0"/>
              <a:buChar char="•"/>
            </a:pPr>
            <a:endParaRPr lang="en-US" dirty="0"/>
          </a:p>
        </p:txBody>
      </p:sp>
      <p:sp>
        <p:nvSpPr>
          <p:cNvPr id="5" name="Text Placeholder 4"/>
          <p:cNvSpPr>
            <a:spLocks noGrp="1"/>
          </p:cNvSpPr>
          <p:nvPr>
            <p:ph type="body" sz="quarter" idx="3"/>
          </p:nvPr>
        </p:nvSpPr>
        <p:spPr>
          <a:xfrm>
            <a:off x="6668351" y="1064253"/>
            <a:ext cx="4207931" cy="576262"/>
          </a:xfrm>
          <a:ln w="76200">
            <a:solidFill>
              <a:srgbClr val="FF0000"/>
            </a:solidFill>
          </a:ln>
        </p:spPr>
        <p:txBody>
          <a:bodyPr/>
          <a:lstStyle/>
          <a:p>
            <a:r>
              <a:rPr lang="en-US" b="1" dirty="0">
                <a:solidFill>
                  <a:srgbClr val="0000FF"/>
                </a:solidFill>
                <a:latin typeface="Arial" panose="020B0604020202020204" pitchFamily="34" charset="0"/>
                <a:cs typeface="Arial" panose="020B0604020202020204" pitchFamily="34" charset="0"/>
              </a:rPr>
              <a:t>       Current Positions</a:t>
            </a:r>
          </a:p>
        </p:txBody>
      </p:sp>
      <p:sp>
        <p:nvSpPr>
          <p:cNvPr id="6" name="Content Placeholder 5"/>
          <p:cNvSpPr>
            <a:spLocks noGrp="1"/>
          </p:cNvSpPr>
          <p:nvPr>
            <p:ph sz="quarter" idx="4"/>
          </p:nvPr>
        </p:nvSpPr>
        <p:spPr>
          <a:xfrm>
            <a:off x="6253069" y="1809321"/>
            <a:ext cx="5527036" cy="4581036"/>
          </a:xfrm>
        </p:spPr>
        <p:txBody>
          <a:bodyPr>
            <a:normAutofit fontScale="25000" lnSpcReduction="20000"/>
          </a:bodyPr>
          <a:lstStyle/>
          <a:p>
            <a:r>
              <a:rPr lang="en-US" sz="9600" b="1" dirty="0">
                <a:latin typeface="Calibri" panose="020F0502020204030204" pitchFamily="34" charset="0"/>
                <a:cs typeface="Calibri" panose="020F0502020204030204" pitchFamily="34" charset="0"/>
              </a:rPr>
              <a:t>Regional Center of Orange County, Consultant</a:t>
            </a:r>
          </a:p>
          <a:p>
            <a:r>
              <a:rPr lang="en-US" sz="9600" b="1" dirty="0">
                <a:latin typeface="Calibri" panose="020F0502020204030204" pitchFamily="34" charset="0"/>
                <a:cs typeface="Calibri" panose="020F0502020204030204" pitchFamily="34" charset="0"/>
              </a:rPr>
              <a:t>Chapman University Thompson Policy Institute, Transition Community Liaison</a:t>
            </a:r>
          </a:p>
          <a:p>
            <a:r>
              <a:rPr lang="en-US" sz="9600" b="1" dirty="0">
                <a:latin typeface="Calibri" panose="020F0502020204030204" pitchFamily="34" charset="0"/>
                <a:cs typeface="Calibri" panose="020F0502020204030204" pitchFamily="34" charset="0"/>
              </a:rPr>
              <a:t>SDSU, Ca Career Innovations Principal Investigator</a:t>
            </a:r>
          </a:p>
          <a:p>
            <a:r>
              <a:rPr lang="en-US" sz="9600" b="1" dirty="0">
                <a:latin typeface="Calibri" panose="020F0502020204030204" pitchFamily="34" charset="0"/>
                <a:cs typeface="Calibri" panose="020F0502020204030204" pitchFamily="34" charset="0"/>
              </a:rPr>
              <a:t>SDSU, Program Specialist, Workforce Innovation Technical Assistance Center</a:t>
            </a:r>
          </a:p>
          <a:p>
            <a:r>
              <a:rPr lang="en-US" sz="9600" b="1" dirty="0">
                <a:latin typeface="Calibri" panose="020F0502020204030204" pitchFamily="34" charset="0"/>
                <a:cs typeface="Calibri" panose="020F0502020204030204" pitchFamily="34" charset="0"/>
              </a:rPr>
              <a:t>Orange County Local Partnership Agreement (OCLPA), Chairperson</a:t>
            </a:r>
          </a:p>
          <a:p>
            <a:r>
              <a:rPr lang="en-US" sz="9600" b="1" dirty="0">
                <a:latin typeface="Calibri" panose="020F0502020204030204" pitchFamily="34" charset="0"/>
                <a:cs typeface="Calibri" panose="020F0502020204030204" pitchFamily="34" charset="0"/>
              </a:rPr>
              <a:t>OC Project SEARCH Consultant</a:t>
            </a:r>
          </a:p>
          <a:p>
            <a:r>
              <a:rPr lang="en-US" sz="9600" b="1" dirty="0">
                <a:latin typeface="Calibri" panose="020F0502020204030204" pitchFamily="34" charset="0"/>
                <a:cs typeface="Calibri" panose="020F0502020204030204" pitchFamily="34" charset="0"/>
              </a:rPr>
              <a:t>CA Project SEARCH Coordinator</a:t>
            </a:r>
          </a:p>
          <a:p>
            <a:pPr marL="0" indent="0">
              <a:buNone/>
            </a:pPr>
            <a:endParaRPr lang="en-US" sz="9600" b="1" dirty="0">
              <a:latin typeface="Arial" panose="020B0604020202020204" pitchFamily="34" charset="0"/>
              <a:cs typeface="Arial" panose="020B0604020202020204" pitchFamily="34" charset="0"/>
            </a:endParaRPr>
          </a:p>
          <a:p>
            <a:endParaRPr lang="en-US" dirty="0"/>
          </a:p>
        </p:txBody>
      </p:sp>
      <p:sp>
        <p:nvSpPr>
          <p:cNvPr id="7" name="Rectangle 6">
            <a:extLst>
              <a:ext uri="{FF2B5EF4-FFF2-40B4-BE49-F238E27FC236}">
                <a16:creationId xmlns:a16="http://schemas.microsoft.com/office/drawing/2014/main" id="{D399B6B4-AE86-410D-88C4-701C248A8D98}"/>
              </a:ext>
            </a:extLst>
          </p:cNvPr>
          <p:cNvSpPr/>
          <p:nvPr/>
        </p:nvSpPr>
        <p:spPr>
          <a:xfrm>
            <a:off x="902657" y="1755790"/>
            <a:ext cx="5350411" cy="4524315"/>
          </a:xfrm>
          <a:prstGeom prst="rect">
            <a:avLst/>
          </a:prstGeom>
        </p:spPr>
        <p:txBody>
          <a:bodyPr wrap="square">
            <a:spAutoFit/>
          </a:bodyPr>
          <a:lstStyle/>
          <a:p>
            <a:pPr marL="285750" indent="-285750">
              <a:buFont typeface="Arial" panose="020B0604020202020204" pitchFamily="34" charset="0"/>
              <a:buChar char="•"/>
            </a:pPr>
            <a:r>
              <a:rPr lang="en-US" sz="2400" b="1" dirty="0">
                <a:latin typeface="Calibri" panose="020F0502020204030204" pitchFamily="34" charset="0"/>
                <a:cs typeface="Calibri" panose="020F0502020204030204" pitchFamily="34" charset="0"/>
              </a:rPr>
              <a:t>Huntington Beach Union High School District, Lead Vocational Specialist</a:t>
            </a: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Orange County Adult Transition Task Force, Chairperson</a:t>
            </a: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Chapman University Thompson Policy Institute, Transition Initiative Leadership Team</a:t>
            </a: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California WorkAbility I Coordinator</a:t>
            </a: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Coastal Business Advisory Council Member</a:t>
            </a:r>
          </a:p>
          <a:p>
            <a:pPr marL="342900" indent="-342900">
              <a:buFont typeface="Arial" panose="020B0604020202020204" pitchFamily="34" charset="0"/>
              <a:buChar char="•"/>
            </a:pPr>
            <a:r>
              <a:rPr lang="en-US" sz="2400" b="1" dirty="0">
                <a:latin typeface="Calibri" panose="020F0502020204030204" pitchFamily="34" charset="0"/>
                <a:cs typeface="Calibri" panose="020F0502020204030204" pitchFamily="34" charset="0"/>
              </a:rPr>
              <a:t>Orange County Local Partnership Agreement (OCLPA), Chairperson</a:t>
            </a:r>
          </a:p>
        </p:txBody>
      </p:sp>
    </p:spTree>
    <p:extLst>
      <p:ext uri="{BB962C8B-B14F-4D97-AF65-F5344CB8AC3E}">
        <p14:creationId xmlns:p14="http://schemas.microsoft.com/office/powerpoint/2010/main" val="4805295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3186" name="Picture 2" descr="Title Slide copy">
            <a:extLst>
              <a:ext uri="{FF2B5EF4-FFF2-40B4-BE49-F238E27FC236}">
                <a16:creationId xmlns:a16="http://schemas.microsoft.com/office/drawing/2014/main" id="{B766B1DD-8DC6-4DB7-8A5C-B509609276D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3187" name="Rectangle 3">
            <a:extLst>
              <a:ext uri="{FF2B5EF4-FFF2-40B4-BE49-F238E27FC236}">
                <a16:creationId xmlns:a16="http://schemas.microsoft.com/office/drawing/2014/main" id="{4F462C1D-B15C-4CBA-AFD0-6D8B47A7043D}"/>
              </a:ext>
            </a:extLst>
          </p:cNvPr>
          <p:cNvSpPr>
            <a:spLocks noChangeArrowheads="1"/>
          </p:cNvSpPr>
          <p:nvPr/>
        </p:nvSpPr>
        <p:spPr bwMode="auto">
          <a:xfrm>
            <a:off x="8329614" y="6163697"/>
            <a:ext cx="931665"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nchor="ctr">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Wingdings 3" panose="05040102010807070707" pitchFamily="18" charset="2"/>
              <a:buNone/>
              <a:tabLst/>
              <a:defRPr/>
            </a:pPr>
            <a:r>
              <a:rPr kumimoji="0" lang="en-US" altLang="en-US" sz="800" b="0" i="0" u="none" strike="noStrike" kern="1200" cap="none" spc="0" normalizeH="0" baseline="0" noProof="0" dirty="0">
                <a:ln>
                  <a:noFill/>
                </a:ln>
                <a:solidFill>
                  <a:prstClr val="black"/>
                </a:solidFill>
                <a:effectLst/>
                <a:uLnTx/>
                <a:uFillTx/>
                <a:latin typeface="Perpetua" panose="02020502060401020303" pitchFamily="18" charset="0"/>
                <a:ea typeface="+mn-ea"/>
                <a:cs typeface="+mn-cs"/>
                <a:sym typeface="Corbel"/>
              </a:rPr>
              <a:t>© CCHMC 1/3/06</a:t>
            </a:r>
          </a:p>
        </p:txBody>
      </p:sp>
    </p:spTree>
    <p:extLst>
      <p:ext uri="{BB962C8B-B14F-4D97-AF65-F5344CB8AC3E}">
        <p14:creationId xmlns:p14="http://schemas.microsoft.com/office/powerpoint/2010/main" val="383022153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3154" name="Rectangle 2">
            <a:extLst>
              <a:ext uri="{FF2B5EF4-FFF2-40B4-BE49-F238E27FC236}">
                <a16:creationId xmlns:a16="http://schemas.microsoft.com/office/drawing/2014/main" id="{43C55C0D-8503-4F41-9D75-87368E80A3B1}"/>
              </a:ext>
            </a:extLst>
          </p:cNvPr>
          <p:cNvSpPr>
            <a:spLocks noGrp="1" noChangeArrowheads="1"/>
          </p:cNvSpPr>
          <p:nvPr>
            <p:ph type="body" idx="1"/>
          </p:nvPr>
        </p:nvSpPr>
        <p:spPr>
          <a:xfrm>
            <a:off x="1433095" y="200527"/>
            <a:ext cx="9956800" cy="4876800"/>
          </a:xfrm>
        </p:spPr>
        <p:txBody>
          <a:bodyPr/>
          <a:lstStyle/>
          <a:p>
            <a:pPr algn="ctr">
              <a:buFontTx/>
              <a:buNone/>
            </a:pPr>
            <a:r>
              <a:rPr lang="en-US" altLang="en-US" sz="6000" u="sng" dirty="0">
                <a:solidFill>
                  <a:schemeClr val="bg1"/>
                </a:solidFill>
              </a:rPr>
              <a:t>Nontraditional Jobs</a:t>
            </a:r>
          </a:p>
          <a:p>
            <a:pPr algn="ctr">
              <a:buFontTx/>
              <a:buNone/>
            </a:pPr>
            <a:endParaRPr lang="en-US" altLang="en-US" sz="6000" dirty="0">
              <a:solidFill>
                <a:schemeClr val="bg1"/>
              </a:solidFill>
            </a:endParaRPr>
          </a:p>
          <a:p>
            <a:pPr algn="ctr">
              <a:buFontTx/>
              <a:buNone/>
            </a:pPr>
            <a:r>
              <a:rPr lang="en-US" altLang="en-US" sz="6000" dirty="0">
                <a:solidFill>
                  <a:schemeClr val="bg1"/>
                </a:solidFill>
              </a:rPr>
              <a:t>Not the “Easiest Jobs”</a:t>
            </a:r>
          </a:p>
          <a:p>
            <a:pPr algn="ctr">
              <a:buFontTx/>
              <a:buNone/>
            </a:pPr>
            <a:r>
              <a:rPr lang="en-US" altLang="en-US" sz="6000" dirty="0">
                <a:solidFill>
                  <a:schemeClr val="bg1"/>
                </a:solidFill>
              </a:rPr>
              <a:t>but</a:t>
            </a:r>
          </a:p>
          <a:p>
            <a:pPr algn="ctr">
              <a:buFontTx/>
              <a:buNone/>
            </a:pPr>
            <a:r>
              <a:rPr lang="en-US" altLang="en-US" sz="6000" dirty="0">
                <a:solidFill>
                  <a:schemeClr val="bg1"/>
                </a:solidFill>
              </a:rPr>
              <a:t>“Complex and Systematic”</a:t>
            </a:r>
          </a:p>
        </p:txBody>
      </p:sp>
      <p:sp>
        <p:nvSpPr>
          <p:cNvPr id="1713155" name="Rectangle 3">
            <a:extLst>
              <a:ext uri="{FF2B5EF4-FFF2-40B4-BE49-F238E27FC236}">
                <a16:creationId xmlns:a16="http://schemas.microsoft.com/office/drawing/2014/main" id="{AEF8D351-91DF-4117-9F86-F33EFD3EBFD4}"/>
              </a:ext>
            </a:extLst>
          </p:cNvPr>
          <p:cNvSpPr>
            <a:spLocks noChangeArrowheads="1"/>
          </p:cNvSpPr>
          <p:nvPr/>
        </p:nvSpPr>
        <p:spPr bwMode="auto">
          <a:xfrm>
            <a:off x="8329613" y="6164263"/>
            <a:ext cx="97790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sym typeface="Corbel"/>
              </a:rPr>
              <a:t>© CCHMC 1/3/06</a:t>
            </a:r>
          </a:p>
        </p:txBody>
      </p:sp>
    </p:spTree>
    <p:extLst>
      <p:ext uri="{BB962C8B-B14F-4D97-AF65-F5344CB8AC3E}">
        <p14:creationId xmlns:p14="http://schemas.microsoft.com/office/powerpoint/2010/main" val="1728675074"/>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2919" y="1123837"/>
            <a:ext cx="2947482" cy="4960440"/>
          </a:xfrm>
        </p:spPr>
        <p:txBody>
          <a:bodyPr>
            <a:normAutofit fontScale="90000"/>
          </a:bodyPr>
          <a:lstStyle/>
          <a:p>
            <a:r>
              <a:rPr lang="en-US" b="1" dirty="0">
                <a:solidFill>
                  <a:srgbClr val="0000FF"/>
                </a:solidFill>
              </a:rPr>
              <a:t>Person-Centered Planning and Interagency Collaboration builds hope, self-confidence and trust … </a:t>
            </a:r>
            <a:r>
              <a:rPr lang="en-US" b="1" dirty="0">
                <a:solidFill>
                  <a:srgbClr val="008000"/>
                </a:solidFill>
              </a:rPr>
              <a:t>ultimately yields quality </a:t>
            </a:r>
            <a:br>
              <a:rPr lang="en-US" b="1" dirty="0">
                <a:solidFill>
                  <a:srgbClr val="008000"/>
                </a:solidFill>
              </a:rPr>
            </a:br>
            <a:r>
              <a:rPr lang="en-US" b="1" dirty="0">
                <a:solidFill>
                  <a:srgbClr val="008000"/>
                </a:solidFill>
              </a:rPr>
              <a:t>outcomes in Adult life!</a:t>
            </a:r>
            <a:br>
              <a:rPr lang="en-US" b="1" dirty="0">
                <a:solidFill>
                  <a:srgbClr val="008000"/>
                </a:solidFill>
              </a:rPr>
            </a:br>
            <a:endParaRPr lang="en-US" dirty="0"/>
          </a:p>
        </p:txBody>
      </p:sp>
      <p:sp>
        <p:nvSpPr>
          <p:cNvPr id="3" name="Text Placeholder 2"/>
          <p:cNvSpPr>
            <a:spLocks noGrp="1"/>
          </p:cNvSpPr>
          <p:nvPr>
            <p:ph type="body" sz="quarter" idx="1"/>
          </p:nvPr>
        </p:nvSpPr>
        <p:spPr>
          <a:xfrm>
            <a:off x="3772071" y="340068"/>
            <a:ext cx="3474722" cy="1567537"/>
          </a:xfrm>
        </p:spPr>
        <p:txBody>
          <a:bodyPr>
            <a:normAutofit fontScale="85000" lnSpcReduction="20000"/>
          </a:bodyPr>
          <a:lstStyle/>
          <a:p>
            <a:pPr algn="ctr">
              <a:defRPr sz="3200"/>
            </a:pPr>
            <a:r>
              <a:rPr lang="en-US" b="1" dirty="0"/>
              <a:t>Gillman</a:t>
            </a:r>
          </a:p>
          <a:p>
            <a:pPr algn="ctr">
              <a:defRPr sz="3200"/>
            </a:pPr>
            <a:r>
              <a:rPr lang="en-US" b="1" dirty="0"/>
              <a:t>Project Search </a:t>
            </a:r>
          </a:p>
          <a:p>
            <a:pPr algn="ctr">
              <a:defRPr sz="3200"/>
            </a:pPr>
            <a:r>
              <a:rPr lang="en-US" b="1" dirty="0"/>
              <a:t>Children’s Hospital Orange County</a:t>
            </a:r>
          </a:p>
          <a:p>
            <a:pPr algn="ctr">
              <a:defRPr sz="3200"/>
            </a:pPr>
            <a:r>
              <a:rPr lang="en-US" b="1" dirty="0"/>
              <a:t> </a:t>
            </a:r>
            <a:endParaRPr lang="en-US" dirty="0"/>
          </a:p>
        </p:txBody>
      </p:sp>
      <p:sp>
        <p:nvSpPr>
          <p:cNvPr id="4" name="Text Placeholder 3"/>
          <p:cNvSpPr>
            <a:spLocks noGrp="1"/>
          </p:cNvSpPr>
          <p:nvPr>
            <p:ph type="body" sz="quarter" idx="13"/>
          </p:nvPr>
        </p:nvSpPr>
        <p:spPr>
          <a:xfrm>
            <a:off x="7818463" y="487215"/>
            <a:ext cx="3474721" cy="1496689"/>
          </a:xfrm>
        </p:spPr>
        <p:txBody>
          <a:bodyPr>
            <a:normAutofit fontScale="92500" lnSpcReduction="10000"/>
          </a:bodyPr>
          <a:lstStyle/>
          <a:p>
            <a:pPr marL="0" indent="0" algn="ctr">
              <a:spcBef>
                <a:spcPts val="0"/>
              </a:spcBef>
              <a:buClrTx/>
              <a:buSzTx/>
              <a:buFontTx/>
              <a:buNone/>
              <a:defRPr sz="2800">
                <a:solidFill>
                  <a:srgbClr val="897D5D"/>
                </a:solidFill>
              </a:defRPr>
            </a:pPr>
            <a:r>
              <a:rPr lang="en-US" b="1" dirty="0">
                <a:solidFill>
                  <a:srgbClr val="008000"/>
                </a:solidFill>
              </a:rPr>
              <a:t>C.I.E</a:t>
            </a:r>
          </a:p>
          <a:p>
            <a:pPr marL="0" indent="0" algn="ctr">
              <a:spcBef>
                <a:spcPts val="0"/>
              </a:spcBef>
              <a:buClrTx/>
              <a:buSzTx/>
              <a:buFontTx/>
              <a:buNone/>
              <a:defRPr sz="2800">
                <a:solidFill>
                  <a:srgbClr val="897D5D"/>
                </a:solidFill>
              </a:defRPr>
            </a:pPr>
            <a:r>
              <a:rPr lang="en-US" b="1" dirty="0"/>
              <a:t>Competitive Integrated Employment &amp; Work-Based Learning</a:t>
            </a:r>
          </a:p>
          <a:p>
            <a:endParaRPr lang="en-US" dirty="0"/>
          </a:p>
        </p:txBody>
      </p:sp>
      <p:sp>
        <p:nvSpPr>
          <p:cNvPr id="5" name="Rectangle 4"/>
          <p:cNvSpPr/>
          <p:nvPr/>
        </p:nvSpPr>
        <p:spPr>
          <a:xfrm>
            <a:off x="8194339" y="1880902"/>
            <a:ext cx="3997661" cy="4801314"/>
          </a:xfrm>
          <a:prstGeom prst="rect">
            <a:avLst/>
          </a:prstGeom>
        </p:spPr>
        <p:txBody>
          <a:bodyPr wrap="square">
            <a:spAutoFit/>
          </a:bodyPr>
          <a:lstStyle/>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Young Adults with IDD</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Family </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CHOC Staff</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Gillman Family Trust</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Regional Center of Orange County</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Integrated Resources Institute</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Santiago Canyon College</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UCI Technology in the Workplace Program</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Department of Rehabilitation</a:t>
            </a:r>
          </a:p>
          <a:p>
            <a:pPr marL="342900" marR="0" lvl="0" indent="-342900" algn="l" defTabSz="914400" rtl="0" eaLnBrk="1" fontAlgn="auto" latinLnBrk="0" hangingPunct="0">
              <a:lnSpc>
                <a:spcPct val="90000"/>
              </a:lnSpc>
              <a:spcBef>
                <a:spcPts val="1200"/>
              </a:spcBef>
              <a:spcAft>
                <a:spcPts val="0"/>
              </a:spcAft>
              <a:buClr>
                <a:srgbClr val="A9A57C"/>
              </a:buClr>
              <a:buSzPct val="100000"/>
              <a:buFont typeface="Wingdings" panose="05000000000000000000" pitchFamily="2" charset="2"/>
              <a:buChar char="q"/>
              <a:tabLst/>
              <a:defRPr sz="2000">
                <a:solidFill>
                  <a:srgbClr val="A47B38"/>
                </a:solidFill>
              </a:defRPr>
            </a:pPr>
            <a:r>
              <a:rPr kumimoji="0" lang="en-US" sz="2000" b="1" i="0" u="none" strike="noStrike" kern="0" cap="none" spc="0" normalizeH="0" baseline="0" noProof="0" dirty="0">
                <a:ln>
                  <a:noFill/>
                </a:ln>
                <a:solidFill>
                  <a:srgbClr val="C89F5D">
                    <a:lumMod val="75000"/>
                  </a:srgbClr>
                </a:solidFill>
                <a:effectLst/>
                <a:uLnTx/>
                <a:uFillTx/>
                <a:latin typeface="Corbel"/>
                <a:sym typeface="Corbel"/>
              </a:rPr>
              <a:t>Transportation Options</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64215" y="1820965"/>
            <a:ext cx="4242186" cy="4430364"/>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2451" y="8717"/>
            <a:ext cx="1776046" cy="956996"/>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29466" y="6251329"/>
            <a:ext cx="3511684" cy="630960"/>
          </a:xfrm>
          <a:prstGeom prst="rect">
            <a:avLst/>
          </a:prstGeom>
        </p:spPr>
      </p:pic>
    </p:spTree>
    <p:extLst>
      <p:ext uri="{BB962C8B-B14F-4D97-AF65-F5344CB8AC3E}">
        <p14:creationId xmlns:p14="http://schemas.microsoft.com/office/powerpoint/2010/main" val="3579217444"/>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73A93-96F2-48FF-9736-709A5649C235}"/>
              </a:ext>
            </a:extLst>
          </p:cNvPr>
          <p:cNvSpPr>
            <a:spLocks noGrp="1"/>
          </p:cNvSpPr>
          <p:nvPr>
            <p:ph type="title"/>
          </p:nvPr>
        </p:nvSpPr>
        <p:spPr/>
        <p:txBody>
          <a:bodyPr/>
          <a:lstStyle/>
          <a:p>
            <a:pPr algn="ctr"/>
            <a:r>
              <a:rPr lang="en-US" dirty="0"/>
              <a:t>CHOC Hospital    Employee</a:t>
            </a:r>
            <a:br>
              <a:rPr lang="en-US" dirty="0"/>
            </a:br>
            <a:br>
              <a:rPr lang="en-US" dirty="0"/>
            </a:br>
            <a:r>
              <a:rPr lang="en-US" b="1" dirty="0">
                <a:solidFill>
                  <a:srgbClr val="0000FF"/>
                </a:solidFill>
              </a:rPr>
              <a:t>Michelle</a:t>
            </a:r>
          </a:p>
        </p:txBody>
      </p:sp>
      <p:sp>
        <p:nvSpPr>
          <p:cNvPr id="3" name="Text Placeholder 2">
            <a:extLst>
              <a:ext uri="{FF2B5EF4-FFF2-40B4-BE49-F238E27FC236}">
                <a16:creationId xmlns:a16="http://schemas.microsoft.com/office/drawing/2014/main" id="{92EB403D-1D81-4098-BFDA-AA1BFBA7F356}"/>
              </a:ext>
            </a:extLst>
          </p:cNvPr>
          <p:cNvSpPr>
            <a:spLocks noGrp="1"/>
          </p:cNvSpPr>
          <p:nvPr>
            <p:ph type="body" idx="1"/>
          </p:nvPr>
        </p:nvSpPr>
        <p:spPr/>
        <p:txBody>
          <a:bodyPr/>
          <a:lstStyle/>
          <a:p>
            <a:endParaRPr lang="en-US" dirty="0"/>
          </a:p>
        </p:txBody>
      </p:sp>
      <p:pic>
        <p:nvPicPr>
          <p:cNvPr id="5" name="Picture 4" descr="A person standing in front of a store&#10;&#10;Description generated with high confidence">
            <a:extLst>
              <a:ext uri="{FF2B5EF4-FFF2-40B4-BE49-F238E27FC236}">
                <a16:creationId xmlns:a16="http://schemas.microsoft.com/office/drawing/2014/main" id="{F83DEE7C-6349-4A9D-ADE8-C839FC4730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69268" y="0"/>
            <a:ext cx="7315201" cy="6858000"/>
          </a:xfrm>
          <a:prstGeom prst="rect">
            <a:avLst/>
          </a:prstGeom>
        </p:spPr>
      </p:pic>
    </p:spTree>
    <p:extLst>
      <p:ext uri="{BB962C8B-B14F-4D97-AF65-F5344CB8AC3E}">
        <p14:creationId xmlns:p14="http://schemas.microsoft.com/office/powerpoint/2010/main" val="1880207264"/>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13912" b="15121"/>
          <a:stretch/>
        </p:blipFill>
        <p:spPr>
          <a:xfrm>
            <a:off x="4448909" y="404446"/>
            <a:ext cx="7403122" cy="60666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Slide Number Placeholder 3"/>
          <p:cNvSpPr>
            <a:spLocks noGrp="1"/>
          </p:cNvSpPr>
          <p:nvPr>
            <p:ph type="sldNum" sz="quarter" idx="12"/>
          </p:nvPr>
        </p:nvSpPr>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fld id="{50BFB6DF-2186-4796-A8A5-2F9CF862897A}" type="slidenum">
              <a:rPr kumimoji="0" lang="en-US" sz="1800" b="0" i="0" u="none" strike="noStrike" kern="0" cap="none" spc="0" normalizeH="0" baseline="0" noProof="0" smtClean="0">
                <a:ln>
                  <a:noFill/>
                </a:ln>
                <a:solidFill>
                  <a:srgbClr val="2F2B20"/>
                </a:solidFill>
                <a:effectLst/>
                <a:uLnTx/>
                <a:uFillTx/>
                <a:latin typeface="Corbel"/>
                <a:sym typeface="Corbel"/>
              </a:rPr>
              <a:pPr marL="0" marR="0" lvl="0" indent="0" algn="l" defTabSz="457200" rtl="0" eaLnBrk="1" fontAlgn="auto" latinLnBrk="0" hangingPunct="0">
                <a:lnSpc>
                  <a:spcPct val="100000"/>
                </a:lnSpc>
                <a:spcBef>
                  <a:spcPts val="0"/>
                </a:spcBef>
                <a:spcAft>
                  <a:spcPts val="0"/>
                </a:spcAft>
                <a:buClrTx/>
                <a:buSzTx/>
                <a:buFontTx/>
                <a:buNone/>
                <a:tabLst/>
                <a:defRPr/>
              </a:pPr>
              <a:t>24</a:t>
            </a:fld>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 name="Title 1"/>
          <p:cNvSpPr>
            <a:spLocks noGrp="1"/>
          </p:cNvSpPr>
          <p:nvPr>
            <p:ph type="title"/>
          </p:nvPr>
        </p:nvSpPr>
        <p:spPr/>
        <p:txBody>
          <a:bodyPr>
            <a:normAutofit/>
          </a:bodyPr>
          <a:lstStyle/>
          <a:p>
            <a:r>
              <a:rPr lang="en-US" sz="7200" dirty="0">
                <a:solidFill>
                  <a:srgbClr val="0000FF"/>
                </a:solidFill>
              </a:rPr>
              <a:t>Happy </a:t>
            </a:r>
            <a:r>
              <a:rPr lang="en-US" sz="4400" dirty="0">
                <a:solidFill>
                  <a:srgbClr val="0000FF"/>
                </a:solidFill>
              </a:rPr>
              <a:t>Co-Workers!</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04446"/>
            <a:ext cx="3511684" cy="85076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637" y="1496105"/>
            <a:ext cx="1776046" cy="956996"/>
          </a:xfrm>
          <a:prstGeom prst="rect">
            <a:avLst/>
          </a:prstGeom>
        </p:spPr>
      </p:pic>
    </p:spTree>
    <p:extLst>
      <p:ext uri="{BB962C8B-B14F-4D97-AF65-F5344CB8AC3E}">
        <p14:creationId xmlns:p14="http://schemas.microsoft.com/office/powerpoint/2010/main" val="3177911391"/>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ECFF"/>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0EE46B3-3484-4EC4-BC13-688535138A73}"/>
              </a:ext>
            </a:extLst>
          </p:cNvPr>
          <p:cNvPicPr>
            <a:picLocks noChangeAspect="1"/>
          </p:cNvPicPr>
          <p:nvPr/>
        </p:nvPicPr>
        <p:blipFill>
          <a:blip r:embed="rId2"/>
          <a:stretch>
            <a:fillRect/>
          </a:stretch>
        </p:blipFill>
        <p:spPr>
          <a:xfrm>
            <a:off x="466345" y="0"/>
            <a:ext cx="11320272" cy="6858000"/>
          </a:xfrm>
          <a:prstGeom prst="rect">
            <a:avLst/>
          </a:prstGeom>
        </p:spPr>
      </p:pic>
    </p:spTree>
    <p:extLst>
      <p:ext uri="{BB962C8B-B14F-4D97-AF65-F5344CB8AC3E}">
        <p14:creationId xmlns:p14="http://schemas.microsoft.com/office/powerpoint/2010/main" val="3637235912"/>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43265" y="573059"/>
            <a:ext cx="9601196" cy="1303867"/>
          </a:xfrm>
        </p:spPr>
        <p:txBody>
          <a:bodyPr>
            <a:normAutofit/>
          </a:bodyPr>
          <a:lstStyle/>
          <a:p>
            <a:r>
              <a:rPr lang="en-US" sz="7200" b="1" dirty="0">
                <a:solidFill>
                  <a:srgbClr val="009900"/>
                </a:solidFill>
                <a:latin typeface="Arial" panose="020B0604020202020204" pitchFamily="34" charset="0"/>
                <a:cs typeface="Arial" panose="020B0604020202020204" pitchFamily="34" charset="0"/>
              </a:rPr>
              <a:t>QUESTIONS</a:t>
            </a:r>
          </a:p>
        </p:txBody>
      </p:sp>
      <p:sp>
        <p:nvSpPr>
          <p:cNvPr id="3" name="Content Placeholder 2"/>
          <p:cNvSpPr>
            <a:spLocks noGrp="1"/>
          </p:cNvSpPr>
          <p:nvPr>
            <p:ph idx="1"/>
          </p:nvPr>
        </p:nvSpPr>
        <p:spPr>
          <a:xfrm>
            <a:off x="1243265" y="3180793"/>
            <a:ext cx="9601196" cy="3318936"/>
          </a:xfrm>
        </p:spPr>
        <p:txBody>
          <a:bodyPr>
            <a:normAutofit fontScale="32500" lnSpcReduction="20000"/>
          </a:bodyPr>
          <a:lstStyle/>
          <a:p>
            <a:endParaRPr lang="en-US" dirty="0"/>
          </a:p>
          <a:p>
            <a:endParaRPr lang="en-US" dirty="0"/>
          </a:p>
          <a:p>
            <a:pPr marL="0" indent="0">
              <a:buNone/>
            </a:pPr>
            <a:r>
              <a:rPr lang="en-US" dirty="0"/>
              <a:t>                             </a:t>
            </a:r>
          </a:p>
          <a:p>
            <a:pPr marL="0" indent="0">
              <a:buNone/>
            </a:pPr>
            <a:r>
              <a:rPr lang="en-US" sz="9600" dirty="0">
                <a:latin typeface="Arial" panose="020B0604020202020204" pitchFamily="34" charset="0"/>
                <a:cs typeface="Arial" panose="020B0604020202020204" pitchFamily="34" charset="0"/>
              </a:rPr>
              <a:t>                          </a:t>
            </a:r>
          </a:p>
          <a:p>
            <a:pPr marL="0" indent="0">
              <a:buNone/>
            </a:pPr>
            <a:endParaRPr lang="en-US" sz="9600" b="1" dirty="0">
              <a:solidFill>
                <a:srgbClr val="FF6600"/>
              </a:solidFill>
              <a:latin typeface="Arial" panose="020B0604020202020204" pitchFamily="34" charset="0"/>
              <a:cs typeface="Arial" panose="020B0604020202020204" pitchFamily="34" charset="0"/>
            </a:endParaRPr>
          </a:p>
          <a:p>
            <a:pPr marL="0" indent="0">
              <a:buNone/>
            </a:pPr>
            <a:r>
              <a:rPr lang="en-US" sz="9400" b="1" dirty="0">
                <a:solidFill>
                  <a:srgbClr val="FF6600"/>
                </a:solidFill>
                <a:latin typeface="Arial" panose="020B0604020202020204" pitchFamily="34" charset="0"/>
                <a:cs typeface="Arial" panose="020B0604020202020204" pitchFamily="34" charset="0"/>
              </a:rPr>
              <a:t>            </a:t>
            </a:r>
            <a:r>
              <a:rPr lang="en-US" sz="18000" b="1" dirty="0">
                <a:solidFill>
                  <a:srgbClr val="FF6600"/>
                </a:solidFill>
                <a:latin typeface="Arial" panose="020B0604020202020204" pitchFamily="34" charset="0"/>
                <a:cs typeface="Arial" panose="020B0604020202020204" pitchFamily="34" charset="0"/>
              </a:rPr>
              <a:t>Transition Planning</a:t>
            </a:r>
          </a:p>
          <a:p>
            <a:pPr marL="0" indent="0">
              <a:buNone/>
            </a:pPr>
            <a:r>
              <a:rPr lang="en-US" sz="9600" dirty="0">
                <a:latin typeface="Arial" panose="020B0604020202020204" pitchFamily="34" charset="0"/>
                <a:cs typeface="Arial" panose="020B0604020202020204" pitchFamily="34" charset="0"/>
              </a:rPr>
              <a:t>              </a:t>
            </a:r>
          </a:p>
        </p:txBody>
      </p:sp>
      <p:pic>
        <p:nvPicPr>
          <p:cNvPr id="5" name="Picture 4" descr="msotw9_temp0"/>
          <p:cNvPicPr>
            <a:picLocks noChangeAspect="1" noChangeArrowheads="1"/>
          </p:cNvPicPr>
          <p:nvPr/>
        </p:nvPicPr>
        <p:blipFill>
          <a:blip r:embed="rId2">
            <a:extLst>
              <a:ext uri="{28A0092B-C50C-407E-A947-70E740481C1C}">
                <a14:useLocalDpi xmlns:a14="http://schemas.microsoft.com/office/drawing/2010/main" val="0"/>
              </a:ext>
            </a:extLst>
          </a:blip>
          <a:srcRect t="27109"/>
          <a:stretch>
            <a:fillRect/>
          </a:stretch>
        </p:blipFill>
        <p:spPr bwMode="auto">
          <a:xfrm>
            <a:off x="4218862" y="1876926"/>
            <a:ext cx="4012664" cy="2570748"/>
          </a:xfrm>
          <a:prstGeom prst="rect">
            <a:avLst/>
          </a:prstGeom>
          <a:solidFill>
            <a:srgbClr val="0000FF"/>
          </a:solidFill>
          <a:ln w="76200">
            <a:solidFill>
              <a:srgbClr val="0000FF"/>
            </a:solidFill>
            <a:miter lim="800000"/>
            <a:headEnd/>
            <a:tailEnd/>
          </a:ln>
        </p:spPr>
      </p:pic>
    </p:spTree>
    <p:extLst>
      <p:ext uri="{BB962C8B-B14F-4D97-AF65-F5344CB8AC3E}">
        <p14:creationId xmlns:p14="http://schemas.microsoft.com/office/powerpoint/2010/main" val="974333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8F1230-F1C1-4FFC-8EBE-853A7B700F9F}"/>
              </a:ext>
            </a:extLst>
          </p:cNvPr>
          <p:cNvSpPr>
            <a:spLocks noGrp="1"/>
          </p:cNvSpPr>
          <p:nvPr>
            <p:ph idx="1"/>
          </p:nvPr>
        </p:nvSpPr>
        <p:spPr>
          <a:xfrm>
            <a:off x="847928" y="2912533"/>
            <a:ext cx="10888394" cy="3318936"/>
          </a:xfrm>
        </p:spPr>
        <p:txBody>
          <a:bodyPr>
            <a:normAutofit/>
          </a:bodyPr>
          <a:lstStyle/>
          <a:p>
            <a:pPr marL="0" indent="0">
              <a:buNone/>
            </a:pPr>
            <a:r>
              <a:rPr lang="en-US" sz="5400" b="1" dirty="0">
                <a:solidFill>
                  <a:srgbClr val="0000FF"/>
                </a:solidFill>
                <a:latin typeface="Arial" panose="020B0604020202020204" pitchFamily="34" charset="0"/>
                <a:cs typeface="Arial" panose="020B0604020202020204" pitchFamily="34" charset="0"/>
              </a:rPr>
              <a:t>     Thanks for the Opportunity </a:t>
            </a:r>
            <a:br>
              <a:rPr lang="en-US" sz="5400" b="1" dirty="0">
                <a:solidFill>
                  <a:srgbClr val="0000FF"/>
                </a:solidFill>
                <a:latin typeface="Arial" panose="020B0604020202020204" pitchFamily="34" charset="0"/>
                <a:cs typeface="Arial" panose="020B0604020202020204" pitchFamily="34" charset="0"/>
              </a:rPr>
            </a:br>
            <a:r>
              <a:rPr lang="en-US" sz="5400" b="1" dirty="0">
                <a:solidFill>
                  <a:srgbClr val="0000FF"/>
                </a:solidFill>
                <a:latin typeface="Arial" panose="020B0604020202020204" pitchFamily="34" charset="0"/>
                <a:cs typeface="Arial" panose="020B0604020202020204" pitchFamily="34" charset="0"/>
              </a:rPr>
              <a:t>        to Meet with You Today!</a:t>
            </a:r>
          </a:p>
          <a:p>
            <a:pPr marL="0" indent="0">
              <a:buNone/>
            </a:pPr>
            <a:r>
              <a:rPr lang="en-US" sz="3200" b="1" dirty="0">
                <a:solidFill>
                  <a:srgbClr val="008000"/>
                </a:solidFill>
                <a:latin typeface="Arial "/>
              </a:rPr>
              <a:t>     Kurt Kosbab                        </a:t>
            </a:r>
            <a:r>
              <a:rPr lang="en-US" sz="3200" b="1" u="sng" dirty="0">
                <a:solidFill>
                  <a:srgbClr val="008000"/>
                </a:solidFill>
                <a:latin typeface="Arial "/>
              </a:rPr>
              <a:t>kkosbab@hbuhsd.edu</a:t>
            </a:r>
            <a:br>
              <a:rPr lang="en-US" sz="3200" b="1" dirty="0">
                <a:solidFill>
                  <a:srgbClr val="008000"/>
                </a:solidFill>
                <a:latin typeface="Arial "/>
              </a:rPr>
            </a:br>
            <a:endParaRPr lang="en-US" sz="3200" b="1" dirty="0">
              <a:solidFill>
                <a:srgbClr val="008000"/>
              </a:solidFill>
              <a:latin typeface="Arial "/>
            </a:endParaRPr>
          </a:p>
        </p:txBody>
      </p:sp>
      <p:pic>
        <p:nvPicPr>
          <p:cNvPr id="4" name="Picture 3">
            <a:extLst>
              <a:ext uri="{FF2B5EF4-FFF2-40B4-BE49-F238E27FC236}">
                <a16:creationId xmlns:a16="http://schemas.microsoft.com/office/drawing/2014/main" id="{6E638410-F7DF-49A8-A0BA-4DE301CF3FD5}"/>
              </a:ext>
            </a:extLst>
          </p:cNvPr>
          <p:cNvPicPr/>
          <p:nvPr/>
        </p:nvPicPr>
        <p:blipFill>
          <a:blip r:embed="rId2">
            <a:extLst>
              <a:ext uri="{28A0092B-C50C-407E-A947-70E740481C1C}">
                <a14:useLocalDpi xmlns:a14="http://schemas.microsoft.com/office/drawing/2010/main" val="0"/>
              </a:ext>
            </a:extLst>
          </a:blip>
          <a:stretch>
            <a:fillRect/>
          </a:stretch>
        </p:blipFill>
        <p:spPr>
          <a:xfrm>
            <a:off x="976007" y="626529"/>
            <a:ext cx="1801375" cy="1944521"/>
          </a:xfrm>
          <a:prstGeom prst="rect">
            <a:avLst/>
          </a:prstGeom>
          <a:ln w="28575">
            <a:solidFill>
              <a:srgbClr val="0070C0"/>
            </a:solidFill>
          </a:ln>
        </p:spPr>
      </p:pic>
      <p:pic>
        <p:nvPicPr>
          <p:cNvPr id="6" name="Picture 5" descr="Primary 3 colors logo">
            <a:extLst>
              <a:ext uri="{FF2B5EF4-FFF2-40B4-BE49-F238E27FC236}">
                <a16:creationId xmlns:a16="http://schemas.microsoft.com/office/drawing/2014/main" id="{781DCD7E-EA9B-4693-8F94-A2B825274ED6}"/>
              </a:ext>
            </a:extLst>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06431" y="626531"/>
            <a:ext cx="1909561" cy="1843206"/>
          </a:xfrm>
          <a:prstGeom prst="rect">
            <a:avLst/>
          </a:prstGeom>
          <a:noFill/>
          <a:ln w="28575">
            <a:solidFill>
              <a:srgbClr val="C00000"/>
            </a:solidFill>
          </a:ln>
        </p:spPr>
      </p:pic>
      <p:sp>
        <p:nvSpPr>
          <p:cNvPr id="7" name="Rectangle 6">
            <a:extLst>
              <a:ext uri="{FF2B5EF4-FFF2-40B4-BE49-F238E27FC236}">
                <a16:creationId xmlns:a16="http://schemas.microsoft.com/office/drawing/2014/main" id="{D05C17DB-B94D-4D8C-A0AF-D7195C1BE18C}"/>
              </a:ext>
            </a:extLst>
          </p:cNvPr>
          <p:cNvSpPr/>
          <p:nvPr/>
        </p:nvSpPr>
        <p:spPr>
          <a:xfrm>
            <a:off x="847928" y="5435659"/>
            <a:ext cx="10496144" cy="456087"/>
          </a:xfrm>
          <a:prstGeom prst="rect">
            <a:avLst/>
          </a:prstGeom>
        </p:spPr>
        <p:txBody>
          <a:bodyPr wrap="square">
            <a:spAutoFit/>
          </a:bodyPr>
          <a:lstStyle/>
          <a:p>
            <a:pPr defTabSz="822959">
              <a:lnSpc>
                <a:spcPct val="72000"/>
              </a:lnSpc>
              <a:spcBef>
                <a:spcPts val="1000"/>
              </a:spcBef>
              <a:defRPr sz="3239">
                <a:solidFill>
                  <a:srgbClr val="0033CC"/>
                </a:solidFill>
              </a:defRPr>
            </a:pPr>
            <a:r>
              <a:rPr lang="en-US" b="1" dirty="0">
                <a:solidFill>
                  <a:srgbClr val="FF6600"/>
                </a:solidFill>
                <a:latin typeface="Arial" panose="020B0604020202020204" pitchFamily="34" charset="0"/>
                <a:cs typeface="Arial" panose="020B0604020202020204" pitchFamily="34" charset="0"/>
              </a:rPr>
              <a:t>   Linda ONeal, M.A.                    </a:t>
            </a:r>
            <a:r>
              <a:rPr lang="en-US" b="1" dirty="0">
                <a:solidFill>
                  <a:srgbClr val="0000FF"/>
                </a:solidFill>
                <a:latin typeface="Arial" panose="020B0604020202020204" pitchFamily="34" charset="0"/>
                <a:cs typeface="Arial" panose="020B0604020202020204" pitchFamily="34" charset="0"/>
                <a:hlinkClick r:id="rId4"/>
              </a:rPr>
              <a:t>linda_oneal@cox.net</a:t>
            </a:r>
            <a:r>
              <a:rPr lang="en-US" b="1" dirty="0">
                <a:solidFill>
                  <a:srgbClr val="0000FF"/>
                </a:solidFill>
                <a:latin typeface="Arial" panose="020B0604020202020204" pitchFamily="34" charset="0"/>
                <a:cs typeface="Arial" panose="020B0604020202020204" pitchFamily="34" charset="0"/>
              </a:rPr>
              <a:t> </a:t>
            </a:r>
          </a:p>
        </p:txBody>
      </p:sp>
      <p:pic>
        <p:nvPicPr>
          <p:cNvPr id="8" name="Picture 7">
            <a:extLst>
              <a:ext uri="{FF2B5EF4-FFF2-40B4-BE49-F238E27FC236}">
                <a16:creationId xmlns:a16="http://schemas.microsoft.com/office/drawing/2014/main" id="{E9098681-097E-45E2-A361-F81E3EF5C334}"/>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25657" y="1104903"/>
            <a:ext cx="3046500" cy="987771"/>
          </a:xfrm>
          <a:prstGeom prst="rect">
            <a:avLst/>
          </a:prstGeom>
          <a:noFill/>
          <a:ln w="28575">
            <a:solidFill>
              <a:schemeClr val="bg1">
                <a:lumMod val="50000"/>
              </a:schemeClr>
            </a:solidFill>
          </a:ln>
        </p:spPr>
      </p:pic>
      <p:pic>
        <p:nvPicPr>
          <p:cNvPr id="9" name="Picture 8">
            <a:extLst>
              <a:ext uri="{FF2B5EF4-FFF2-40B4-BE49-F238E27FC236}">
                <a16:creationId xmlns:a16="http://schemas.microsoft.com/office/drawing/2014/main" id="{1407470E-D607-486C-9D59-291DA3062739}"/>
              </a:ext>
            </a:extLst>
          </p:cNvPr>
          <p:cNvPicPr>
            <a:picLocks noChangeAspect="1"/>
          </p:cNvPicPr>
          <p:nvPr/>
        </p:nvPicPr>
        <p:blipFill>
          <a:blip r:embed="rId6"/>
          <a:stretch>
            <a:fillRect/>
          </a:stretch>
        </p:blipFill>
        <p:spPr>
          <a:xfrm>
            <a:off x="7064665" y="626529"/>
            <a:ext cx="1724227" cy="1843206"/>
          </a:xfrm>
          <a:prstGeom prst="rect">
            <a:avLst/>
          </a:prstGeom>
          <a:ln w="28575">
            <a:solidFill>
              <a:srgbClr val="295CFF"/>
            </a:solidFill>
          </a:ln>
        </p:spPr>
      </p:pic>
    </p:spTree>
    <p:extLst>
      <p:ext uri="{BB962C8B-B14F-4D97-AF65-F5344CB8AC3E}">
        <p14:creationId xmlns:p14="http://schemas.microsoft.com/office/powerpoint/2010/main" val="2566170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ECFF"/>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541F674-7E60-447C-A827-90AAA0E62EEF}"/>
              </a:ext>
            </a:extLst>
          </p:cNvPr>
          <p:cNvPicPr>
            <a:picLocks noChangeAspect="1"/>
          </p:cNvPicPr>
          <p:nvPr/>
        </p:nvPicPr>
        <p:blipFill>
          <a:blip r:embed="rId2"/>
          <a:stretch>
            <a:fillRect/>
          </a:stretch>
        </p:blipFill>
        <p:spPr>
          <a:xfrm>
            <a:off x="3337729" y="141972"/>
            <a:ext cx="5516542" cy="6574056"/>
          </a:xfrm>
          <a:prstGeom prst="rect">
            <a:avLst/>
          </a:prstGeom>
          <a:ln w="38100">
            <a:solidFill>
              <a:srgbClr val="0070C0"/>
            </a:solidFill>
          </a:ln>
        </p:spPr>
      </p:pic>
    </p:spTree>
    <p:extLst>
      <p:ext uri="{BB962C8B-B14F-4D97-AF65-F5344CB8AC3E}">
        <p14:creationId xmlns:p14="http://schemas.microsoft.com/office/powerpoint/2010/main" val="374981694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3C620-52CC-40D6-A10E-332821B4BA78}"/>
              </a:ext>
            </a:extLst>
          </p:cNvPr>
          <p:cNvSpPr>
            <a:spLocks noGrp="1"/>
          </p:cNvSpPr>
          <p:nvPr>
            <p:ph type="title"/>
          </p:nvPr>
        </p:nvSpPr>
        <p:spPr/>
        <p:txBody>
          <a:bodyPr/>
          <a:lstStyle/>
          <a:p>
            <a:endParaRPr lang="en-US" dirty="0"/>
          </a:p>
        </p:txBody>
      </p:sp>
      <p:sp>
        <p:nvSpPr>
          <p:cNvPr id="4" name="Rectangle 3">
            <a:extLst>
              <a:ext uri="{FF2B5EF4-FFF2-40B4-BE49-F238E27FC236}">
                <a16:creationId xmlns:a16="http://schemas.microsoft.com/office/drawing/2014/main" id="{738E905D-0848-428E-B720-50650A1349DF}"/>
              </a:ext>
            </a:extLst>
          </p:cNvPr>
          <p:cNvSpPr/>
          <p:nvPr/>
        </p:nvSpPr>
        <p:spPr>
          <a:xfrm>
            <a:off x="193334" y="4627815"/>
            <a:ext cx="3183007" cy="923330"/>
          </a:xfrm>
          <a:prstGeom prst="rect">
            <a:avLst/>
          </a:prstGeom>
        </p:spPr>
        <p:txBody>
          <a:bodyPr wrap="square">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5400" b="1" i="0" u="none" strike="noStrike" kern="0" cap="none" spc="0" normalizeH="0" baseline="0" noProof="0" dirty="0">
                <a:ln>
                  <a:noFill/>
                </a:ln>
                <a:solidFill>
                  <a:srgbClr val="0000FF"/>
                </a:solidFill>
                <a:effectLst/>
                <a:uLnTx/>
                <a:uFillTx/>
                <a:latin typeface="Arial" panose="020B0604020202020204" pitchFamily="34" charset="0"/>
                <a:cs typeface="Arial" panose="020B0604020202020204" pitchFamily="34" charset="0"/>
                <a:sym typeface="Corbel"/>
              </a:rPr>
              <a:t>AGENDA</a:t>
            </a:r>
            <a:endParaRPr kumimoji="0" lang="en-US" sz="5400" b="0" i="0" u="none" strike="noStrike" kern="0" cap="none" spc="0" normalizeH="0" baseline="0" noProof="0" dirty="0">
              <a:ln>
                <a:noFill/>
              </a:ln>
              <a:solidFill>
                <a:srgbClr val="2F2B20"/>
              </a:solidFill>
              <a:effectLst/>
              <a:uLnTx/>
              <a:uFillTx/>
              <a:latin typeface="Corbel"/>
              <a:sym typeface="Corbel"/>
            </a:endParaRPr>
          </a:p>
        </p:txBody>
      </p:sp>
      <p:grpSp>
        <p:nvGrpSpPr>
          <p:cNvPr id="5" name="Group 4">
            <a:extLst>
              <a:ext uri="{FF2B5EF4-FFF2-40B4-BE49-F238E27FC236}">
                <a16:creationId xmlns:a16="http://schemas.microsoft.com/office/drawing/2014/main" id="{B09B4E5D-7EEA-403A-B711-59D8D000CDE9}"/>
              </a:ext>
            </a:extLst>
          </p:cNvPr>
          <p:cNvGrpSpPr>
            <a:grpSpLocks/>
          </p:cNvGrpSpPr>
          <p:nvPr/>
        </p:nvGrpSpPr>
        <p:grpSpPr bwMode="auto">
          <a:xfrm>
            <a:off x="153661" y="982956"/>
            <a:ext cx="3183007" cy="3103418"/>
            <a:chOff x="5120" y="2689"/>
            <a:chExt cx="3835" cy="3152"/>
          </a:xfrm>
        </p:grpSpPr>
        <p:pic>
          <p:nvPicPr>
            <p:cNvPr id="6" name="Picture 5" descr="epz1d2z_[1]">
              <a:extLst>
                <a:ext uri="{FF2B5EF4-FFF2-40B4-BE49-F238E27FC236}">
                  <a16:creationId xmlns:a16="http://schemas.microsoft.com/office/drawing/2014/main" id="{95EE93A1-A9BB-4272-9916-FD6BA9D45D1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6348" b="18256"/>
            <a:stretch>
              <a:fillRect/>
            </a:stretch>
          </p:blipFill>
          <p:spPr bwMode="auto">
            <a:xfrm>
              <a:off x="6876" y="2915"/>
              <a:ext cx="1444" cy="7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6">
              <a:extLst>
                <a:ext uri="{FF2B5EF4-FFF2-40B4-BE49-F238E27FC236}">
                  <a16:creationId xmlns:a16="http://schemas.microsoft.com/office/drawing/2014/main" id="{8C9D028E-1B1C-481E-A588-DF6C23554D43}"/>
                </a:ext>
              </a:extLst>
            </p:cNvPr>
            <p:cNvGrpSpPr>
              <a:grpSpLocks/>
            </p:cNvGrpSpPr>
            <p:nvPr/>
          </p:nvGrpSpPr>
          <p:grpSpPr bwMode="auto">
            <a:xfrm>
              <a:off x="5120" y="2689"/>
              <a:ext cx="3835" cy="3152"/>
              <a:chOff x="5120" y="2689"/>
              <a:chExt cx="3835" cy="3152"/>
            </a:xfrm>
          </p:grpSpPr>
          <p:pic>
            <p:nvPicPr>
              <p:cNvPr id="8" name="Picture 7" descr="j_1syifb[1]">
                <a:extLst>
                  <a:ext uri="{FF2B5EF4-FFF2-40B4-BE49-F238E27FC236}">
                    <a16:creationId xmlns:a16="http://schemas.microsoft.com/office/drawing/2014/main" id="{56312AE3-64A7-420E-96F8-C40250DBD85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1" y="3828"/>
                <a:ext cx="2728" cy="2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8">
                <a:extLst>
                  <a:ext uri="{FF2B5EF4-FFF2-40B4-BE49-F238E27FC236}">
                    <a16:creationId xmlns:a16="http://schemas.microsoft.com/office/drawing/2014/main" id="{089A782F-9F02-4A0C-B954-339A3352B902}"/>
                  </a:ext>
                </a:extLst>
              </p:cNvPr>
              <p:cNvSpPr>
                <a:spLocks noChangeArrowheads="1" noChangeShapeType="1" noTextEdit="1"/>
              </p:cNvSpPr>
              <p:nvPr/>
            </p:nvSpPr>
            <p:spPr bwMode="auto">
              <a:xfrm>
                <a:off x="8193" y="5374"/>
                <a:ext cx="572" cy="224"/>
              </a:xfrm>
              <a:prstGeom prst="rect">
                <a:avLst/>
              </a:prstGeom>
            </p:spPr>
            <p:txBody>
              <a:bodyPr wrap="none" fromWordArt="1">
                <a:prstTxWarp prst="textPlain">
                  <a:avLst>
                    <a:gd name="adj" fmla="val 50000"/>
                  </a:avLst>
                </a:prstTxWarp>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800" b="0" i="0" u="none" strike="noStrike" kern="10" cap="none" spc="0" normalizeH="0" baseline="0" noProof="0" dirty="0">
                    <a:ln w="9525">
                      <a:solidFill>
                        <a:srgbClr val="000000"/>
                      </a:solidFill>
                      <a:round/>
                      <a:headEnd/>
                      <a:tailEnd/>
                    </a:ln>
                    <a:solidFill>
                      <a:srgbClr val="000000"/>
                    </a:solidFill>
                    <a:effectLst/>
                    <a:uLnTx/>
                    <a:uFillTx/>
                    <a:latin typeface="Arial" panose="020B0604020202020204" pitchFamily="34" charset="0"/>
                    <a:cs typeface="Arial" panose="020B0604020202020204" pitchFamily="34" charset="0"/>
                    <a:sym typeface="Corbel"/>
                  </a:rPr>
                  <a:t>Home</a:t>
                </a:r>
              </a:p>
            </p:txBody>
          </p:sp>
          <p:pic>
            <p:nvPicPr>
              <p:cNvPr id="10" name="Picture 9" descr="ugpabhfg[1]">
                <a:extLst>
                  <a:ext uri="{FF2B5EF4-FFF2-40B4-BE49-F238E27FC236}">
                    <a16:creationId xmlns:a16="http://schemas.microsoft.com/office/drawing/2014/main" id="{6DEBC80F-92DD-44FF-94B2-C50F8CABEDE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 y="3362"/>
                <a:ext cx="1143" cy="1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lbbl2wbm[1]">
                <a:extLst>
                  <a:ext uri="{FF2B5EF4-FFF2-40B4-BE49-F238E27FC236}">
                    <a16:creationId xmlns:a16="http://schemas.microsoft.com/office/drawing/2014/main" id="{6A145BCA-944A-401D-8FCB-A4DE26237B3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8" y="2915"/>
                <a:ext cx="952" cy="1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descr="1m3swnae[1]">
                <a:extLst>
                  <a:ext uri="{FF2B5EF4-FFF2-40B4-BE49-F238E27FC236}">
                    <a16:creationId xmlns:a16="http://schemas.microsoft.com/office/drawing/2014/main" id="{04113940-B9CE-4400-A7AC-4298527C1C3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19618">
                <a:off x="5397" y="4913"/>
                <a:ext cx="1078" cy="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2" descr="dtvyrvaj[1]">
                <a:extLst>
                  <a:ext uri="{FF2B5EF4-FFF2-40B4-BE49-F238E27FC236}">
                    <a16:creationId xmlns:a16="http://schemas.microsoft.com/office/drawing/2014/main" id="{900A7461-399F-49C8-A1E6-38303D93C5D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130" y="3596"/>
                <a:ext cx="1206" cy="6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WordArt 13">
                <a:extLst>
                  <a:ext uri="{FF2B5EF4-FFF2-40B4-BE49-F238E27FC236}">
                    <a16:creationId xmlns:a16="http://schemas.microsoft.com/office/drawing/2014/main" id="{B50A3230-97BC-436C-B432-9A6EE3A32BE1}"/>
                  </a:ext>
                </a:extLst>
              </p:cNvPr>
              <p:cNvSpPr>
                <a:spLocks noChangeArrowheads="1" noChangeShapeType="1" noTextEdit="1"/>
              </p:cNvSpPr>
              <p:nvPr/>
            </p:nvSpPr>
            <p:spPr bwMode="auto">
              <a:xfrm rot="20904029">
                <a:off x="5246" y="3370"/>
                <a:ext cx="832" cy="540"/>
              </a:xfrm>
              <a:prstGeom prst="rect">
                <a:avLst/>
              </a:prstGeom>
            </p:spPr>
            <p:txBody>
              <a:bodyPr spcFirstLastPara="1" wrap="none" fromWordArt="1">
                <a:prstTxWarp prst="textArchUp">
                  <a:avLst>
                    <a:gd name="adj" fmla="val 10800004"/>
                  </a:avLst>
                </a:prstTxWarp>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00" b="0" i="0" u="none" strike="noStrike" kern="10" cap="none" spc="0" normalizeH="0" baseline="0" noProof="0" dirty="0">
                    <a:ln w="9525">
                      <a:solidFill>
                        <a:srgbClr val="000000"/>
                      </a:solidFill>
                      <a:round/>
                      <a:headEnd/>
                      <a:tailEnd/>
                    </a:ln>
                    <a:solidFill>
                      <a:srgbClr val="000000"/>
                    </a:solidFill>
                    <a:effectLst/>
                    <a:uLnTx/>
                    <a:uFillTx/>
                    <a:latin typeface="Arial" panose="020B0604020202020204" pitchFamily="34" charset="0"/>
                    <a:cs typeface="Arial" panose="020B0604020202020204" pitchFamily="34" charset="0"/>
                    <a:sym typeface="Corbel"/>
                  </a:rPr>
                  <a:t>Agencies</a:t>
                </a:r>
              </a:p>
            </p:txBody>
          </p:sp>
          <p:sp>
            <p:nvSpPr>
              <p:cNvPr id="15" name="WordArt 14">
                <a:extLst>
                  <a:ext uri="{FF2B5EF4-FFF2-40B4-BE49-F238E27FC236}">
                    <a16:creationId xmlns:a16="http://schemas.microsoft.com/office/drawing/2014/main" id="{3319C3C4-D90A-4881-B822-53E17FCC17CB}"/>
                  </a:ext>
                </a:extLst>
              </p:cNvPr>
              <p:cNvSpPr>
                <a:spLocks noChangeArrowheads="1" noChangeShapeType="1" noTextEdit="1"/>
              </p:cNvSpPr>
              <p:nvPr/>
            </p:nvSpPr>
            <p:spPr bwMode="auto">
              <a:xfrm rot="5400000">
                <a:off x="8231" y="3880"/>
                <a:ext cx="805" cy="237"/>
              </a:xfrm>
              <a:prstGeom prst="rect">
                <a:avLst/>
              </a:prstGeom>
            </p:spPr>
            <p:txBody>
              <a:bodyPr vert="wordArtVert" wrap="none" fromWordArt="1">
                <a:prstTxWarp prst="textPlain">
                  <a:avLst>
                    <a:gd name="adj" fmla="val 50060"/>
                  </a:avLst>
                </a:prstTxWarp>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00" b="0" i="0" u="none" strike="noStrike" kern="10" cap="none" spc="0" normalizeH="0" baseline="0" noProof="0" dirty="0">
                    <a:ln w="9525">
                      <a:solidFill>
                        <a:srgbClr val="000000"/>
                      </a:solidFill>
                      <a:round/>
                      <a:headEnd/>
                      <a:tailEnd/>
                    </a:ln>
                    <a:solidFill>
                      <a:srgbClr val="000000"/>
                    </a:solidFill>
                    <a:effectLst/>
                    <a:uLnTx/>
                    <a:uFillTx/>
                    <a:latin typeface="Arial" panose="020B0604020202020204" pitchFamily="34" charset="0"/>
                    <a:cs typeface="Arial" panose="020B0604020202020204" pitchFamily="34" charset="0"/>
                    <a:sym typeface="Corbel"/>
                  </a:rPr>
                  <a:t>Work</a:t>
                </a:r>
              </a:p>
            </p:txBody>
          </p:sp>
          <p:sp>
            <p:nvSpPr>
              <p:cNvPr id="16" name="WordArt 15">
                <a:extLst>
                  <a:ext uri="{FF2B5EF4-FFF2-40B4-BE49-F238E27FC236}">
                    <a16:creationId xmlns:a16="http://schemas.microsoft.com/office/drawing/2014/main" id="{D82AF6F0-7409-48A5-8159-88F590ABA328}"/>
                  </a:ext>
                </a:extLst>
              </p:cNvPr>
              <p:cNvSpPr>
                <a:spLocks noChangeArrowheads="1" noChangeShapeType="1" noTextEdit="1"/>
              </p:cNvSpPr>
              <p:nvPr/>
            </p:nvSpPr>
            <p:spPr bwMode="auto">
              <a:xfrm rot="1112512">
                <a:off x="7558" y="2915"/>
                <a:ext cx="1080" cy="432"/>
              </a:xfrm>
              <a:prstGeom prst="rect">
                <a:avLst/>
              </a:prstGeom>
            </p:spPr>
            <p:txBody>
              <a:bodyPr spcFirstLastPara="1" wrap="none" fromWordArt="1">
                <a:prstTxWarp prst="textArchUp">
                  <a:avLst>
                    <a:gd name="adj" fmla="val 10800004"/>
                  </a:avLst>
                </a:prstTxWarp>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00" b="0" i="0" u="none" strike="noStrike" kern="10" cap="none" spc="0" normalizeH="0" baseline="0" noProof="0" dirty="0">
                    <a:ln w="9525">
                      <a:solidFill>
                        <a:srgbClr val="000000"/>
                      </a:solidFill>
                      <a:round/>
                      <a:headEnd/>
                      <a:tailEnd/>
                    </a:ln>
                    <a:solidFill>
                      <a:srgbClr val="000000"/>
                    </a:solidFill>
                    <a:effectLst/>
                    <a:uLnTx/>
                    <a:uFillTx/>
                    <a:latin typeface="Arial" panose="020B0604020202020204" pitchFamily="34" charset="0"/>
                    <a:cs typeface="Arial" panose="020B0604020202020204" pitchFamily="34" charset="0"/>
                    <a:sym typeface="Corbel"/>
                  </a:rPr>
                  <a:t>Recreation</a:t>
                </a:r>
              </a:p>
            </p:txBody>
          </p:sp>
          <p:sp>
            <p:nvSpPr>
              <p:cNvPr id="17" name="WordArt 16">
                <a:extLst>
                  <a:ext uri="{FF2B5EF4-FFF2-40B4-BE49-F238E27FC236}">
                    <a16:creationId xmlns:a16="http://schemas.microsoft.com/office/drawing/2014/main" id="{B25E83AA-FDA4-4367-852D-3376A056E3AE}"/>
                  </a:ext>
                </a:extLst>
              </p:cNvPr>
              <p:cNvSpPr>
                <a:spLocks noChangeArrowheads="1" noChangeShapeType="1" noTextEdit="1"/>
              </p:cNvSpPr>
              <p:nvPr/>
            </p:nvSpPr>
            <p:spPr bwMode="auto">
              <a:xfrm rot="21459038">
                <a:off x="6166" y="2689"/>
                <a:ext cx="983" cy="503"/>
              </a:xfrm>
              <a:prstGeom prst="rect">
                <a:avLst/>
              </a:prstGeom>
            </p:spPr>
            <p:txBody>
              <a:bodyPr spcFirstLastPara="1" wrap="none" fromWordArt="1">
                <a:prstTxWarp prst="textArchUp">
                  <a:avLst>
                    <a:gd name="adj" fmla="val 11108916"/>
                  </a:avLst>
                </a:prstTxWarp>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00" b="0" i="0" u="none" strike="noStrike" kern="10" cap="none" spc="0" normalizeH="0" baseline="0" noProof="0" dirty="0">
                    <a:ln w="9525">
                      <a:solidFill>
                        <a:srgbClr val="000000"/>
                      </a:solidFill>
                      <a:round/>
                      <a:headEnd/>
                      <a:tailEnd/>
                    </a:ln>
                    <a:solidFill>
                      <a:srgbClr val="000000"/>
                    </a:solidFill>
                    <a:effectLst/>
                    <a:uLnTx/>
                    <a:uFillTx/>
                    <a:latin typeface="Arial" panose="020B0604020202020204" pitchFamily="34" charset="0"/>
                    <a:cs typeface="Arial" panose="020B0604020202020204" pitchFamily="34" charset="0"/>
                    <a:sym typeface="Corbel"/>
                  </a:rPr>
                  <a:t>Education</a:t>
                </a:r>
              </a:p>
            </p:txBody>
          </p:sp>
          <p:sp>
            <p:nvSpPr>
              <p:cNvPr id="18" name="WordArt 17">
                <a:extLst>
                  <a:ext uri="{FF2B5EF4-FFF2-40B4-BE49-F238E27FC236}">
                    <a16:creationId xmlns:a16="http://schemas.microsoft.com/office/drawing/2014/main" id="{B2CC4209-CF31-43C6-AFA3-7DB0CE1C4A3C}"/>
                  </a:ext>
                </a:extLst>
              </p:cNvPr>
              <p:cNvSpPr>
                <a:spLocks noChangeArrowheads="1" noChangeShapeType="1" noTextEdit="1"/>
              </p:cNvSpPr>
              <p:nvPr/>
            </p:nvSpPr>
            <p:spPr bwMode="auto">
              <a:xfrm rot="21467698">
                <a:off x="5120" y="4559"/>
                <a:ext cx="911" cy="371"/>
              </a:xfrm>
              <a:prstGeom prst="rect">
                <a:avLst/>
              </a:prstGeom>
            </p:spPr>
            <p:txBody>
              <a:bodyPr spcFirstLastPara="1" wrap="none" fromWordArt="1">
                <a:prstTxWarp prst="textArchUp">
                  <a:avLst>
                    <a:gd name="adj" fmla="val 11980074"/>
                  </a:avLst>
                </a:prstTxWarp>
              </a:bodyPr>
              <a:lstStyle/>
              <a:p>
                <a:pPr marL="0" marR="0" lvl="0" indent="0" algn="ctr" defTabSz="457200" rtl="0" eaLnBrk="1" fontAlgn="auto" latinLnBrk="0" hangingPunct="0">
                  <a:lnSpc>
                    <a:spcPct val="100000"/>
                  </a:lnSpc>
                  <a:spcBef>
                    <a:spcPts val="0"/>
                  </a:spcBef>
                  <a:spcAft>
                    <a:spcPts val="0"/>
                  </a:spcAft>
                  <a:buClrTx/>
                  <a:buSzTx/>
                  <a:buFontTx/>
                  <a:buNone/>
                  <a:tabLst/>
                  <a:defRPr/>
                </a:pPr>
                <a:r>
                  <a:rPr kumimoji="0" lang="en-US" sz="900" b="0" i="0" u="none" strike="noStrike" kern="10" cap="none" spc="0" normalizeH="0" baseline="0" noProof="0" dirty="0">
                    <a:ln w="9525">
                      <a:solidFill>
                        <a:srgbClr val="000000"/>
                      </a:solidFill>
                      <a:round/>
                      <a:headEnd/>
                      <a:tailEnd/>
                    </a:ln>
                    <a:solidFill>
                      <a:srgbClr val="000000"/>
                    </a:solidFill>
                    <a:effectLst/>
                    <a:uLnTx/>
                    <a:uFillTx/>
                    <a:latin typeface="Arial" panose="020B0604020202020204" pitchFamily="34" charset="0"/>
                    <a:cs typeface="Arial" panose="020B0604020202020204" pitchFamily="34" charset="0"/>
                    <a:sym typeface="Corbel"/>
                  </a:rPr>
                  <a:t>Mobility</a:t>
                </a:r>
              </a:p>
            </p:txBody>
          </p:sp>
          <p:grpSp>
            <p:nvGrpSpPr>
              <p:cNvPr id="19" name="Group 18">
                <a:extLst>
                  <a:ext uri="{FF2B5EF4-FFF2-40B4-BE49-F238E27FC236}">
                    <a16:creationId xmlns:a16="http://schemas.microsoft.com/office/drawing/2014/main" id="{EA9EFE71-2856-4A05-86D5-1F1130B999B7}"/>
                  </a:ext>
                </a:extLst>
              </p:cNvPr>
              <p:cNvGrpSpPr>
                <a:grpSpLocks noChangeAspect="1"/>
              </p:cNvGrpSpPr>
              <p:nvPr/>
            </p:nvGrpSpPr>
            <p:grpSpPr bwMode="auto">
              <a:xfrm>
                <a:off x="8130" y="4480"/>
                <a:ext cx="825" cy="894"/>
                <a:chOff x="7041" y="2525"/>
                <a:chExt cx="929" cy="902"/>
              </a:xfrm>
            </p:grpSpPr>
            <p:sp>
              <p:nvSpPr>
                <p:cNvPr id="20" name="AutoShape 19">
                  <a:extLst>
                    <a:ext uri="{FF2B5EF4-FFF2-40B4-BE49-F238E27FC236}">
                      <a16:creationId xmlns:a16="http://schemas.microsoft.com/office/drawing/2014/main" id="{DDF8D40C-2E4E-4E37-A036-A173177C022D}"/>
                    </a:ext>
                  </a:extLst>
                </p:cNvPr>
                <p:cNvSpPr>
                  <a:spLocks noChangeAspect="1" noChangeArrowheads="1"/>
                </p:cNvSpPr>
                <p:nvPr/>
              </p:nvSpPr>
              <p:spPr bwMode="auto">
                <a:xfrm>
                  <a:off x="7041" y="2525"/>
                  <a:ext cx="929" cy="9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marL="0" marR="0" lvl="0" indent="0" algn="l" defTabSz="4572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0" cap="none" spc="0" normalizeH="0" baseline="0" noProof="0" dirty="0">
                    <a:ln>
                      <a:noFill/>
                    </a:ln>
                    <a:solidFill>
                      <a:srgbClr val="2F2B20"/>
                    </a:solidFill>
                    <a:effectLst/>
                    <a:uLnTx/>
                    <a:uFillTx/>
                    <a:latin typeface="Lucida Sans Unicode" panose="020B0602030504020204" pitchFamily="34" charset="0"/>
                    <a:sym typeface="Corbel"/>
                  </a:endParaRPr>
                </a:p>
              </p:txBody>
            </p:sp>
            <p:sp>
              <p:nvSpPr>
                <p:cNvPr id="21" name="Freeform 20">
                  <a:extLst>
                    <a:ext uri="{FF2B5EF4-FFF2-40B4-BE49-F238E27FC236}">
                      <a16:creationId xmlns:a16="http://schemas.microsoft.com/office/drawing/2014/main" id="{3856813F-F87B-4B2A-9E4D-3CE24BA911F0}"/>
                    </a:ext>
                  </a:extLst>
                </p:cNvPr>
                <p:cNvSpPr>
                  <a:spLocks/>
                </p:cNvSpPr>
                <p:nvPr/>
              </p:nvSpPr>
              <p:spPr bwMode="auto">
                <a:xfrm>
                  <a:off x="7184" y="2525"/>
                  <a:ext cx="457" cy="734"/>
                </a:xfrm>
                <a:custGeom>
                  <a:avLst/>
                  <a:gdLst>
                    <a:gd name="T0" fmla="*/ 0 w 1370"/>
                    <a:gd name="T1" fmla="*/ 0 h 2202"/>
                    <a:gd name="T2" fmla="*/ 0 w 1370"/>
                    <a:gd name="T3" fmla="*/ 0 h 2202"/>
                    <a:gd name="T4" fmla="*/ 0 w 1370"/>
                    <a:gd name="T5" fmla="*/ 0 h 2202"/>
                    <a:gd name="T6" fmla="*/ 0 w 1370"/>
                    <a:gd name="T7" fmla="*/ 0 h 2202"/>
                    <a:gd name="T8" fmla="*/ 0 w 1370"/>
                    <a:gd name="T9" fmla="*/ 0 h 2202"/>
                    <a:gd name="T10" fmla="*/ 0 w 1370"/>
                    <a:gd name="T11" fmla="*/ 0 h 2202"/>
                    <a:gd name="T12" fmla="*/ 0 w 1370"/>
                    <a:gd name="T13" fmla="*/ 0 h 2202"/>
                    <a:gd name="T14" fmla="*/ 0 w 1370"/>
                    <a:gd name="T15" fmla="*/ 0 h 2202"/>
                    <a:gd name="T16" fmla="*/ 0 w 1370"/>
                    <a:gd name="T17" fmla="*/ 0 h 2202"/>
                    <a:gd name="T18" fmla="*/ 0 w 1370"/>
                    <a:gd name="T19" fmla="*/ 0 h 2202"/>
                    <a:gd name="T20" fmla="*/ 0 w 1370"/>
                    <a:gd name="T21" fmla="*/ 0 h 220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370"/>
                    <a:gd name="T34" fmla="*/ 0 h 2202"/>
                    <a:gd name="T35" fmla="*/ 1370 w 1370"/>
                    <a:gd name="T36" fmla="*/ 2202 h 220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370" h="2202">
                      <a:moveTo>
                        <a:pt x="677" y="0"/>
                      </a:moveTo>
                      <a:lnTo>
                        <a:pt x="0" y="641"/>
                      </a:lnTo>
                      <a:lnTo>
                        <a:pt x="24" y="2202"/>
                      </a:lnTo>
                      <a:lnTo>
                        <a:pt x="1370" y="2202"/>
                      </a:lnTo>
                      <a:lnTo>
                        <a:pt x="1370" y="712"/>
                      </a:lnTo>
                      <a:lnTo>
                        <a:pt x="1292" y="525"/>
                      </a:lnTo>
                      <a:lnTo>
                        <a:pt x="1309" y="175"/>
                      </a:lnTo>
                      <a:lnTo>
                        <a:pt x="1117" y="181"/>
                      </a:lnTo>
                      <a:lnTo>
                        <a:pt x="1105" y="374"/>
                      </a:lnTo>
                      <a:lnTo>
                        <a:pt x="677" y="0"/>
                      </a:lnTo>
                      <a:close/>
                    </a:path>
                  </a:pathLst>
                </a:custGeom>
                <a:solidFill>
                  <a:srgbClr val="FF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2" name="Freeform 21">
                  <a:extLst>
                    <a:ext uri="{FF2B5EF4-FFF2-40B4-BE49-F238E27FC236}">
                      <a16:creationId xmlns:a16="http://schemas.microsoft.com/office/drawing/2014/main" id="{5DBFF09C-8A31-4574-B32A-712570B9C3FE}"/>
                    </a:ext>
                  </a:extLst>
                </p:cNvPr>
                <p:cNvSpPr>
                  <a:spLocks/>
                </p:cNvSpPr>
                <p:nvPr/>
              </p:nvSpPr>
              <p:spPr bwMode="auto">
                <a:xfrm>
                  <a:off x="7348" y="3095"/>
                  <a:ext cx="85" cy="229"/>
                </a:xfrm>
                <a:custGeom>
                  <a:avLst/>
                  <a:gdLst>
                    <a:gd name="T0" fmla="*/ 0 w 256"/>
                    <a:gd name="T1" fmla="*/ 0 h 686"/>
                    <a:gd name="T2" fmla="*/ 0 w 256"/>
                    <a:gd name="T3" fmla="*/ 0 h 686"/>
                    <a:gd name="T4" fmla="*/ 0 w 256"/>
                    <a:gd name="T5" fmla="*/ 0 h 686"/>
                    <a:gd name="T6" fmla="*/ 0 w 256"/>
                    <a:gd name="T7" fmla="*/ 0 h 686"/>
                    <a:gd name="T8" fmla="*/ 0 w 256"/>
                    <a:gd name="T9" fmla="*/ 0 h 686"/>
                    <a:gd name="T10" fmla="*/ 0 w 256"/>
                    <a:gd name="T11" fmla="*/ 0 h 686"/>
                    <a:gd name="T12" fmla="*/ 0 60000 65536"/>
                    <a:gd name="T13" fmla="*/ 0 60000 65536"/>
                    <a:gd name="T14" fmla="*/ 0 60000 65536"/>
                    <a:gd name="T15" fmla="*/ 0 60000 65536"/>
                    <a:gd name="T16" fmla="*/ 0 60000 65536"/>
                    <a:gd name="T17" fmla="*/ 0 60000 65536"/>
                    <a:gd name="T18" fmla="*/ 0 w 256"/>
                    <a:gd name="T19" fmla="*/ 0 h 686"/>
                    <a:gd name="T20" fmla="*/ 256 w 256"/>
                    <a:gd name="T21" fmla="*/ 686 h 686"/>
                  </a:gdLst>
                  <a:ahLst/>
                  <a:cxnLst>
                    <a:cxn ang="T12">
                      <a:pos x="T0" y="T1"/>
                    </a:cxn>
                    <a:cxn ang="T13">
                      <a:pos x="T2" y="T3"/>
                    </a:cxn>
                    <a:cxn ang="T14">
                      <a:pos x="T4" y="T5"/>
                    </a:cxn>
                    <a:cxn ang="T15">
                      <a:pos x="T6" y="T7"/>
                    </a:cxn>
                    <a:cxn ang="T16">
                      <a:pos x="T8" y="T9"/>
                    </a:cxn>
                    <a:cxn ang="T17">
                      <a:pos x="T10" y="T11"/>
                    </a:cxn>
                  </a:cxnLst>
                  <a:rect l="T18" t="T19" r="T20" b="T21"/>
                  <a:pathLst>
                    <a:path w="256" h="686">
                      <a:moveTo>
                        <a:pt x="5" y="0"/>
                      </a:moveTo>
                      <a:lnTo>
                        <a:pt x="0" y="686"/>
                      </a:lnTo>
                      <a:lnTo>
                        <a:pt x="256" y="686"/>
                      </a:lnTo>
                      <a:lnTo>
                        <a:pt x="240" y="6"/>
                      </a:lnTo>
                      <a:lnTo>
                        <a:pt x="5" y="0"/>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3" name="Freeform 22">
                  <a:extLst>
                    <a:ext uri="{FF2B5EF4-FFF2-40B4-BE49-F238E27FC236}">
                      <a16:creationId xmlns:a16="http://schemas.microsoft.com/office/drawing/2014/main" id="{FB1226A7-0AC3-481C-A093-ACF2BCE41ABD}"/>
                    </a:ext>
                  </a:extLst>
                </p:cNvPr>
                <p:cNvSpPr>
                  <a:spLocks/>
                </p:cNvSpPr>
                <p:nvPr/>
              </p:nvSpPr>
              <p:spPr bwMode="auto">
                <a:xfrm>
                  <a:off x="7324" y="2809"/>
                  <a:ext cx="136" cy="120"/>
                </a:xfrm>
                <a:custGeom>
                  <a:avLst/>
                  <a:gdLst>
                    <a:gd name="T0" fmla="*/ 0 w 410"/>
                    <a:gd name="T1" fmla="*/ 0 h 360"/>
                    <a:gd name="T2" fmla="*/ 0 w 410"/>
                    <a:gd name="T3" fmla="*/ 0 h 360"/>
                    <a:gd name="T4" fmla="*/ 0 w 410"/>
                    <a:gd name="T5" fmla="*/ 0 h 360"/>
                    <a:gd name="T6" fmla="*/ 0 w 410"/>
                    <a:gd name="T7" fmla="*/ 0 h 360"/>
                    <a:gd name="T8" fmla="*/ 0 w 410"/>
                    <a:gd name="T9" fmla="*/ 0 h 360"/>
                    <a:gd name="T10" fmla="*/ 0 w 410"/>
                    <a:gd name="T11" fmla="*/ 0 h 360"/>
                    <a:gd name="T12" fmla="*/ 0 60000 65536"/>
                    <a:gd name="T13" fmla="*/ 0 60000 65536"/>
                    <a:gd name="T14" fmla="*/ 0 60000 65536"/>
                    <a:gd name="T15" fmla="*/ 0 60000 65536"/>
                    <a:gd name="T16" fmla="*/ 0 60000 65536"/>
                    <a:gd name="T17" fmla="*/ 0 60000 65536"/>
                    <a:gd name="T18" fmla="*/ 0 w 410"/>
                    <a:gd name="T19" fmla="*/ 0 h 360"/>
                    <a:gd name="T20" fmla="*/ 410 w 410"/>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410" h="360">
                      <a:moveTo>
                        <a:pt x="9" y="5"/>
                      </a:moveTo>
                      <a:lnTo>
                        <a:pt x="0" y="360"/>
                      </a:lnTo>
                      <a:lnTo>
                        <a:pt x="410" y="353"/>
                      </a:lnTo>
                      <a:lnTo>
                        <a:pt x="401" y="0"/>
                      </a:lnTo>
                      <a:lnTo>
                        <a:pt x="9" y="5"/>
                      </a:lnTo>
                      <a:close/>
                    </a:path>
                  </a:pathLst>
                </a:custGeom>
                <a:solidFill>
                  <a:srgbClr val="BFB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4" name="Freeform 23">
                  <a:extLst>
                    <a:ext uri="{FF2B5EF4-FFF2-40B4-BE49-F238E27FC236}">
                      <a16:creationId xmlns:a16="http://schemas.microsoft.com/office/drawing/2014/main" id="{D9140EF5-B5AD-4B91-AE9B-390F246DDBF5}"/>
                    </a:ext>
                  </a:extLst>
                </p:cNvPr>
                <p:cNvSpPr>
                  <a:spLocks/>
                </p:cNvSpPr>
                <p:nvPr/>
              </p:nvSpPr>
              <p:spPr bwMode="auto">
                <a:xfrm>
                  <a:off x="7096" y="2547"/>
                  <a:ext cx="588" cy="346"/>
                </a:xfrm>
                <a:custGeom>
                  <a:avLst/>
                  <a:gdLst>
                    <a:gd name="T0" fmla="*/ 0 w 1763"/>
                    <a:gd name="T1" fmla="*/ 0 h 1040"/>
                    <a:gd name="T2" fmla="*/ 0 w 1763"/>
                    <a:gd name="T3" fmla="*/ 0 h 1040"/>
                    <a:gd name="T4" fmla="*/ 0 w 1763"/>
                    <a:gd name="T5" fmla="*/ 0 h 1040"/>
                    <a:gd name="T6" fmla="*/ 0 w 1763"/>
                    <a:gd name="T7" fmla="*/ 0 h 1040"/>
                    <a:gd name="T8" fmla="*/ 0 w 1763"/>
                    <a:gd name="T9" fmla="*/ 0 h 1040"/>
                    <a:gd name="T10" fmla="*/ 0 w 1763"/>
                    <a:gd name="T11" fmla="*/ 0 h 1040"/>
                    <a:gd name="T12" fmla="*/ 0 w 1763"/>
                    <a:gd name="T13" fmla="*/ 0 h 1040"/>
                    <a:gd name="T14" fmla="*/ 0 w 1763"/>
                    <a:gd name="T15" fmla="*/ 0 h 1040"/>
                    <a:gd name="T16" fmla="*/ 0 60000 65536"/>
                    <a:gd name="T17" fmla="*/ 0 60000 65536"/>
                    <a:gd name="T18" fmla="*/ 0 60000 65536"/>
                    <a:gd name="T19" fmla="*/ 0 60000 65536"/>
                    <a:gd name="T20" fmla="*/ 0 60000 65536"/>
                    <a:gd name="T21" fmla="*/ 0 60000 65536"/>
                    <a:gd name="T22" fmla="*/ 0 60000 65536"/>
                    <a:gd name="T23" fmla="*/ 0 60000 65536"/>
                    <a:gd name="T24" fmla="*/ 0 w 1763"/>
                    <a:gd name="T25" fmla="*/ 0 h 1040"/>
                    <a:gd name="T26" fmla="*/ 1763 w 1763"/>
                    <a:gd name="T27" fmla="*/ 1040 h 104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763" h="1040">
                      <a:moveTo>
                        <a:pt x="870" y="0"/>
                      </a:moveTo>
                      <a:lnTo>
                        <a:pt x="0" y="913"/>
                      </a:lnTo>
                      <a:lnTo>
                        <a:pt x="105" y="1028"/>
                      </a:lnTo>
                      <a:lnTo>
                        <a:pt x="898" y="204"/>
                      </a:lnTo>
                      <a:lnTo>
                        <a:pt x="1668" y="1040"/>
                      </a:lnTo>
                      <a:lnTo>
                        <a:pt x="1763" y="913"/>
                      </a:lnTo>
                      <a:lnTo>
                        <a:pt x="87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5" name="Freeform 24">
                  <a:extLst>
                    <a:ext uri="{FF2B5EF4-FFF2-40B4-BE49-F238E27FC236}">
                      <a16:creationId xmlns:a16="http://schemas.microsoft.com/office/drawing/2014/main" id="{3F31EE86-AB1B-48AB-AFC8-C58DC9524296}"/>
                    </a:ext>
                  </a:extLst>
                </p:cNvPr>
                <p:cNvSpPr>
                  <a:spLocks/>
                </p:cNvSpPr>
                <p:nvPr/>
              </p:nvSpPr>
              <p:spPr bwMode="auto">
                <a:xfrm>
                  <a:off x="7520" y="2635"/>
                  <a:ext cx="97" cy="163"/>
                </a:xfrm>
                <a:custGeom>
                  <a:avLst/>
                  <a:gdLst>
                    <a:gd name="T0" fmla="*/ 0 w 290"/>
                    <a:gd name="T1" fmla="*/ 0 h 488"/>
                    <a:gd name="T2" fmla="*/ 0 w 290"/>
                    <a:gd name="T3" fmla="*/ 0 h 488"/>
                    <a:gd name="T4" fmla="*/ 0 w 290"/>
                    <a:gd name="T5" fmla="*/ 0 h 488"/>
                    <a:gd name="T6" fmla="*/ 0 w 290"/>
                    <a:gd name="T7" fmla="*/ 0 h 488"/>
                    <a:gd name="T8" fmla="*/ 0 w 290"/>
                    <a:gd name="T9" fmla="*/ 0 h 488"/>
                    <a:gd name="T10" fmla="*/ 0 w 290"/>
                    <a:gd name="T11" fmla="*/ 0 h 488"/>
                    <a:gd name="T12" fmla="*/ 0 w 290"/>
                    <a:gd name="T13" fmla="*/ 0 h 488"/>
                    <a:gd name="T14" fmla="*/ 0 w 290"/>
                    <a:gd name="T15" fmla="*/ 0 h 488"/>
                    <a:gd name="T16" fmla="*/ 0 w 290"/>
                    <a:gd name="T17" fmla="*/ 0 h 488"/>
                    <a:gd name="T18" fmla="*/ 0 w 290"/>
                    <a:gd name="T19" fmla="*/ 0 h 48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0"/>
                    <a:gd name="T31" fmla="*/ 0 h 488"/>
                    <a:gd name="T32" fmla="*/ 290 w 290"/>
                    <a:gd name="T33" fmla="*/ 488 h 48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0" h="488">
                      <a:moveTo>
                        <a:pt x="8" y="209"/>
                      </a:moveTo>
                      <a:lnTo>
                        <a:pt x="0" y="0"/>
                      </a:lnTo>
                      <a:lnTo>
                        <a:pt x="290" y="0"/>
                      </a:lnTo>
                      <a:lnTo>
                        <a:pt x="290" y="488"/>
                      </a:lnTo>
                      <a:lnTo>
                        <a:pt x="197" y="398"/>
                      </a:lnTo>
                      <a:lnTo>
                        <a:pt x="197" y="85"/>
                      </a:lnTo>
                      <a:lnTo>
                        <a:pt x="109" y="85"/>
                      </a:lnTo>
                      <a:lnTo>
                        <a:pt x="109" y="326"/>
                      </a:lnTo>
                      <a:lnTo>
                        <a:pt x="8" y="20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6" name="Freeform 25">
                  <a:extLst>
                    <a:ext uri="{FF2B5EF4-FFF2-40B4-BE49-F238E27FC236}">
                      <a16:creationId xmlns:a16="http://schemas.microsoft.com/office/drawing/2014/main" id="{B98C3267-169E-44F5-AD2C-EC3B508CDE22}"/>
                    </a:ext>
                  </a:extLst>
                </p:cNvPr>
                <p:cNvSpPr>
                  <a:spLocks/>
                </p:cNvSpPr>
                <p:nvPr/>
              </p:nvSpPr>
              <p:spPr bwMode="auto">
                <a:xfrm>
                  <a:off x="7316" y="2800"/>
                  <a:ext cx="156" cy="138"/>
                </a:xfrm>
                <a:custGeom>
                  <a:avLst/>
                  <a:gdLst>
                    <a:gd name="T0" fmla="*/ 0 w 466"/>
                    <a:gd name="T1" fmla="*/ 0 h 412"/>
                    <a:gd name="T2" fmla="*/ 0 w 466"/>
                    <a:gd name="T3" fmla="*/ 0 h 412"/>
                    <a:gd name="T4" fmla="*/ 0 w 466"/>
                    <a:gd name="T5" fmla="*/ 0 h 412"/>
                    <a:gd name="T6" fmla="*/ 0 w 466"/>
                    <a:gd name="T7" fmla="*/ 0 h 412"/>
                    <a:gd name="T8" fmla="*/ 0 w 466"/>
                    <a:gd name="T9" fmla="*/ 0 h 412"/>
                    <a:gd name="T10" fmla="*/ 0 w 466"/>
                    <a:gd name="T11" fmla="*/ 0 h 412"/>
                    <a:gd name="T12" fmla="*/ 0 w 466"/>
                    <a:gd name="T13" fmla="*/ 0 h 412"/>
                    <a:gd name="T14" fmla="*/ 0 w 466"/>
                    <a:gd name="T15" fmla="*/ 0 h 412"/>
                    <a:gd name="T16" fmla="*/ 0 w 466"/>
                    <a:gd name="T17" fmla="*/ 0 h 412"/>
                    <a:gd name="T18" fmla="*/ 0 w 466"/>
                    <a:gd name="T19" fmla="*/ 0 h 41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6"/>
                    <a:gd name="T31" fmla="*/ 0 h 412"/>
                    <a:gd name="T32" fmla="*/ 466 w 466"/>
                    <a:gd name="T33" fmla="*/ 412 h 41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6" h="412">
                      <a:moveTo>
                        <a:pt x="0" y="0"/>
                      </a:moveTo>
                      <a:lnTo>
                        <a:pt x="466" y="0"/>
                      </a:lnTo>
                      <a:lnTo>
                        <a:pt x="466" y="412"/>
                      </a:lnTo>
                      <a:lnTo>
                        <a:pt x="9" y="412"/>
                      </a:lnTo>
                      <a:lnTo>
                        <a:pt x="9" y="360"/>
                      </a:lnTo>
                      <a:lnTo>
                        <a:pt x="396" y="360"/>
                      </a:lnTo>
                      <a:lnTo>
                        <a:pt x="396" y="62"/>
                      </a:lnTo>
                      <a:lnTo>
                        <a:pt x="55"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7" name="Freeform 26">
                  <a:extLst>
                    <a:ext uri="{FF2B5EF4-FFF2-40B4-BE49-F238E27FC236}">
                      <a16:creationId xmlns:a16="http://schemas.microsoft.com/office/drawing/2014/main" id="{118216C0-9CEF-47F4-BA0C-57E790969510}"/>
                    </a:ext>
                  </a:extLst>
                </p:cNvPr>
                <p:cNvSpPr>
                  <a:spLocks/>
                </p:cNvSpPr>
                <p:nvPr/>
              </p:nvSpPr>
              <p:spPr bwMode="auto">
                <a:xfrm>
                  <a:off x="7316" y="2800"/>
                  <a:ext cx="24" cy="137"/>
                </a:xfrm>
                <a:custGeom>
                  <a:avLst/>
                  <a:gdLst>
                    <a:gd name="T0" fmla="*/ 0 w 71"/>
                    <a:gd name="T1" fmla="*/ 0 h 411"/>
                    <a:gd name="T2" fmla="*/ 0 w 71"/>
                    <a:gd name="T3" fmla="*/ 0 h 411"/>
                    <a:gd name="T4" fmla="*/ 0 w 71"/>
                    <a:gd name="T5" fmla="*/ 0 h 411"/>
                    <a:gd name="T6" fmla="*/ 0 w 71"/>
                    <a:gd name="T7" fmla="*/ 0 h 411"/>
                    <a:gd name="T8" fmla="*/ 0 w 71"/>
                    <a:gd name="T9" fmla="*/ 0 h 411"/>
                    <a:gd name="T10" fmla="*/ 0 w 71"/>
                    <a:gd name="T11" fmla="*/ 0 h 411"/>
                    <a:gd name="T12" fmla="*/ 0 60000 65536"/>
                    <a:gd name="T13" fmla="*/ 0 60000 65536"/>
                    <a:gd name="T14" fmla="*/ 0 60000 65536"/>
                    <a:gd name="T15" fmla="*/ 0 60000 65536"/>
                    <a:gd name="T16" fmla="*/ 0 60000 65536"/>
                    <a:gd name="T17" fmla="*/ 0 60000 65536"/>
                    <a:gd name="T18" fmla="*/ 0 w 71"/>
                    <a:gd name="T19" fmla="*/ 0 h 411"/>
                    <a:gd name="T20" fmla="*/ 71 w 71"/>
                    <a:gd name="T21" fmla="*/ 411 h 411"/>
                  </a:gdLst>
                  <a:ahLst/>
                  <a:cxnLst>
                    <a:cxn ang="T12">
                      <a:pos x="T0" y="T1"/>
                    </a:cxn>
                    <a:cxn ang="T13">
                      <a:pos x="T2" y="T3"/>
                    </a:cxn>
                    <a:cxn ang="T14">
                      <a:pos x="T4" y="T5"/>
                    </a:cxn>
                    <a:cxn ang="T15">
                      <a:pos x="T6" y="T7"/>
                    </a:cxn>
                    <a:cxn ang="T16">
                      <a:pos x="T8" y="T9"/>
                    </a:cxn>
                    <a:cxn ang="T17">
                      <a:pos x="T10" y="T11"/>
                    </a:cxn>
                  </a:cxnLst>
                  <a:rect l="T18" t="T19" r="T20" b="T21"/>
                  <a:pathLst>
                    <a:path w="71" h="411">
                      <a:moveTo>
                        <a:pt x="0" y="0"/>
                      </a:moveTo>
                      <a:lnTo>
                        <a:pt x="0" y="411"/>
                      </a:lnTo>
                      <a:lnTo>
                        <a:pt x="71" y="411"/>
                      </a:lnTo>
                      <a:lnTo>
                        <a:pt x="71" y="59"/>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8" name="Freeform 27">
                  <a:extLst>
                    <a:ext uri="{FF2B5EF4-FFF2-40B4-BE49-F238E27FC236}">
                      <a16:creationId xmlns:a16="http://schemas.microsoft.com/office/drawing/2014/main" id="{6694FACC-1511-4CD2-AB0C-BDF3527A2C8A}"/>
                    </a:ext>
                  </a:extLst>
                </p:cNvPr>
                <p:cNvSpPr>
                  <a:spLocks/>
                </p:cNvSpPr>
                <p:nvPr/>
              </p:nvSpPr>
              <p:spPr bwMode="auto">
                <a:xfrm>
                  <a:off x="7324" y="2862"/>
                  <a:ext cx="140" cy="21"/>
                </a:xfrm>
                <a:custGeom>
                  <a:avLst/>
                  <a:gdLst>
                    <a:gd name="T0" fmla="*/ 0 w 420"/>
                    <a:gd name="T1" fmla="*/ 0 h 62"/>
                    <a:gd name="T2" fmla="*/ 0 w 420"/>
                    <a:gd name="T3" fmla="*/ 0 h 62"/>
                    <a:gd name="T4" fmla="*/ 0 w 420"/>
                    <a:gd name="T5" fmla="*/ 0 h 62"/>
                    <a:gd name="T6" fmla="*/ 0 w 420"/>
                    <a:gd name="T7" fmla="*/ 0 h 62"/>
                    <a:gd name="T8" fmla="*/ 0 w 420"/>
                    <a:gd name="T9" fmla="*/ 0 h 62"/>
                    <a:gd name="T10" fmla="*/ 0 w 420"/>
                    <a:gd name="T11" fmla="*/ 0 h 62"/>
                    <a:gd name="T12" fmla="*/ 0 60000 65536"/>
                    <a:gd name="T13" fmla="*/ 0 60000 65536"/>
                    <a:gd name="T14" fmla="*/ 0 60000 65536"/>
                    <a:gd name="T15" fmla="*/ 0 60000 65536"/>
                    <a:gd name="T16" fmla="*/ 0 60000 65536"/>
                    <a:gd name="T17" fmla="*/ 0 60000 65536"/>
                    <a:gd name="T18" fmla="*/ 0 w 420"/>
                    <a:gd name="T19" fmla="*/ 0 h 62"/>
                    <a:gd name="T20" fmla="*/ 420 w 420"/>
                    <a:gd name="T21" fmla="*/ 62 h 62"/>
                  </a:gdLst>
                  <a:ahLst/>
                  <a:cxnLst>
                    <a:cxn ang="T12">
                      <a:pos x="T0" y="T1"/>
                    </a:cxn>
                    <a:cxn ang="T13">
                      <a:pos x="T2" y="T3"/>
                    </a:cxn>
                    <a:cxn ang="T14">
                      <a:pos x="T4" y="T5"/>
                    </a:cxn>
                    <a:cxn ang="T15">
                      <a:pos x="T6" y="T7"/>
                    </a:cxn>
                    <a:cxn ang="T16">
                      <a:pos x="T8" y="T9"/>
                    </a:cxn>
                    <a:cxn ang="T17">
                      <a:pos x="T10" y="T11"/>
                    </a:cxn>
                  </a:cxnLst>
                  <a:rect l="T18" t="T19" r="T20" b="T21"/>
                  <a:pathLst>
                    <a:path w="420" h="62">
                      <a:moveTo>
                        <a:pt x="0" y="0"/>
                      </a:moveTo>
                      <a:lnTo>
                        <a:pt x="420" y="0"/>
                      </a:lnTo>
                      <a:lnTo>
                        <a:pt x="420" y="62"/>
                      </a:lnTo>
                      <a:lnTo>
                        <a:pt x="0" y="62"/>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29" name="Freeform 28">
                  <a:extLst>
                    <a:ext uri="{FF2B5EF4-FFF2-40B4-BE49-F238E27FC236}">
                      <a16:creationId xmlns:a16="http://schemas.microsoft.com/office/drawing/2014/main" id="{38C9A775-04DE-4060-B67A-FE6E4E5E326A}"/>
                    </a:ext>
                  </a:extLst>
                </p:cNvPr>
                <p:cNvSpPr>
                  <a:spLocks/>
                </p:cNvSpPr>
                <p:nvPr/>
              </p:nvSpPr>
              <p:spPr bwMode="auto">
                <a:xfrm>
                  <a:off x="7382" y="2811"/>
                  <a:ext cx="21" cy="120"/>
                </a:xfrm>
                <a:custGeom>
                  <a:avLst/>
                  <a:gdLst>
                    <a:gd name="T0" fmla="*/ 0 w 62"/>
                    <a:gd name="T1" fmla="*/ 0 h 360"/>
                    <a:gd name="T2" fmla="*/ 0 w 62"/>
                    <a:gd name="T3" fmla="*/ 0 h 360"/>
                    <a:gd name="T4" fmla="*/ 0 w 62"/>
                    <a:gd name="T5" fmla="*/ 0 h 360"/>
                    <a:gd name="T6" fmla="*/ 0 w 62"/>
                    <a:gd name="T7" fmla="*/ 0 h 360"/>
                    <a:gd name="T8" fmla="*/ 0 w 62"/>
                    <a:gd name="T9" fmla="*/ 0 h 360"/>
                    <a:gd name="T10" fmla="*/ 0 w 62"/>
                    <a:gd name="T11" fmla="*/ 0 h 360"/>
                    <a:gd name="T12" fmla="*/ 0 60000 65536"/>
                    <a:gd name="T13" fmla="*/ 0 60000 65536"/>
                    <a:gd name="T14" fmla="*/ 0 60000 65536"/>
                    <a:gd name="T15" fmla="*/ 0 60000 65536"/>
                    <a:gd name="T16" fmla="*/ 0 60000 65536"/>
                    <a:gd name="T17" fmla="*/ 0 60000 65536"/>
                    <a:gd name="T18" fmla="*/ 0 w 62"/>
                    <a:gd name="T19" fmla="*/ 0 h 360"/>
                    <a:gd name="T20" fmla="*/ 62 w 62"/>
                    <a:gd name="T21" fmla="*/ 360 h 360"/>
                  </a:gdLst>
                  <a:ahLst/>
                  <a:cxnLst>
                    <a:cxn ang="T12">
                      <a:pos x="T0" y="T1"/>
                    </a:cxn>
                    <a:cxn ang="T13">
                      <a:pos x="T2" y="T3"/>
                    </a:cxn>
                    <a:cxn ang="T14">
                      <a:pos x="T4" y="T5"/>
                    </a:cxn>
                    <a:cxn ang="T15">
                      <a:pos x="T6" y="T7"/>
                    </a:cxn>
                    <a:cxn ang="T16">
                      <a:pos x="T8" y="T9"/>
                    </a:cxn>
                    <a:cxn ang="T17">
                      <a:pos x="T10" y="T11"/>
                    </a:cxn>
                  </a:cxnLst>
                  <a:rect l="T18" t="T19" r="T20" b="T21"/>
                  <a:pathLst>
                    <a:path w="62" h="360">
                      <a:moveTo>
                        <a:pt x="0" y="0"/>
                      </a:moveTo>
                      <a:lnTo>
                        <a:pt x="0" y="360"/>
                      </a:lnTo>
                      <a:lnTo>
                        <a:pt x="62" y="360"/>
                      </a:lnTo>
                      <a:lnTo>
                        <a:pt x="62" y="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30" name="Freeform 29">
                  <a:extLst>
                    <a:ext uri="{FF2B5EF4-FFF2-40B4-BE49-F238E27FC236}">
                      <a16:creationId xmlns:a16="http://schemas.microsoft.com/office/drawing/2014/main" id="{2FC4A20B-533A-4980-A2E9-3A2A328F0DE4}"/>
                    </a:ext>
                  </a:extLst>
                </p:cNvPr>
                <p:cNvSpPr>
                  <a:spLocks/>
                </p:cNvSpPr>
                <p:nvPr/>
              </p:nvSpPr>
              <p:spPr bwMode="auto">
                <a:xfrm>
                  <a:off x="7041" y="2810"/>
                  <a:ext cx="732" cy="522"/>
                </a:xfrm>
                <a:custGeom>
                  <a:avLst/>
                  <a:gdLst>
                    <a:gd name="T0" fmla="*/ 0 w 2196"/>
                    <a:gd name="T1" fmla="*/ 0 h 1567"/>
                    <a:gd name="T2" fmla="*/ 0 w 2196"/>
                    <a:gd name="T3" fmla="*/ 0 h 1567"/>
                    <a:gd name="T4" fmla="*/ 0 w 2196"/>
                    <a:gd name="T5" fmla="*/ 0 h 1567"/>
                    <a:gd name="T6" fmla="*/ 0 w 2196"/>
                    <a:gd name="T7" fmla="*/ 0 h 1567"/>
                    <a:gd name="T8" fmla="*/ 0 w 2196"/>
                    <a:gd name="T9" fmla="*/ 0 h 1567"/>
                    <a:gd name="T10" fmla="*/ 0 w 2196"/>
                    <a:gd name="T11" fmla="*/ 0 h 1567"/>
                    <a:gd name="T12" fmla="*/ 0 w 2196"/>
                    <a:gd name="T13" fmla="*/ 0 h 1567"/>
                    <a:gd name="T14" fmla="*/ 0 w 2196"/>
                    <a:gd name="T15" fmla="*/ 0 h 1567"/>
                    <a:gd name="T16" fmla="*/ 0 w 2196"/>
                    <a:gd name="T17" fmla="*/ 0 h 1567"/>
                    <a:gd name="T18" fmla="*/ 0 w 2196"/>
                    <a:gd name="T19" fmla="*/ 0 h 1567"/>
                    <a:gd name="T20" fmla="*/ 0 w 2196"/>
                    <a:gd name="T21" fmla="*/ 0 h 1567"/>
                    <a:gd name="T22" fmla="*/ 0 w 2196"/>
                    <a:gd name="T23" fmla="*/ 0 h 1567"/>
                    <a:gd name="T24" fmla="*/ 0 w 2196"/>
                    <a:gd name="T25" fmla="*/ 0 h 1567"/>
                    <a:gd name="T26" fmla="*/ 0 w 2196"/>
                    <a:gd name="T27" fmla="*/ 0 h 156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196"/>
                    <a:gd name="T43" fmla="*/ 0 h 1567"/>
                    <a:gd name="T44" fmla="*/ 2196 w 2196"/>
                    <a:gd name="T45" fmla="*/ 1567 h 156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196" h="1567">
                      <a:moveTo>
                        <a:pt x="344" y="142"/>
                      </a:moveTo>
                      <a:lnTo>
                        <a:pt x="344" y="1438"/>
                      </a:lnTo>
                      <a:lnTo>
                        <a:pt x="0" y="1438"/>
                      </a:lnTo>
                      <a:lnTo>
                        <a:pt x="0" y="1567"/>
                      </a:lnTo>
                      <a:lnTo>
                        <a:pt x="2196" y="1567"/>
                      </a:lnTo>
                      <a:lnTo>
                        <a:pt x="2196" y="1474"/>
                      </a:lnTo>
                      <a:lnTo>
                        <a:pt x="1795" y="1474"/>
                      </a:lnTo>
                      <a:lnTo>
                        <a:pt x="1795" y="145"/>
                      </a:lnTo>
                      <a:lnTo>
                        <a:pt x="1693" y="43"/>
                      </a:lnTo>
                      <a:lnTo>
                        <a:pt x="1693" y="1469"/>
                      </a:lnTo>
                      <a:lnTo>
                        <a:pt x="431" y="1469"/>
                      </a:lnTo>
                      <a:lnTo>
                        <a:pt x="431" y="0"/>
                      </a:lnTo>
                      <a:lnTo>
                        <a:pt x="344" y="14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31" name="Freeform 30">
                  <a:extLst>
                    <a:ext uri="{FF2B5EF4-FFF2-40B4-BE49-F238E27FC236}">
                      <a16:creationId xmlns:a16="http://schemas.microsoft.com/office/drawing/2014/main" id="{48C644BA-352D-46D4-B781-CC35EC1E4DE2}"/>
                    </a:ext>
                  </a:extLst>
                </p:cNvPr>
                <p:cNvSpPr>
                  <a:spLocks/>
                </p:cNvSpPr>
                <p:nvPr/>
              </p:nvSpPr>
              <p:spPr bwMode="auto">
                <a:xfrm>
                  <a:off x="7335" y="3081"/>
                  <a:ext cx="109" cy="242"/>
                </a:xfrm>
                <a:custGeom>
                  <a:avLst/>
                  <a:gdLst>
                    <a:gd name="T0" fmla="*/ 0 w 329"/>
                    <a:gd name="T1" fmla="*/ 0 h 725"/>
                    <a:gd name="T2" fmla="*/ 0 w 329"/>
                    <a:gd name="T3" fmla="*/ 0 h 725"/>
                    <a:gd name="T4" fmla="*/ 0 w 329"/>
                    <a:gd name="T5" fmla="*/ 0 h 725"/>
                    <a:gd name="T6" fmla="*/ 0 w 329"/>
                    <a:gd name="T7" fmla="*/ 0 h 725"/>
                    <a:gd name="T8" fmla="*/ 0 w 329"/>
                    <a:gd name="T9" fmla="*/ 0 h 725"/>
                    <a:gd name="T10" fmla="*/ 0 w 329"/>
                    <a:gd name="T11" fmla="*/ 0 h 725"/>
                    <a:gd name="T12" fmla="*/ 0 w 329"/>
                    <a:gd name="T13" fmla="*/ 0 h 725"/>
                    <a:gd name="T14" fmla="*/ 0 w 329"/>
                    <a:gd name="T15" fmla="*/ 0 h 725"/>
                    <a:gd name="T16" fmla="*/ 0 w 329"/>
                    <a:gd name="T17" fmla="*/ 0 h 725"/>
                    <a:gd name="T18" fmla="*/ 0 w 329"/>
                    <a:gd name="T19" fmla="*/ 0 h 72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9"/>
                    <a:gd name="T31" fmla="*/ 0 h 725"/>
                    <a:gd name="T32" fmla="*/ 329 w 329"/>
                    <a:gd name="T33" fmla="*/ 725 h 72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9" h="725">
                      <a:moveTo>
                        <a:pt x="0" y="5"/>
                      </a:moveTo>
                      <a:lnTo>
                        <a:pt x="0" y="725"/>
                      </a:lnTo>
                      <a:lnTo>
                        <a:pt x="82" y="725"/>
                      </a:lnTo>
                      <a:lnTo>
                        <a:pt x="82" y="83"/>
                      </a:lnTo>
                      <a:lnTo>
                        <a:pt x="247" y="83"/>
                      </a:lnTo>
                      <a:lnTo>
                        <a:pt x="247" y="709"/>
                      </a:lnTo>
                      <a:lnTo>
                        <a:pt x="329" y="709"/>
                      </a:lnTo>
                      <a:lnTo>
                        <a:pt x="329" y="0"/>
                      </a:lnTo>
                      <a:lnTo>
                        <a:pt x="0" y="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sp>
              <p:nvSpPr>
                <p:cNvPr id="32" name="Freeform 31">
                  <a:extLst>
                    <a:ext uri="{FF2B5EF4-FFF2-40B4-BE49-F238E27FC236}">
                      <a16:creationId xmlns:a16="http://schemas.microsoft.com/office/drawing/2014/main" id="{07F8408C-21D6-4C29-97AF-55AB38C95EAE}"/>
                    </a:ext>
                  </a:extLst>
                </p:cNvPr>
                <p:cNvSpPr>
                  <a:spLocks/>
                </p:cNvSpPr>
                <p:nvPr/>
              </p:nvSpPr>
              <p:spPr bwMode="auto">
                <a:xfrm>
                  <a:off x="7557" y="2525"/>
                  <a:ext cx="296" cy="120"/>
                </a:xfrm>
                <a:custGeom>
                  <a:avLst/>
                  <a:gdLst>
                    <a:gd name="T0" fmla="*/ 0 w 889"/>
                    <a:gd name="T1" fmla="*/ 0 h 360"/>
                    <a:gd name="T2" fmla="*/ 0 w 889"/>
                    <a:gd name="T3" fmla="*/ 0 h 360"/>
                    <a:gd name="T4" fmla="*/ 0 w 889"/>
                    <a:gd name="T5" fmla="*/ 0 h 360"/>
                    <a:gd name="T6" fmla="*/ 0 w 889"/>
                    <a:gd name="T7" fmla="*/ 0 h 360"/>
                    <a:gd name="T8" fmla="*/ 0 w 889"/>
                    <a:gd name="T9" fmla="*/ 0 h 360"/>
                    <a:gd name="T10" fmla="*/ 0 w 889"/>
                    <a:gd name="T11" fmla="*/ 0 h 360"/>
                    <a:gd name="T12" fmla="*/ 0 w 889"/>
                    <a:gd name="T13" fmla="*/ 0 h 360"/>
                    <a:gd name="T14" fmla="*/ 0 w 889"/>
                    <a:gd name="T15" fmla="*/ 0 h 360"/>
                    <a:gd name="T16" fmla="*/ 0 w 889"/>
                    <a:gd name="T17" fmla="*/ 0 h 360"/>
                    <a:gd name="T18" fmla="*/ 0 w 889"/>
                    <a:gd name="T19" fmla="*/ 0 h 360"/>
                    <a:gd name="T20" fmla="*/ 0 w 889"/>
                    <a:gd name="T21" fmla="*/ 0 h 360"/>
                    <a:gd name="T22" fmla="*/ 0 w 889"/>
                    <a:gd name="T23" fmla="*/ 0 h 360"/>
                    <a:gd name="T24" fmla="*/ 0 w 889"/>
                    <a:gd name="T25" fmla="*/ 0 h 360"/>
                    <a:gd name="T26" fmla="*/ 0 w 889"/>
                    <a:gd name="T27" fmla="*/ 0 h 360"/>
                    <a:gd name="T28" fmla="*/ 0 w 889"/>
                    <a:gd name="T29" fmla="*/ 0 h 360"/>
                    <a:gd name="T30" fmla="*/ 0 w 889"/>
                    <a:gd name="T31" fmla="*/ 0 h 360"/>
                    <a:gd name="T32" fmla="*/ 0 w 889"/>
                    <a:gd name="T33" fmla="*/ 0 h 360"/>
                    <a:gd name="T34" fmla="*/ 0 w 889"/>
                    <a:gd name="T35" fmla="*/ 0 h 360"/>
                    <a:gd name="T36" fmla="*/ 0 w 889"/>
                    <a:gd name="T37" fmla="*/ 0 h 360"/>
                    <a:gd name="T38" fmla="*/ 0 w 889"/>
                    <a:gd name="T39" fmla="*/ 0 h 360"/>
                    <a:gd name="T40" fmla="*/ 0 w 889"/>
                    <a:gd name="T41" fmla="*/ 0 h 360"/>
                    <a:gd name="T42" fmla="*/ 0 w 889"/>
                    <a:gd name="T43" fmla="*/ 0 h 360"/>
                    <a:gd name="T44" fmla="*/ 0 w 889"/>
                    <a:gd name="T45" fmla="*/ 0 h 360"/>
                    <a:gd name="T46" fmla="*/ 0 w 889"/>
                    <a:gd name="T47" fmla="*/ 0 h 360"/>
                    <a:gd name="T48" fmla="*/ 0 w 889"/>
                    <a:gd name="T49" fmla="*/ 0 h 360"/>
                    <a:gd name="T50" fmla="*/ 0 w 889"/>
                    <a:gd name="T51" fmla="*/ 0 h 360"/>
                    <a:gd name="T52" fmla="*/ 0 w 889"/>
                    <a:gd name="T53" fmla="*/ 0 h 360"/>
                    <a:gd name="T54" fmla="*/ 0 w 889"/>
                    <a:gd name="T55" fmla="*/ 0 h 360"/>
                    <a:gd name="T56" fmla="*/ 0 w 889"/>
                    <a:gd name="T57" fmla="*/ 0 h 360"/>
                    <a:gd name="T58" fmla="*/ 0 w 889"/>
                    <a:gd name="T59" fmla="*/ 0 h 360"/>
                    <a:gd name="T60" fmla="*/ 0 w 889"/>
                    <a:gd name="T61" fmla="*/ 0 h 360"/>
                    <a:gd name="T62" fmla="*/ 0 w 889"/>
                    <a:gd name="T63" fmla="*/ 0 h 360"/>
                    <a:gd name="T64" fmla="*/ 0 w 889"/>
                    <a:gd name="T65" fmla="*/ 0 h 360"/>
                    <a:gd name="T66" fmla="*/ 0 w 889"/>
                    <a:gd name="T67" fmla="*/ 0 h 360"/>
                    <a:gd name="T68" fmla="*/ 0 w 889"/>
                    <a:gd name="T69" fmla="*/ 0 h 360"/>
                    <a:gd name="T70" fmla="*/ 0 w 889"/>
                    <a:gd name="T71" fmla="*/ 0 h 360"/>
                    <a:gd name="T72" fmla="*/ 0 w 889"/>
                    <a:gd name="T73" fmla="*/ 0 h 3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889"/>
                    <a:gd name="T112" fmla="*/ 0 h 360"/>
                    <a:gd name="T113" fmla="*/ 889 w 889"/>
                    <a:gd name="T114" fmla="*/ 360 h 3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889" h="360">
                      <a:moveTo>
                        <a:pt x="0" y="353"/>
                      </a:moveTo>
                      <a:lnTo>
                        <a:pt x="10" y="244"/>
                      </a:lnTo>
                      <a:lnTo>
                        <a:pt x="56" y="154"/>
                      </a:lnTo>
                      <a:lnTo>
                        <a:pt x="134" y="54"/>
                      </a:lnTo>
                      <a:lnTo>
                        <a:pt x="212" y="12"/>
                      </a:lnTo>
                      <a:lnTo>
                        <a:pt x="312" y="0"/>
                      </a:lnTo>
                      <a:lnTo>
                        <a:pt x="358" y="38"/>
                      </a:lnTo>
                      <a:lnTo>
                        <a:pt x="374" y="126"/>
                      </a:lnTo>
                      <a:lnTo>
                        <a:pt x="444" y="46"/>
                      </a:lnTo>
                      <a:lnTo>
                        <a:pt x="514" y="31"/>
                      </a:lnTo>
                      <a:lnTo>
                        <a:pt x="588" y="54"/>
                      </a:lnTo>
                      <a:lnTo>
                        <a:pt x="630" y="97"/>
                      </a:lnTo>
                      <a:lnTo>
                        <a:pt x="699" y="34"/>
                      </a:lnTo>
                      <a:lnTo>
                        <a:pt x="769" y="19"/>
                      </a:lnTo>
                      <a:lnTo>
                        <a:pt x="844" y="46"/>
                      </a:lnTo>
                      <a:lnTo>
                        <a:pt x="882" y="126"/>
                      </a:lnTo>
                      <a:lnTo>
                        <a:pt x="889" y="216"/>
                      </a:lnTo>
                      <a:lnTo>
                        <a:pt x="859" y="282"/>
                      </a:lnTo>
                      <a:lnTo>
                        <a:pt x="785" y="251"/>
                      </a:lnTo>
                      <a:lnTo>
                        <a:pt x="785" y="188"/>
                      </a:lnTo>
                      <a:lnTo>
                        <a:pt x="766" y="119"/>
                      </a:lnTo>
                      <a:lnTo>
                        <a:pt x="711" y="109"/>
                      </a:lnTo>
                      <a:lnTo>
                        <a:pt x="633" y="161"/>
                      </a:lnTo>
                      <a:lnTo>
                        <a:pt x="594" y="266"/>
                      </a:lnTo>
                      <a:lnTo>
                        <a:pt x="502" y="232"/>
                      </a:lnTo>
                      <a:lnTo>
                        <a:pt x="514" y="122"/>
                      </a:lnTo>
                      <a:lnTo>
                        <a:pt x="436" y="145"/>
                      </a:lnTo>
                      <a:lnTo>
                        <a:pt x="378" y="220"/>
                      </a:lnTo>
                      <a:lnTo>
                        <a:pt x="347" y="301"/>
                      </a:lnTo>
                      <a:lnTo>
                        <a:pt x="274" y="282"/>
                      </a:lnTo>
                      <a:lnTo>
                        <a:pt x="271" y="181"/>
                      </a:lnTo>
                      <a:lnTo>
                        <a:pt x="243" y="100"/>
                      </a:lnTo>
                      <a:lnTo>
                        <a:pt x="174" y="126"/>
                      </a:lnTo>
                      <a:lnTo>
                        <a:pt x="111" y="197"/>
                      </a:lnTo>
                      <a:lnTo>
                        <a:pt x="80" y="360"/>
                      </a:lnTo>
                      <a:lnTo>
                        <a:pt x="0" y="35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0">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2F2B20"/>
                    </a:solidFill>
                    <a:effectLst/>
                    <a:uLnTx/>
                    <a:uFillTx/>
                    <a:latin typeface="Corbel"/>
                    <a:sym typeface="Corbel"/>
                  </a:endParaRPr>
                </a:p>
              </p:txBody>
            </p:sp>
          </p:grpSp>
        </p:grpSp>
      </p:grpSp>
      <p:sp>
        <p:nvSpPr>
          <p:cNvPr id="33" name="Rectangle 32">
            <a:extLst>
              <a:ext uri="{FF2B5EF4-FFF2-40B4-BE49-F238E27FC236}">
                <a16:creationId xmlns:a16="http://schemas.microsoft.com/office/drawing/2014/main" id="{59053FB9-892B-4042-8CAD-FD75652AF549}"/>
              </a:ext>
            </a:extLst>
          </p:cNvPr>
          <p:cNvSpPr/>
          <p:nvPr/>
        </p:nvSpPr>
        <p:spPr>
          <a:xfrm>
            <a:off x="3509014" y="339595"/>
            <a:ext cx="9078645" cy="5724644"/>
          </a:xfrm>
          <a:prstGeom prst="rect">
            <a:avLst/>
          </a:prstGeom>
        </p:spPr>
        <p:txBody>
          <a:bodyPr wrap="square">
            <a:spAutoFit/>
          </a:bodyPr>
          <a:lstStyle/>
          <a:p>
            <a:pPr marL="109537" marR="0" lvl="0" algn="l" defTabSz="457200" rtl="0" eaLnBrk="1" fontAlgn="auto" latinLnBrk="0" hangingPunct="0">
              <a:lnSpc>
                <a:spcPct val="100000"/>
              </a:lnSpc>
              <a:spcBef>
                <a:spcPts val="0"/>
              </a:spcBef>
              <a:spcAft>
                <a:spcPts val="0"/>
              </a:spcAft>
              <a:buClrTx/>
              <a:buSzTx/>
              <a:tabLst/>
              <a:defRPr/>
            </a:pPr>
            <a:r>
              <a:rPr kumimoji="0" lang="en-US" altLang="en-US" sz="5400" b="1" i="0" u="none" strike="noStrike" kern="0" cap="none" spc="0" normalizeH="0" baseline="0" noProof="0" dirty="0">
                <a:ln>
                  <a:noFill/>
                </a:ln>
                <a:solidFill>
                  <a:srgbClr val="295CFF"/>
                </a:solidFill>
                <a:effectLst/>
                <a:uLnTx/>
                <a:uFillTx/>
                <a:latin typeface="Arial Black" panose="020B0A04020102020204" pitchFamily="34" charset="0"/>
                <a:cs typeface="Arial" panose="020B0604020202020204" pitchFamily="34" charset="0"/>
                <a:sym typeface="Corbel"/>
              </a:rPr>
              <a:t>Welcome</a:t>
            </a:r>
          </a:p>
          <a:p>
            <a:pPr marL="109537" marR="0" lvl="0" algn="l" defTabSz="457200" rtl="0" eaLnBrk="1" fontAlgn="auto" latinLnBrk="0" hangingPunct="0">
              <a:lnSpc>
                <a:spcPct val="100000"/>
              </a:lnSpc>
              <a:spcBef>
                <a:spcPts val="0"/>
              </a:spcBef>
              <a:spcAft>
                <a:spcPts val="0"/>
              </a:spcAft>
              <a:buClrTx/>
              <a:buSzTx/>
              <a:tabLst/>
              <a:defRPr/>
            </a:pPr>
            <a:endParaRPr kumimoji="0" lang="en-US" altLang="en-US" sz="2400" b="1" i="0" u="none" strike="noStrike" kern="0" cap="none" spc="0" normalizeH="0" baseline="0" noProof="0" dirty="0">
              <a:ln>
                <a:noFill/>
              </a:ln>
              <a:solidFill>
                <a:srgbClr val="2F2B20"/>
              </a:solidFill>
              <a:effectLst/>
              <a:uLnTx/>
              <a:uFillTx/>
              <a:latin typeface="Arial Black" panose="020B0A04020102020204" pitchFamily="34" charset="0"/>
              <a:cs typeface="Arial" panose="020B0604020202020204" pitchFamily="34" charset="0"/>
              <a:sym typeface="Corbel"/>
            </a:endParaRPr>
          </a:p>
          <a:p>
            <a:pPr marL="452437" marR="0" lvl="0" indent="-342900" algn="l" defTabSz="4572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en-US" altLang="en-US" sz="3200" b="1" i="0" u="none" strike="noStrike" kern="0" cap="none" spc="0" normalizeH="0" baseline="0" noProof="0" dirty="0">
                <a:ln>
                  <a:noFill/>
                </a:ln>
                <a:solidFill>
                  <a:srgbClr val="2F2B20"/>
                </a:solidFill>
                <a:effectLst/>
                <a:uLnTx/>
                <a:uFillTx/>
                <a:latin typeface="Arial Black" panose="020B0A04020102020204" pitchFamily="34" charset="0"/>
                <a:cs typeface="Arial" panose="020B0604020202020204" pitchFamily="34" charset="0"/>
                <a:sym typeface="Corbel"/>
              </a:rPr>
              <a:t>Transition Planning Overview</a:t>
            </a:r>
          </a:p>
          <a:p>
            <a:pPr marL="452437" marR="0" lvl="0" indent="-342900" algn="l" defTabSz="4572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en-US" altLang="en-US" sz="3200" b="1" i="0" u="none" strike="noStrike" kern="0" cap="none" spc="0" normalizeH="0" baseline="0" noProof="0" dirty="0">
                <a:ln>
                  <a:noFill/>
                </a:ln>
                <a:solidFill>
                  <a:srgbClr val="2F2B20"/>
                </a:solidFill>
                <a:effectLst/>
                <a:uLnTx/>
                <a:uFillTx/>
                <a:latin typeface="Arial Black" panose="020B0A04020102020204" pitchFamily="34" charset="0"/>
                <a:cs typeface="Arial" panose="020B0604020202020204" pitchFamily="34" charset="0"/>
                <a:sym typeface="Corbel"/>
              </a:rPr>
              <a:t>Top Ten Reasons to Involve Parents in Transition Planning</a:t>
            </a:r>
          </a:p>
          <a:p>
            <a:pPr marL="452437" marR="0" lvl="0" indent="-342900" algn="l" defTabSz="4572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en-US" altLang="en-US" sz="3200" b="1" i="0" u="none" strike="noStrike" kern="0" cap="none" spc="0" normalizeH="0" baseline="0" noProof="0" dirty="0">
                <a:ln>
                  <a:noFill/>
                </a:ln>
                <a:solidFill>
                  <a:srgbClr val="2F2B20"/>
                </a:solidFill>
                <a:effectLst/>
                <a:uLnTx/>
                <a:uFillTx/>
                <a:latin typeface="Arial Black" panose="020B0A04020102020204" pitchFamily="34" charset="0"/>
                <a:cs typeface="Arial" panose="020B0604020202020204" pitchFamily="34" charset="0"/>
                <a:sym typeface="Corbel"/>
              </a:rPr>
              <a:t>Transition from High School to College</a:t>
            </a:r>
          </a:p>
          <a:p>
            <a:pPr marL="452437" marR="0" lvl="0" indent="-342900" algn="l" defTabSz="4572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kumimoji="0" lang="en-US" altLang="en-US" sz="3200" b="1" i="0" u="none" strike="noStrike" kern="0" cap="none" spc="0" normalizeH="0" baseline="0" noProof="0" dirty="0">
                <a:ln>
                  <a:noFill/>
                </a:ln>
                <a:solidFill>
                  <a:srgbClr val="2F2B20"/>
                </a:solidFill>
                <a:effectLst/>
                <a:uLnTx/>
                <a:uFillTx/>
                <a:latin typeface="Arial Black" panose="020B0A04020102020204" pitchFamily="34" charset="0"/>
                <a:cs typeface="Arial" panose="020B0604020202020204" pitchFamily="34" charset="0"/>
                <a:sym typeface="Corbel"/>
              </a:rPr>
              <a:t>Self Advocacy: 15 Tips for Parents &amp; Family Members</a:t>
            </a:r>
          </a:p>
          <a:p>
            <a:pPr marL="452437" marR="0" lvl="0" indent="-342900" algn="l" defTabSz="457200" rtl="0" eaLnBrk="1" fontAlgn="auto" latinLnBrk="0" hangingPunct="0">
              <a:lnSpc>
                <a:spcPct val="100000"/>
              </a:lnSpc>
              <a:spcBef>
                <a:spcPts val="0"/>
              </a:spcBef>
              <a:spcAft>
                <a:spcPts val="0"/>
              </a:spcAft>
              <a:buClrTx/>
              <a:buSzTx/>
              <a:buFont typeface="Wingdings" panose="05000000000000000000" pitchFamily="2" charset="2"/>
              <a:buChar char="Ø"/>
              <a:tabLst/>
              <a:defRPr/>
            </a:pPr>
            <a:r>
              <a:rPr lang="en-US" altLang="en-US" sz="3200" b="1" kern="0" dirty="0">
                <a:solidFill>
                  <a:srgbClr val="2F2B20"/>
                </a:solidFill>
                <a:latin typeface="Arial Black" panose="020B0A04020102020204" pitchFamily="34" charset="0"/>
                <a:cs typeface="Arial" panose="020B0604020202020204" pitchFamily="34" charset="0"/>
                <a:sym typeface="Corbel"/>
              </a:rPr>
              <a:t>Self Advocacy: 15 Tips for Self-Advocates</a:t>
            </a:r>
            <a:endParaRPr kumimoji="0" lang="en-US" altLang="en-US" sz="3200" b="1" i="0" u="none" strike="noStrike" kern="0" cap="none" spc="0" normalizeH="0" baseline="0" noProof="0" dirty="0">
              <a:ln>
                <a:noFill/>
              </a:ln>
              <a:solidFill>
                <a:srgbClr val="2F2B20"/>
              </a:solidFill>
              <a:effectLst/>
              <a:uLnTx/>
              <a:uFillTx/>
              <a:latin typeface="Arial Black" panose="020B0A04020102020204" pitchFamily="34" charset="0"/>
              <a:cs typeface="Arial" panose="020B0604020202020204" pitchFamily="34" charset="0"/>
              <a:sym typeface="Corbel"/>
            </a:endParaRPr>
          </a:p>
        </p:txBody>
      </p:sp>
      <p:sp>
        <p:nvSpPr>
          <p:cNvPr id="34" name="TextBox 33">
            <a:extLst>
              <a:ext uri="{FF2B5EF4-FFF2-40B4-BE49-F238E27FC236}">
                <a16:creationId xmlns:a16="http://schemas.microsoft.com/office/drawing/2014/main" id="{A0C49E1A-7960-4227-B07F-BE8F760EE644}"/>
              </a:ext>
            </a:extLst>
          </p:cNvPr>
          <p:cNvSpPr txBox="1"/>
          <p:nvPr/>
        </p:nvSpPr>
        <p:spPr>
          <a:xfrm>
            <a:off x="393407" y="4141840"/>
            <a:ext cx="3237128" cy="46166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pPr marL="0" marR="0" lvl="0" indent="0" algn="l" defTabSz="457200" rtl="0" eaLnBrk="1" fontAlgn="auto" latinLnBrk="0" hangingPunct="0">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2F2B20"/>
                </a:solidFill>
                <a:effectLst/>
                <a:uLnTx/>
                <a:uFillTx/>
                <a:latin typeface="Corbel"/>
                <a:ea typeface="Corbel"/>
                <a:cs typeface="Corbel"/>
                <a:sym typeface="Corbel"/>
              </a:rPr>
              <a:t>Transition Planning</a:t>
            </a:r>
          </a:p>
        </p:txBody>
      </p:sp>
    </p:spTree>
    <p:extLst>
      <p:ext uri="{BB962C8B-B14F-4D97-AF65-F5344CB8AC3E}">
        <p14:creationId xmlns:p14="http://schemas.microsoft.com/office/powerpoint/2010/main" val="37292712"/>
      </p:ext>
    </p:extLst>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0130" name="Rectangle 2"/>
          <p:cNvSpPr>
            <a:spLocks noGrp="1" noChangeArrowheads="1"/>
          </p:cNvSpPr>
          <p:nvPr>
            <p:ph type="title"/>
          </p:nvPr>
        </p:nvSpPr>
        <p:spPr>
          <a:xfrm>
            <a:off x="0" y="1854200"/>
            <a:ext cx="3403600" cy="2832100"/>
          </a:xfrm>
        </p:spPr>
        <p:txBody>
          <a:bodyPr>
            <a:normAutofit/>
          </a:bodyPr>
          <a:lstStyle/>
          <a:p>
            <a:pPr algn="ctr">
              <a:defRPr/>
            </a:pPr>
            <a:r>
              <a:rPr lang="en-US" sz="5400" b="1" dirty="0">
                <a:solidFill>
                  <a:srgbClr val="0000FF"/>
                </a:solidFill>
                <a:latin typeface="Arial" panose="020B0604020202020204" pitchFamily="34" charset="0"/>
                <a:cs typeface="Arial" panose="020B0604020202020204" pitchFamily="34" charset="0"/>
              </a:rPr>
              <a:t>Transition    Planning</a:t>
            </a:r>
          </a:p>
        </p:txBody>
      </p:sp>
      <p:sp>
        <p:nvSpPr>
          <p:cNvPr id="28675" name="Rectangle 3"/>
          <p:cNvSpPr>
            <a:spLocks noGrp="1" noChangeArrowheads="1"/>
          </p:cNvSpPr>
          <p:nvPr>
            <p:ph idx="1"/>
          </p:nvPr>
        </p:nvSpPr>
        <p:spPr>
          <a:xfrm>
            <a:off x="3623734" y="864108"/>
            <a:ext cx="7560736" cy="5531352"/>
          </a:xfrm>
        </p:spPr>
        <p:txBody>
          <a:bodyPr/>
          <a:lstStyle/>
          <a:p>
            <a:pPr eaLnBrk="1" hangingPunct="1"/>
            <a:endParaRPr lang="en-US" altLang="en-US" dirty="0"/>
          </a:p>
        </p:txBody>
      </p:sp>
      <p:sp>
        <p:nvSpPr>
          <p:cNvPr id="28676"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85000"/>
              <a:buFont typeface="Arial" panose="020B0604020202020204" pitchFamily="34" charset="0"/>
              <a:buChar char="•"/>
              <a:defRPr sz="2400">
                <a:solidFill>
                  <a:schemeClr val="tx1"/>
                </a:solidFill>
                <a:latin typeface="Arial" panose="020B0604020202020204" pitchFamily="34" charset="0"/>
              </a:defRPr>
            </a:lvl1pPr>
            <a:lvl2pPr marL="742950" indent="-285750">
              <a:spcBef>
                <a:spcPct val="20000"/>
              </a:spcBef>
              <a:buClr>
                <a:schemeClr val="accent1"/>
              </a:buClr>
              <a:buSzPct val="85000"/>
              <a:buFont typeface="Arial" panose="020B0604020202020204" pitchFamily="34" charset="0"/>
              <a:buChar char="•"/>
              <a:defRPr sz="2000">
                <a:solidFill>
                  <a:schemeClr val="tx1"/>
                </a:solidFill>
                <a:latin typeface="Arial" panose="020B0604020202020204" pitchFamily="34" charset="0"/>
              </a:defRPr>
            </a:lvl2pPr>
            <a:lvl3pPr marL="1143000" indent="-228600">
              <a:spcBef>
                <a:spcPct val="20000"/>
              </a:spcBef>
              <a:buClr>
                <a:schemeClr val="accent1"/>
              </a:buClr>
              <a:buSzPct val="90000"/>
              <a:buFont typeface="Arial" panose="020B0604020202020204" pitchFamily="34" charset="0"/>
              <a:buChar char="•"/>
              <a:defRPr>
                <a:solidFill>
                  <a:schemeClr val="tx1"/>
                </a:solidFill>
                <a:latin typeface="Arial" panose="020B0604020202020204" pitchFamily="34" charset="0"/>
              </a:defRPr>
            </a:lvl3pPr>
            <a:lvl4pPr marL="1600200" indent="-228600">
              <a:spcBef>
                <a:spcPct val="20000"/>
              </a:spcBef>
              <a:buClr>
                <a:schemeClr val="accent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accent1"/>
              </a:buClr>
              <a:buSzPct val="100000"/>
              <a:buFont typeface="Arial" panose="020B0604020202020204" pitchFamily="34" charset="0"/>
              <a:buChar char="•"/>
              <a:defRPr sz="14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1"/>
              </a:buClr>
              <a:buSzPct val="100000"/>
              <a:buFont typeface="Arial" panose="020B0604020202020204" pitchFamily="34" charset="0"/>
              <a:buChar char="•"/>
              <a:defRPr sz="1400">
                <a:solidFill>
                  <a:schemeClr val="tx1"/>
                </a:solidFill>
                <a:latin typeface="Arial" panose="020B0604020202020204" pitchFamily="34" charset="0"/>
              </a:defRPr>
            </a:lvl9pPr>
          </a:lstStyle>
          <a:p>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tabLst/>
              <a:defRPr/>
            </a:pPr>
            <a:fld id="{EA6FB2C9-17B1-4354-96BD-921CADD16164}" type="slidenum">
              <a:rPr kumimoji="0" lang="en-US" altLang="en-US" sz="1400" b="0" i="0" u="none" strike="noStrike" kern="1200" cap="none" spc="0" normalizeH="0" baseline="0" noProof="0">
                <a:ln>
                  <a:noFill/>
                </a:ln>
                <a:solidFill>
                  <a:prstClr val="black"/>
                </a:solidFill>
                <a:effectLst/>
                <a:uLnTx/>
                <a:uFillTx/>
                <a:latin typeface="Arial" panose="020B0604020202020204" pitchFamily="34" charset="0"/>
                <a:ea typeface="+mn-ea"/>
                <a:cs typeface="Helvetica"/>
                <a:sym typeface="Corbel"/>
              </a:rPr>
              <a:pPr marL="0" marR="0" lvl="0" indent="0" algn="r" defTabSz="914400" rtl="0" eaLnBrk="1" fontAlgn="auto" latinLnBrk="0" hangingPunct="1">
                <a:lnSpc>
                  <a:spcPct val="100000"/>
                </a:lnSpc>
                <a:spcBef>
                  <a:spcPct val="0"/>
                </a:spcBef>
                <a:spcAft>
                  <a:spcPts val="0"/>
                </a:spcAft>
                <a:buClrTx/>
                <a:buSzTx/>
                <a:buFont typeface="Arial" panose="020B0604020202020204" pitchFamily="34" charset="0"/>
                <a:buNone/>
                <a:tabLst/>
                <a:defRPr/>
              </a:pPr>
              <a:t>5</a:t>
            </a:fld>
            <a:endParaRPr kumimoji="0" lang="en-US" alt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Helvetica"/>
              <a:sym typeface="Corbel"/>
            </a:endParaRPr>
          </a:p>
        </p:txBody>
      </p:sp>
      <p:pic>
        <p:nvPicPr>
          <p:cNvPr id="28677" name="Picture 4" descr="msotw9_temp0"/>
          <p:cNvPicPr>
            <a:picLocks noChangeAspect="1" noChangeArrowheads="1"/>
          </p:cNvPicPr>
          <p:nvPr/>
        </p:nvPicPr>
        <p:blipFill>
          <a:blip r:embed="rId3">
            <a:extLst>
              <a:ext uri="{28A0092B-C50C-407E-A947-70E740481C1C}">
                <a14:useLocalDpi xmlns:a14="http://schemas.microsoft.com/office/drawing/2010/main" val="0"/>
              </a:ext>
            </a:extLst>
          </a:blip>
          <a:srcRect t="27109"/>
          <a:stretch>
            <a:fillRect/>
          </a:stretch>
        </p:blipFill>
        <p:spPr bwMode="auto">
          <a:xfrm>
            <a:off x="3623735" y="274388"/>
            <a:ext cx="8314266" cy="6121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9274641"/>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
            <a:extLst>
              <a:ext uri="{FF2B5EF4-FFF2-40B4-BE49-F238E27FC236}">
                <a16:creationId xmlns:a16="http://schemas.microsoft.com/office/drawing/2014/main" id="{D90EAAF0-A56E-46A2-9F6A-8A34B68C13C4}"/>
              </a:ext>
            </a:extLst>
          </p:cNvPr>
          <p:cNvSpPr>
            <a:spLocks noChangeArrowheads="1"/>
          </p:cNvSpPr>
          <p:nvPr/>
        </p:nvSpPr>
        <p:spPr bwMode="auto">
          <a:xfrm>
            <a:off x="3822700" y="1123837"/>
            <a:ext cx="8229600"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400"/>
              </a:spcBef>
              <a:buClr>
                <a:schemeClr val="accent1"/>
              </a:buClr>
              <a:buSzPct val="68000"/>
              <a:buFont typeface="Wingdings 3" panose="05040102010807070707" pitchFamily="18" charset="2"/>
              <a:buChar char=""/>
              <a:defRPr sz="2700">
                <a:solidFill>
                  <a:schemeClr val="tx1"/>
                </a:solidFill>
                <a:latin typeface="Lucida Sans Unicode" panose="020B0602030504020204" pitchFamily="34" charset="0"/>
              </a:defRPr>
            </a:lvl1pPr>
            <a:lvl2pPr marL="742950" indent="-285750">
              <a:spcBef>
                <a:spcPts val="325"/>
              </a:spcBef>
              <a:buClr>
                <a:schemeClr val="accent1"/>
              </a:buClr>
              <a:buFont typeface="Verdana" panose="020B0604030504040204" pitchFamily="34" charset="0"/>
              <a:buChar char="◦"/>
              <a:defRPr sz="2300">
                <a:solidFill>
                  <a:schemeClr val="tx1"/>
                </a:solidFill>
                <a:latin typeface="Lucida Sans Unicode" panose="020B0602030504020204" pitchFamily="34" charset="0"/>
              </a:defRPr>
            </a:lvl2pPr>
            <a:lvl3pPr marL="1143000" indent="-228600">
              <a:spcBef>
                <a:spcPts val="350"/>
              </a:spcBef>
              <a:buClr>
                <a:schemeClr val="accent2"/>
              </a:buClr>
              <a:buSzPct val="100000"/>
              <a:buFont typeface="Wingdings 2" panose="05020102010507070707" pitchFamily="18" charset="2"/>
              <a:buChar char=""/>
              <a:defRPr sz="2100">
                <a:solidFill>
                  <a:schemeClr val="tx1"/>
                </a:solidFill>
                <a:latin typeface="Lucida Sans Unicode" panose="020B0602030504020204" pitchFamily="34" charset="0"/>
              </a:defRPr>
            </a:lvl3pPr>
            <a:lvl4pPr marL="1600200" indent="-228600">
              <a:spcBef>
                <a:spcPts val="350"/>
              </a:spcBef>
              <a:buClr>
                <a:schemeClr val="accent2"/>
              </a:buClr>
              <a:buFont typeface="Wingdings 2" panose="05020102010507070707" pitchFamily="18" charset="2"/>
              <a:buChar char=""/>
              <a:defRPr sz="1900">
                <a:solidFill>
                  <a:schemeClr val="tx1"/>
                </a:solidFill>
                <a:latin typeface="Lucida Sans Unicode" panose="020B0602030504020204" pitchFamily="34" charset="0"/>
              </a:defRPr>
            </a:lvl4pPr>
            <a:lvl5pPr marL="2057400" indent="-228600">
              <a:spcBef>
                <a:spcPts val="350"/>
              </a:spcBef>
              <a:buClr>
                <a:schemeClr val="accent2"/>
              </a:buClr>
              <a:buFont typeface="Wingdings 2" panose="05020102010507070707" pitchFamily="18" charset="2"/>
              <a:buChar char=""/>
              <a:defRPr>
                <a:solidFill>
                  <a:schemeClr val="tx1"/>
                </a:solidFill>
                <a:latin typeface="Lucida Sans Unicode" panose="020B0602030504020204" pitchFamily="34" charset="0"/>
              </a:defRPr>
            </a:lvl5pPr>
            <a:lvl6pPr marL="25146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6pPr>
            <a:lvl7pPr marL="29718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7pPr>
            <a:lvl8pPr marL="34290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8pPr>
            <a:lvl9pPr marL="3886200" indent="-228600" eaLnBrk="0" fontAlgn="base" hangingPunct="0">
              <a:spcBef>
                <a:spcPts val="350"/>
              </a:spcBef>
              <a:spcAft>
                <a:spcPct val="0"/>
              </a:spcAft>
              <a:buClr>
                <a:schemeClr val="accent2"/>
              </a:buClr>
              <a:buFont typeface="Wingdings 2" panose="05020102010507070707" pitchFamily="18" charset="2"/>
              <a:buChar char=""/>
              <a:defRPr>
                <a:solidFill>
                  <a:schemeClr val="tx1"/>
                </a:solidFill>
                <a:latin typeface="Lucida Sans Unicode" panose="020B0602030504020204" pitchFamily="34" charset="0"/>
              </a:defRPr>
            </a:lvl9pPr>
          </a:lstStyle>
          <a:p>
            <a:pPr marL="0" marR="0" lvl="0" indent="0" algn="l" defTabSz="457200" rtl="0" eaLnBrk="1" fontAlgn="auto" latinLnBrk="0" hangingPunct="1">
              <a:lnSpc>
                <a:spcPct val="80000"/>
              </a:lnSpc>
              <a:spcBef>
                <a:spcPct val="0"/>
              </a:spcBef>
              <a:spcAft>
                <a:spcPts val="0"/>
              </a:spcAft>
              <a:buClrTx/>
              <a:buSzTx/>
              <a:buFont typeface="Symbol" panose="05050102010706020507" pitchFamily="18" charset="2"/>
              <a:buNone/>
              <a:tabLst/>
              <a:defRPr/>
            </a:pPr>
            <a:r>
              <a:rPr kumimoji="0" lang="en-US" altLang="en-US" sz="4800" b="1" i="0" u="none" strike="noStrike" kern="0" cap="none" spc="0" normalizeH="0" baseline="0" noProof="0" dirty="0">
                <a:ln>
                  <a:noFill/>
                </a:ln>
                <a:solidFill>
                  <a:srgbClr val="2F2B20"/>
                </a:solidFill>
                <a:effectLst/>
                <a:uLnTx/>
                <a:uFillTx/>
                <a:latin typeface="Arial" panose="020B0604020202020204" pitchFamily="34" charset="0"/>
                <a:sym typeface="Corbel"/>
              </a:rPr>
              <a:t>…………to empower all individuals with disabilities with the skills necessary to achieve their full potential in adult living, through support and collaboration with families, schools, and communities.</a:t>
            </a:r>
          </a:p>
          <a:p>
            <a:pPr marL="0" marR="0" lvl="0" indent="0" algn="l" defTabSz="457200" rtl="0" eaLnBrk="1" fontAlgn="auto" latinLnBrk="0" hangingPunct="1">
              <a:lnSpc>
                <a:spcPct val="80000"/>
              </a:lnSpc>
              <a:spcBef>
                <a:spcPct val="0"/>
              </a:spcBef>
              <a:spcAft>
                <a:spcPts val="0"/>
              </a:spcAft>
              <a:buClrTx/>
              <a:buSzTx/>
              <a:buFontTx/>
              <a:buNone/>
              <a:tabLst/>
              <a:defRPr/>
            </a:pPr>
            <a:endParaRPr kumimoji="0" lang="en-US" altLang="en-US" sz="3600" b="0" i="0" u="none" strike="noStrike" kern="0" cap="none" spc="0" normalizeH="0" baseline="0" noProof="0" dirty="0">
              <a:ln>
                <a:noFill/>
              </a:ln>
              <a:solidFill>
                <a:srgbClr val="2F2B20"/>
              </a:solidFill>
              <a:effectLst/>
              <a:uLnTx/>
              <a:uFillTx/>
              <a:latin typeface="Arial" panose="020B0604020202020204" pitchFamily="34" charset="0"/>
              <a:sym typeface="Corbel"/>
            </a:endParaRPr>
          </a:p>
        </p:txBody>
      </p:sp>
      <p:sp>
        <p:nvSpPr>
          <p:cNvPr id="3" name="Title 2">
            <a:extLst>
              <a:ext uri="{FF2B5EF4-FFF2-40B4-BE49-F238E27FC236}">
                <a16:creationId xmlns:a16="http://schemas.microsoft.com/office/drawing/2014/main" id="{9D677857-073B-47E2-9B1C-D8BA19A48BA5}"/>
              </a:ext>
            </a:extLst>
          </p:cNvPr>
          <p:cNvSpPr>
            <a:spLocks noGrp="1"/>
          </p:cNvSpPr>
          <p:nvPr>
            <p:ph type="title"/>
          </p:nvPr>
        </p:nvSpPr>
        <p:spPr>
          <a:xfrm>
            <a:off x="0" y="1123837"/>
            <a:ext cx="3183467" cy="4601184"/>
          </a:xfrm>
        </p:spPr>
        <p:txBody>
          <a:bodyPr>
            <a:normAutofit/>
          </a:bodyPr>
          <a:lstStyle/>
          <a:p>
            <a:pPr algn="ctr">
              <a:defRPr/>
            </a:pPr>
            <a:r>
              <a:rPr lang="en-US" sz="4800" b="1" dirty="0">
                <a:solidFill>
                  <a:srgbClr val="0000FF"/>
                </a:solidFill>
                <a:effectLst/>
                <a:latin typeface="Arial" panose="020B0604020202020204" pitchFamily="34" charset="0"/>
                <a:cs typeface="Arial" panose="020B0604020202020204" pitchFamily="34" charset="0"/>
              </a:rPr>
              <a:t>Transition   Planning Mission</a:t>
            </a:r>
          </a:p>
        </p:txBody>
      </p:sp>
    </p:spTree>
    <p:extLst>
      <p:ext uri="{BB962C8B-B14F-4D97-AF65-F5344CB8AC3E}">
        <p14:creationId xmlns:p14="http://schemas.microsoft.com/office/powerpoint/2010/main" val="3652021257"/>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147A25-D67E-4342-982E-BF8F593C54A1}"/>
              </a:ext>
            </a:extLst>
          </p:cNvPr>
          <p:cNvSpPr>
            <a:spLocks noGrp="1"/>
          </p:cNvSpPr>
          <p:nvPr>
            <p:ph type="title"/>
          </p:nvPr>
        </p:nvSpPr>
        <p:spPr/>
        <p:txBody>
          <a:bodyPr/>
          <a:lstStyle/>
          <a:p>
            <a:r>
              <a:rPr lang="en-US" sz="7200" b="1" dirty="0">
                <a:solidFill>
                  <a:srgbClr val="0000FF"/>
                </a:solidFill>
                <a:latin typeface="Arial" panose="020B0604020202020204" pitchFamily="34" charset="0"/>
                <a:cs typeface="Arial" panose="020B0604020202020204" pitchFamily="34" charset="0"/>
              </a:rPr>
              <a:t>Post-School Options</a:t>
            </a:r>
            <a:endParaRPr lang="en-US" sz="7200" dirty="0"/>
          </a:p>
        </p:txBody>
      </p:sp>
      <p:sp>
        <p:nvSpPr>
          <p:cNvPr id="3" name="Content Placeholder 2">
            <a:extLst>
              <a:ext uri="{FF2B5EF4-FFF2-40B4-BE49-F238E27FC236}">
                <a16:creationId xmlns:a16="http://schemas.microsoft.com/office/drawing/2014/main" id="{2FC55061-0E23-46B7-8956-9C487A6E0C37}"/>
              </a:ext>
            </a:extLst>
          </p:cNvPr>
          <p:cNvSpPr>
            <a:spLocks noGrp="1"/>
          </p:cNvSpPr>
          <p:nvPr>
            <p:ph sz="half" idx="1"/>
          </p:nvPr>
        </p:nvSpPr>
        <p:spPr>
          <a:xfrm>
            <a:off x="315686" y="1600201"/>
            <a:ext cx="5780314" cy="5257799"/>
          </a:xfrm>
        </p:spPr>
        <p:txBody>
          <a:bodyPr/>
          <a:lstStyle/>
          <a:p>
            <a:r>
              <a:rPr lang="en-US" b="1" dirty="0"/>
              <a:t>California Adult Education</a:t>
            </a:r>
          </a:p>
          <a:p>
            <a:r>
              <a:rPr lang="en-US" b="1" dirty="0"/>
              <a:t>Community Colleges </a:t>
            </a:r>
          </a:p>
          <a:p>
            <a:pPr lvl="1">
              <a:buFont typeface="Wingdings" panose="05000000000000000000" pitchFamily="2" charset="2"/>
              <a:buChar char="ü"/>
            </a:pPr>
            <a:r>
              <a:rPr lang="en-US" sz="2800" b="1" dirty="0"/>
              <a:t>AA/AS Degrees/Transfer Degrees</a:t>
            </a:r>
          </a:p>
          <a:p>
            <a:pPr lvl="1">
              <a:buFont typeface="Wingdings" panose="05000000000000000000" pitchFamily="2" charset="2"/>
              <a:buChar char="ü"/>
            </a:pPr>
            <a:r>
              <a:rPr lang="en-US" sz="2800" b="1" dirty="0"/>
              <a:t>Industry Certifications</a:t>
            </a:r>
          </a:p>
          <a:p>
            <a:pPr marL="457200" lvl="1" indent="-457200">
              <a:buFont typeface="Arial" panose="020B0604020202020204" pitchFamily="34" charset="0"/>
              <a:buChar char="•"/>
            </a:pPr>
            <a:r>
              <a:rPr lang="en-US" sz="2800" b="1" dirty="0"/>
              <a:t>University Degree Programs</a:t>
            </a:r>
          </a:p>
          <a:p>
            <a:pPr marL="457200" lvl="1" indent="-457200">
              <a:buFont typeface="Arial" panose="020B0604020202020204" pitchFamily="34" charset="0"/>
              <a:buChar char="•"/>
            </a:pPr>
            <a:r>
              <a:rPr lang="en-US" sz="2800" b="1" dirty="0"/>
              <a:t>On-line Programs</a:t>
            </a:r>
          </a:p>
          <a:p>
            <a:pPr marL="457200" lvl="1" indent="-457200">
              <a:buFont typeface="Arial" panose="020B0604020202020204" pitchFamily="34" charset="0"/>
              <a:buChar char="•"/>
            </a:pPr>
            <a:r>
              <a:rPr lang="en-US" sz="2800" b="1" dirty="0"/>
              <a:t>Apprenticeships</a:t>
            </a:r>
          </a:p>
          <a:p>
            <a:pPr marL="457200" lvl="1" indent="-457200">
              <a:buFont typeface="Arial" panose="020B0604020202020204" pitchFamily="34" charset="0"/>
              <a:buChar char="•"/>
            </a:pPr>
            <a:r>
              <a:rPr lang="en-US" sz="2800" b="1" dirty="0"/>
              <a:t>Trade Schools</a:t>
            </a:r>
          </a:p>
          <a:p>
            <a:pPr marL="457200" lvl="1" indent="-457200">
              <a:buFont typeface="Arial" panose="020B0604020202020204" pitchFamily="34" charset="0"/>
              <a:buChar char="•"/>
            </a:pPr>
            <a:r>
              <a:rPr lang="en-US" sz="2800" b="1" dirty="0"/>
              <a:t>Project SEARCH</a:t>
            </a:r>
          </a:p>
          <a:p>
            <a:pPr marL="0" indent="0">
              <a:buNone/>
            </a:pPr>
            <a:endParaRPr lang="en-US" dirty="0"/>
          </a:p>
        </p:txBody>
      </p:sp>
      <p:sp>
        <p:nvSpPr>
          <p:cNvPr id="4" name="Content Placeholder 3">
            <a:extLst>
              <a:ext uri="{FF2B5EF4-FFF2-40B4-BE49-F238E27FC236}">
                <a16:creationId xmlns:a16="http://schemas.microsoft.com/office/drawing/2014/main" id="{7655CEF4-9A04-4225-9AD5-71061EC9466C}"/>
              </a:ext>
            </a:extLst>
          </p:cNvPr>
          <p:cNvSpPr>
            <a:spLocks noGrp="1"/>
          </p:cNvSpPr>
          <p:nvPr>
            <p:ph sz="half" idx="2"/>
          </p:nvPr>
        </p:nvSpPr>
        <p:spPr>
          <a:xfrm>
            <a:off x="6223000" y="1676401"/>
            <a:ext cx="5969000" cy="4525963"/>
          </a:xfrm>
        </p:spPr>
        <p:txBody>
          <a:bodyPr/>
          <a:lstStyle/>
          <a:p>
            <a:pPr>
              <a:buFont typeface="Arial" panose="020B0604020202020204" pitchFamily="34" charset="0"/>
              <a:buChar char="•"/>
            </a:pPr>
            <a:r>
              <a:rPr lang="en-US" b="1" dirty="0"/>
              <a:t>Competitive Integrated Employment</a:t>
            </a:r>
          </a:p>
          <a:p>
            <a:r>
              <a:rPr lang="en-US" b="1" dirty="0"/>
              <a:t>Employment First Programs</a:t>
            </a:r>
          </a:p>
          <a:p>
            <a:r>
              <a:rPr lang="en-US" b="1" dirty="0"/>
              <a:t>Community Classes of Interest</a:t>
            </a:r>
          </a:p>
          <a:p>
            <a:r>
              <a:rPr lang="en-US" b="1" dirty="0"/>
              <a:t>Independent Living Classes/ Programming</a:t>
            </a:r>
          </a:p>
          <a:p>
            <a:r>
              <a:rPr lang="en-US" b="1" dirty="0"/>
              <a:t>Recreation Opportunities</a:t>
            </a:r>
          </a:p>
          <a:p>
            <a:r>
              <a:rPr lang="en-US" b="1" dirty="0"/>
              <a:t>Health &amp; Fitness Activities</a:t>
            </a:r>
          </a:p>
          <a:p>
            <a:r>
              <a:rPr lang="en-US" b="1" dirty="0"/>
              <a:t>Interest Area Activities</a:t>
            </a:r>
          </a:p>
        </p:txBody>
      </p:sp>
    </p:spTree>
    <p:extLst>
      <p:ext uri="{BB962C8B-B14F-4D97-AF65-F5344CB8AC3E}">
        <p14:creationId xmlns:p14="http://schemas.microsoft.com/office/powerpoint/2010/main" val="987105652"/>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5E4BF6-04D1-43EF-AADF-4904015E8F34}"/>
              </a:ext>
            </a:extLst>
          </p:cNvPr>
          <p:cNvSpPr>
            <a:spLocks noGrp="1"/>
          </p:cNvSpPr>
          <p:nvPr>
            <p:ph type="title"/>
          </p:nvPr>
        </p:nvSpPr>
        <p:spPr>
          <a:xfrm>
            <a:off x="119743" y="1123837"/>
            <a:ext cx="3080658" cy="4601184"/>
          </a:xfrm>
        </p:spPr>
        <p:txBody>
          <a:bodyPr>
            <a:normAutofit/>
          </a:bodyPr>
          <a:lstStyle/>
          <a:p>
            <a:r>
              <a:rPr lang="en-US" sz="4800" b="1" dirty="0">
                <a:solidFill>
                  <a:srgbClr val="008000"/>
                </a:solidFill>
              </a:rPr>
              <a:t>Ten </a:t>
            </a:r>
            <a:br>
              <a:rPr lang="en-US" sz="4800" b="1" dirty="0">
                <a:solidFill>
                  <a:srgbClr val="008000"/>
                </a:solidFill>
              </a:rPr>
            </a:br>
            <a:r>
              <a:rPr lang="en-US" sz="4800" b="1" dirty="0">
                <a:solidFill>
                  <a:srgbClr val="008000"/>
                </a:solidFill>
              </a:rPr>
              <a:t>REASONS</a:t>
            </a:r>
          </a:p>
        </p:txBody>
      </p:sp>
      <p:pic>
        <p:nvPicPr>
          <p:cNvPr id="4" name="Picture 3">
            <a:extLst>
              <a:ext uri="{FF2B5EF4-FFF2-40B4-BE49-F238E27FC236}">
                <a16:creationId xmlns:a16="http://schemas.microsoft.com/office/drawing/2014/main" id="{C8CBE6F2-564C-4B95-926B-5E49C8362C91}"/>
              </a:ext>
            </a:extLst>
          </p:cNvPr>
          <p:cNvPicPr>
            <a:picLocks noChangeAspect="1"/>
          </p:cNvPicPr>
          <p:nvPr/>
        </p:nvPicPr>
        <p:blipFill>
          <a:blip r:embed="rId2"/>
          <a:stretch>
            <a:fillRect/>
          </a:stretch>
        </p:blipFill>
        <p:spPr>
          <a:xfrm>
            <a:off x="4746172" y="278457"/>
            <a:ext cx="5689580" cy="6291943"/>
          </a:xfrm>
          <a:prstGeom prst="rect">
            <a:avLst/>
          </a:prstGeom>
          <a:ln w="38100">
            <a:solidFill>
              <a:srgbClr val="0000FF"/>
            </a:solidFill>
          </a:ln>
        </p:spPr>
      </p:pic>
    </p:spTree>
    <p:extLst>
      <p:ext uri="{BB962C8B-B14F-4D97-AF65-F5344CB8AC3E}">
        <p14:creationId xmlns:p14="http://schemas.microsoft.com/office/powerpoint/2010/main" val="1919038044"/>
      </p:ext>
    </p:extLst>
  </p:cSld>
  <p:clrMapOvr>
    <a:masterClrMapping/>
  </p:clrMapOvr>
  <p:transitio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D1DE7-A121-4881-AA9F-FDA4B99715E5}"/>
              </a:ext>
            </a:extLst>
          </p:cNvPr>
          <p:cNvSpPr>
            <a:spLocks noGrp="1"/>
          </p:cNvSpPr>
          <p:nvPr>
            <p:ph type="title"/>
          </p:nvPr>
        </p:nvSpPr>
        <p:spPr/>
        <p:txBody>
          <a:bodyPr/>
          <a:lstStyle/>
          <a:p>
            <a:r>
              <a:rPr lang="en-US" b="1" dirty="0">
                <a:solidFill>
                  <a:srgbClr val="9900CC"/>
                </a:solidFill>
              </a:rPr>
              <a:t>Transition from High School to College Guide</a:t>
            </a:r>
          </a:p>
        </p:txBody>
      </p:sp>
      <p:sp>
        <p:nvSpPr>
          <p:cNvPr id="3" name="Text Placeholder 2">
            <a:extLst>
              <a:ext uri="{FF2B5EF4-FFF2-40B4-BE49-F238E27FC236}">
                <a16:creationId xmlns:a16="http://schemas.microsoft.com/office/drawing/2014/main" id="{DAEEBAEB-2064-44CE-8410-F1A7FB5168D8}"/>
              </a:ext>
            </a:extLst>
          </p:cNvPr>
          <p:cNvSpPr>
            <a:spLocks noGrp="1"/>
          </p:cNvSpPr>
          <p:nvPr>
            <p:ph type="body" idx="1"/>
          </p:nvPr>
        </p:nvSpPr>
        <p:spPr>
          <a:xfrm>
            <a:off x="4130526" y="450450"/>
            <a:ext cx="7315201" cy="5547578"/>
          </a:xfrm>
        </p:spPr>
        <p:txBody>
          <a:bodyPr>
            <a:noAutofit/>
          </a:bodyPr>
          <a:lstStyle/>
          <a:p>
            <a:pPr marL="0" indent="0">
              <a:buNone/>
            </a:pPr>
            <a:r>
              <a:rPr lang="en-US" sz="5400" b="1" dirty="0">
                <a:solidFill>
                  <a:schemeClr val="tx1"/>
                </a:solidFill>
              </a:rPr>
              <a:t>This guide is meant to provide some basic information about the differences in the K-12 and College Special Education Resources &amp; Services Available to students.</a:t>
            </a:r>
          </a:p>
        </p:txBody>
      </p:sp>
    </p:spTree>
    <p:extLst>
      <p:ext uri="{BB962C8B-B14F-4D97-AF65-F5344CB8AC3E}">
        <p14:creationId xmlns:p14="http://schemas.microsoft.com/office/powerpoint/2010/main" val="2023307900"/>
      </p:ext>
    </p:extLst>
  </p:cSld>
  <p:clrMapOvr>
    <a:masterClrMapping/>
  </p:clrMapOvr>
  <p:transition spd="med"/>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4.jpeg"/></Relationships>
</file>

<file path=ppt/theme/theme1.xml><?xml version="1.0" encoding="utf-8"?>
<a:theme xmlns:a="http://schemas.openxmlformats.org/drawingml/2006/main" name="CECY_APSE_PP_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D9B247"/>
      </a:accent1>
      <a:accent2>
        <a:srgbClr val="CC702D"/>
      </a:accent2>
      <a:accent3>
        <a:srgbClr val="B53A31"/>
      </a:accent3>
      <a:accent4>
        <a:srgbClr val="815F56"/>
      </a:accent4>
      <a:accent5>
        <a:srgbClr val="AE9E7C"/>
      </a:accent5>
      <a:accent6>
        <a:srgbClr val="7B8865"/>
      </a:accent6>
      <a:hlink>
        <a:srgbClr val="BB7826"/>
      </a:hlink>
      <a:folHlink>
        <a:srgbClr val="CF9C5F"/>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E4E49EB0-FB00-41F5-9359-4843D783A23D}"/>
    </a:ext>
  </a:extLst>
</a:theme>
</file>

<file path=ppt/theme/theme3.xml><?xml version="1.0" encoding="utf-8"?>
<a:theme xmlns:a="http://schemas.openxmlformats.org/drawingml/2006/main" name="Frame">
  <a:themeElements>
    <a:clrScheme name="Frame">
      <a:dk1>
        <a:srgbClr val="2F2B20"/>
      </a:dk1>
      <a:lt1>
        <a:srgbClr val="FFFFFF"/>
      </a:lt1>
      <a:dk2>
        <a:srgbClr val="A7A7A7"/>
      </a:dk2>
      <a:lt2>
        <a:srgbClr val="535353"/>
      </a:lt2>
      <a:accent1>
        <a:srgbClr val="A9A57C"/>
      </a:accent1>
      <a:accent2>
        <a:srgbClr val="9CBEBD"/>
      </a:accent2>
      <a:accent3>
        <a:srgbClr val="D2CB6C"/>
      </a:accent3>
      <a:accent4>
        <a:srgbClr val="95A39D"/>
      </a:accent4>
      <a:accent5>
        <a:srgbClr val="C89F5D"/>
      </a:accent5>
      <a:accent6>
        <a:srgbClr val="B1A089"/>
      </a:accent6>
      <a:hlink>
        <a:srgbClr val="0000FF"/>
      </a:hlink>
      <a:folHlink>
        <a:srgbClr val="FF00FF"/>
      </a:folHlink>
    </a:clrScheme>
    <a:fontScheme name="Frame">
      <a:majorFont>
        <a:latin typeface="Calibri"/>
        <a:ea typeface="Calibri"/>
        <a:cs typeface="Calibri"/>
      </a:majorFont>
      <a:minorFont>
        <a:latin typeface="Helvetica"/>
        <a:ea typeface="Helvetica"/>
        <a:cs typeface="Helvetica"/>
      </a:minorFont>
    </a:fontScheme>
    <a:fmtScheme name="Fra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0795" cap="flat">
          <a:solidFill>
            <a:schemeClr val="accent1"/>
          </a:solidFill>
          <a:prstDash val="solid"/>
          <a:round/>
        </a:ln>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F2B2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0795"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2F2B20"/>
            </a:solidFill>
            <a:effectLst/>
            <a:uFillTx/>
            <a:latin typeface="Corbel"/>
            <a:ea typeface="Corbel"/>
            <a:cs typeface="Corbel"/>
            <a:sym typeface="Corbel"/>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4.xml><?xml version="1.0" encoding="utf-8"?>
<a:theme xmlns:a="http://schemas.openxmlformats.org/drawingml/2006/main" name="2_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5.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700" b="0" i="0" u="none" strike="noStrike" cap="none" normalizeH="0" baseline="0" smtClean="0">
            <a:ln>
              <a:noFill/>
            </a:ln>
            <a:solidFill>
              <a:schemeClr val="bg1"/>
            </a:solidFill>
            <a:effectLst/>
            <a:latin typeface="Arial" panose="020B0604020202020204"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700" b="0" i="0" u="none" strike="noStrike" cap="none" normalizeH="0" baseline="0" smtClean="0">
            <a:ln>
              <a:noFill/>
            </a:ln>
            <a:solidFill>
              <a:schemeClr val="bg1"/>
            </a:solidFill>
            <a:effectLst/>
            <a:latin typeface="Arial" panose="020B0604020202020204" pitchFamily="34"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
  <TotalTime>1009</TotalTime>
  <Words>639</Words>
  <Application>Microsoft Office PowerPoint</Application>
  <PresentationFormat>Widescreen</PresentationFormat>
  <Paragraphs>105</Paragraphs>
  <Slides>27</Slides>
  <Notes>2</Notes>
  <HiddenSlides>0</HiddenSlides>
  <MMClips>0</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27</vt:i4>
      </vt:variant>
    </vt:vector>
  </HeadingPairs>
  <TitlesOfParts>
    <vt:vector size="49" baseType="lpstr">
      <vt:lpstr>Arial</vt:lpstr>
      <vt:lpstr>Arial </vt:lpstr>
      <vt:lpstr>Arial Black</vt:lpstr>
      <vt:lpstr>Calibri</vt:lpstr>
      <vt:lpstr>Calisto MT</vt:lpstr>
      <vt:lpstr>Corbel</vt:lpstr>
      <vt:lpstr>Garamond</vt:lpstr>
      <vt:lpstr>Georgia</vt:lpstr>
      <vt:lpstr>Helvetica</vt:lpstr>
      <vt:lpstr>Lucida Sans Unicode</vt:lpstr>
      <vt:lpstr>Mistral</vt:lpstr>
      <vt:lpstr>Perpetua</vt:lpstr>
      <vt:lpstr>Symbol</vt:lpstr>
      <vt:lpstr>Verdana</vt:lpstr>
      <vt:lpstr>Wingdings</vt:lpstr>
      <vt:lpstr>Wingdings 2</vt:lpstr>
      <vt:lpstr>Wingdings 3</vt:lpstr>
      <vt:lpstr>CECY_APSE_PP_template</vt:lpstr>
      <vt:lpstr>Organic</vt:lpstr>
      <vt:lpstr>Frame</vt:lpstr>
      <vt:lpstr>2_Concourse</vt:lpstr>
      <vt:lpstr>Default Design</vt:lpstr>
      <vt:lpstr> Effective Transition Planning...  </vt:lpstr>
      <vt:lpstr>Kurt Kosbab                                Linda ONeal, M.A.</vt:lpstr>
      <vt:lpstr>PowerPoint Presentation</vt:lpstr>
      <vt:lpstr>PowerPoint Presentation</vt:lpstr>
      <vt:lpstr>Transition    Planning</vt:lpstr>
      <vt:lpstr>Transition   Planning Mission</vt:lpstr>
      <vt:lpstr>Post-School Options</vt:lpstr>
      <vt:lpstr>Ten  REASONS</vt:lpstr>
      <vt:lpstr>Transition from High School to College Guide</vt:lpstr>
      <vt:lpstr>PowerPoint Presentation</vt:lpstr>
      <vt:lpstr>PowerPoint Presentation</vt:lpstr>
      <vt:lpstr>15 Tips for Parents &amp; Family Member Advocates </vt:lpstr>
      <vt:lpstr>PowerPoint Presentation</vt:lpstr>
      <vt:lpstr>PowerPoint Presentation</vt:lpstr>
      <vt:lpstr>PowerPoint Presentation</vt:lpstr>
      <vt:lpstr>15 Tips for Self- Advocates</vt:lpstr>
      <vt:lpstr>PowerPoint Presentation</vt:lpstr>
      <vt:lpstr>PowerPoint Presentation</vt:lpstr>
      <vt:lpstr>PowerPoint Presentation</vt:lpstr>
      <vt:lpstr>PowerPoint Presentation</vt:lpstr>
      <vt:lpstr>PowerPoint Presentation</vt:lpstr>
      <vt:lpstr>Person-Centered Planning and Interagency Collaboration builds hope, self-confidence and trust … ultimately yields quality  outcomes in Adult life! </vt:lpstr>
      <vt:lpstr>CHOC Hospital    Employee  Michelle</vt:lpstr>
      <vt:lpstr>Happy Co-Workers!</vt:lpstr>
      <vt:lpstr>PowerPoint Presentation</vt:lpstr>
      <vt:lpstr>QUESTIONS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Linda ONeal</dc:creator>
  <cp:lastModifiedBy>Linda ONeal</cp:lastModifiedBy>
  <cp:revision>116</cp:revision>
  <dcterms:created xsi:type="dcterms:W3CDTF">2018-07-06T17:30:09Z</dcterms:created>
  <dcterms:modified xsi:type="dcterms:W3CDTF">2019-11-19T00:00:19Z</dcterms:modified>
</cp:coreProperties>
</file>