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theme/theme4.xml" ContentType="application/vnd.openxmlformats-officedocument.theme+xml"/>
  <Override PartName="/ppt/slideLayouts/slideLayout10.xml" ContentType="application/vnd.openxmlformats-officedocument.presentationml.slideLayout+xml"/>
  <Override PartName="/ppt/theme/theme5.xml" ContentType="application/vnd.openxmlformats-officedocument.theme+xml"/>
  <Override PartName="/ppt/slideLayouts/slideLayout1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5" r:id="rId2"/>
    <p:sldMasterId id="2147483657" r:id="rId3"/>
    <p:sldMasterId id="2147483659" r:id="rId4"/>
    <p:sldMasterId id="2147483661" r:id="rId5"/>
    <p:sldMasterId id="2147483663" r:id="rId6"/>
  </p:sldMasterIdLst>
  <p:notesMasterIdLst>
    <p:notesMasterId r:id="rId23"/>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7" roundtripDataSignature="AMtx7mjJekR8KaWCEAnRim+vmDNj6KIxJ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customschemas.google.com/relationships/presentationmetadata" Target="metadata"/><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CD8F5A-D467-407F-9737-EA78891A6CD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B564B819-5E4B-4C5E-ACB6-C7373291090F}">
      <dgm:prSet>
        <dgm:style>
          <a:lnRef idx="0">
            <a:scrgbClr r="0" g="0" b="0"/>
          </a:lnRef>
          <a:fillRef idx="0">
            <a:scrgbClr r="0" g="0" b="0"/>
          </a:fillRef>
          <a:effectRef idx="0">
            <a:scrgbClr r="0" g="0" b="0"/>
          </a:effectRef>
          <a:fontRef idx="minor">
            <a:schemeClr val="lt1"/>
          </a:fontRef>
        </dgm:style>
      </dgm:prSet>
      <dgm: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dgm:spPr>
      <dgm:t>
        <a:bodyPr/>
        <a:lstStyle/>
        <a:p>
          <a:r>
            <a:rPr lang="en-US" b="0" i="0" dirty="0"/>
            <a:t>It is important that WBL programs document that all participants, including the </a:t>
          </a:r>
          <a:r>
            <a:rPr lang="en-US" b="1" i="0" dirty="0"/>
            <a:t>student</a:t>
          </a:r>
          <a:r>
            <a:rPr lang="en-US" b="0" i="0" dirty="0"/>
            <a:t>, the </a:t>
          </a:r>
          <a:r>
            <a:rPr lang="en-US" b="1" i="0" dirty="0"/>
            <a:t>parent</a:t>
          </a:r>
          <a:r>
            <a:rPr lang="en-US" b="0" i="0" dirty="0"/>
            <a:t>(s) or guardian(s), the </a:t>
          </a:r>
          <a:r>
            <a:rPr lang="en-US" b="1" i="0" dirty="0"/>
            <a:t>employer</a:t>
          </a:r>
          <a:r>
            <a:rPr lang="en-US" b="0" i="0" dirty="0"/>
            <a:t>, and </a:t>
          </a:r>
          <a:r>
            <a:rPr lang="en-US" b="1" i="0" dirty="0"/>
            <a:t>instructional staff</a:t>
          </a:r>
          <a:r>
            <a:rPr lang="en-US" b="0" i="0" dirty="0"/>
            <a:t>, understand that: </a:t>
          </a:r>
          <a:endParaRPr lang="en-US" dirty="0"/>
        </a:p>
      </dgm:t>
    </dgm:pt>
    <dgm:pt modelId="{914C48E5-B248-44E9-956A-335EA2EC259F}" type="parTrans" cxnId="{69AEA572-EC78-4E4F-BDB5-9000E41133DE}">
      <dgm:prSet/>
      <dgm:spPr/>
      <dgm:t>
        <a:bodyPr/>
        <a:lstStyle/>
        <a:p>
          <a:endParaRPr lang="en-US"/>
        </a:p>
      </dgm:t>
    </dgm:pt>
    <dgm:pt modelId="{C61C37E7-EF4A-423C-92BC-68215190C686}" type="sibTrans" cxnId="{69AEA572-EC78-4E4F-BDB5-9000E41133DE}">
      <dgm:prSet/>
      <dgm:spPr/>
      <dgm:t>
        <a:bodyPr/>
        <a:lstStyle/>
        <a:p>
          <a:endParaRPr lang="en-US"/>
        </a:p>
      </dgm:t>
    </dgm:pt>
    <dgm:pt modelId="{F02CCD38-2F6F-480B-96C9-654153488256}">
      <dgm:prSet>
        <dgm:style>
          <a:lnRef idx="0">
            <a:scrgbClr r="0" g="0" b="0"/>
          </a:lnRef>
          <a:fillRef idx="0">
            <a:scrgbClr r="0" g="0" b="0"/>
          </a:fillRef>
          <a:effectRef idx="0">
            <a:scrgbClr r="0" g="0" b="0"/>
          </a:effectRef>
          <a:fontRef idx="minor">
            <a:schemeClr val="lt1"/>
          </a:fontRef>
        </dgm:style>
      </dgm:prSet>
      <dgm: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dgm:spPr>
      <dgm:t>
        <a:bodyPr/>
        <a:lstStyle/>
        <a:p>
          <a:r>
            <a:rPr lang="en-US" b="0" i="0" dirty="0"/>
            <a:t>If at any point the WBL activity is no longer a learning experience the activity is not a non employment relationship.</a:t>
          </a:r>
          <a:endParaRPr lang="en-US" dirty="0"/>
        </a:p>
      </dgm:t>
    </dgm:pt>
    <dgm:pt modelId="{C28D745A-3796-406B-8AC1-F7F4826D5241}" type="parTrans" cxnId="{DB521C07-3353-4AEC-8A38-47893B862210}">
      <dgm:prSet/>
      <dgm:spPr/>
      <dgm:t>
        <a:bodyPr/>
        <a:lstStyle/>
        <a:p>
          <a:endParaRPr lang="en-US"/>
        </a:p>
      </dgm:t>
    </dgm:pt>
    <dgm:pt modelId="{23B38FAB-706C-4414-A135-35C6956023C8}" type="sibTrans" cxnId="{DB521C07-3353-4AEC-8A38-47893B862210}">
      <dgm:prSet/>
      <dgm:spPr/>
      <dgm:t>
        <a:bodyPr/>
        <a:lstStyle/>
        <a:p>
          <a:endParaRPr lang="en-US"/>
        </a:p>
      </dgm:t>
    </dgm:pt>
    <dgm:pt modelId="{DDE3D8FC-6A4C-4C6A-8217-30BD5462956E}">
      <dgm:prSet>
        <dgm:style>
          <a:lnRef idx="0">
            <a:scrgbClr r="0" g="0" b="0"/>
          </a:lnRef>
          <a:fillRef idx="0">
            <a:scrgbClr r="0" g="0" b="0"/>
          </a:fillRef>
          <a:effectRef idx="0">
            <a:scrgbClr r="0" g="0" b="0"/>
          </a:effectRef>
          <a:fontRef idx="minor">
            <a:schemeClr val="lt1"/>
          </a:fontRef>
        </dgm:style>
      </dgm:prSet>
      <dgm: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dgm:spPr>
      <dgm:t>
        <a:bodyPr/>
        <a:lstStyle/>
        <a:p>
          <a:r>
            <a:rPr lang="en-US" b="0" i="0"/>
            <a:t>Students are not entitled to wages for the time spent in the learning experience. </a:t>
          </a:r>
          <a:endParaRPr lang="en-US"/>
        </a:p>
      </dgm:t>
    </dgm:pt>
    <dgm:pt modelId="{0104E096-2EAC-4406-8369-024F9A69AC8A}" type="parTrans" cxnId="{251A1841-9426-474D-AE12-BBAE3CFFE8A4}">
      <dgm:prSet/>
      <dgm:spPr/>
      <dgm:t>
        <a:bodyPr/>
        <a:lstStyle/>
        <a:p>
          <a:endParaRPr lang="en-US"/>
        </a:p>
      </dgm:t>
    </dgm:pt>
    <dgm:pt modelId="{BAE2BAC1-38DA-4536-8AE7-D08C2F76B589}" type="sibTrans" cxnId="{251A1841-9426-474D-AE12-BBAE3CFFE8A4}">
      <dgm:prSet/>
      <dgm:spPr/>
      <dgm:t>
        <a:bodyPr/>
        <a:lstStyle/>
        <a:p>
          <a:endParaRPr lang="en-US"/>
        </a:p>
      </dgm:t>
    </dgm:pt>
    <dgm:pt modelId="{F22BC3B8-1CA2-4076-AB76-0F508DD52601}">
      <dgm:prSet>
        <dgm:style>
          <a:lnRef idx="0">
            <a:scrgbClr r="0" g="0" b="0"/>
          </a:lnRef>
          <a:fillRef idx="0">
            <a:scrgbClr r="0" g="0" b="0"/>
          </a:fillRef>
          <a:effectRef idx="0">
            <a:scrgbClr r="0" g="0" b="0"/>
          </a:effectRef>
          <a:fontRef idx="minor">
            <a:schemeClr val="lt1"/>
          </a:fontRef>
        </dgm:style>
      </dgm:prSet>
      <dgm: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dgm:spPr>
      <dgm:t>
        <a:bodyPr/>
        <a:lstStyle/>
        <a:p>
          <a:r>
            <a:rPr lang="en-US" b="0" i="0" dirty="0"/>
            <a:t>Students are not automatically entitled to employment at the worksite.  </a:t>
          </a:r>
          <a:endParaRPr lang="en-US" dirty="0"/>
        </a:p>
      </dgm:t>
    </dgm:pt>
    <dgm:pt modelId="{348E8B10-50A1-4513-8F5A-70FE576A6EB3}" type="parTrans" cxnId="{7EC6C19C-BEC8-4F71-853F-0A502051857F}">
      <dgm:prSet/>
      <dgm:spPr/>
      <dgm:t>
        <a:bodyPr/>
        <a:lstStyle/>
        <a:p>
          <a:endParaRPr lang="en-US"/>
        </a:p>
      </dgm:t>
    </dgm:pt>
    <dgm:pt modelId="{6E595D58-8DAD-4DF8-9D00-3846CD5CF0A7}" type="sibTrans" cxnId="{7EC6C19C-BEC8-4F71-853F-0A502051857F}">
      <dgm:prSet/>
      <dgm:spPr/>
      <dgm:t>
        <a:bodyPr/>
        <a:lstStyle/>
        <a:p>
          <a:endParaRPr lang="en-US"/>
        </a:p>
      </dgm:t>
    </dgm:pt>
    <dgm:pt modelId="{85AAEAF1-9CDB-43C8-A19F-C96794734D27}" type="pres">
      <dgm:prSet presAssocID="{0BCD8F5A-D467-407F-9737-EA78891A6CDD}" presName="diagram" presStyleCnt="0">
        <dgm:presLayoutVars>
          <dgm:dir/>
          <dgm:resizeHandles val="exact"/>
        </dgm:presLayoutVars>
      </dgm:prSet>
      <dgm:spPr/>
    </dgm:pt>
    <dgm:pt modelId="{D30970B7-761D-4C03-B065-8839F97A8034}" type="pres">
      <dgm:prSet presAssocID="{B564B819-5E4B-4C5E-ACB6-C7373291090F}" presName="node" presStyleLbl="node1" presStyleIdx="0" presStyleCnt="1" custScaleY="124841">
        <dgm:presLayoutVars>
          <dgm:bulletEnabled val="1"/>
        </dgm:presLayoutVars>
      </dgm:prSet>
      <dgm:spPr/>
    </dgm:pt>
  </dgm:ptLst>
  <dgm:cxnLst>
    <dgm:cxn modelId="{DB521C07-3353-4AEC-8A38-47893B862210}" srcId="{B564B819-5E4B-4C5E-ACB6-C7373291090F}" destId="{F02CCD38-2F6F-480B-96C9-654153488256}" srcOrd="0" destOrd="0" parTransId="{C28D745A-3796-406B-8AC1-F7F4826D5241}" sibTransId="{23B38FAB-706C-4414-A135-35C6956023C8}"/>
    <dgm:cxn modelId="{DF9A8F1F-0099-4A0F-AEE0-495055309D61}" type="presOf" srcId="{DDE3D8FC-6A4C-4C6A-8217-30BD5462956E}" destId="{D30970B7-761D-4C03-B065-8839F97A8034}" srcOrd="0" destOrd="2" presId="urn:microsoft.com/office/officeart/2005/8/layout/default"/>
    <dgm:cxn modelId="{251A1841-9426-474D-AE12-BBAE3CFFE8A4}" srcId="{B564B819-5E4B-4C5E-ACB6-C7373291090F}" destId="{DDE3D8FC-6A4C-4C6A-8217-30BD5462956E}" srcOrd="1" destOrd="0" parTransId="{0104E096-2EAC-4406-8369-024F9A69AC8A}" sibTransId="{BAE2BAC1-38DA-4536-8AE7-D08C2F76B589}"/>
    <dgm:cxn modelId="{2A6AAD45-96F8-4ABC-8E2A-EF9683E195BB}" type="presOf" srcId="{B564B819-5E4B-4C5E-ACB6-C7373291090F}" destId="{D30970B7-761D-4C03-B065-8839F97A8034}" srcOrd="0" destOrd="0" presId="urn:microsoft.com/office/officeart/2005/8/layout/default"/>
    <dgm:cxn modelId="{69AEA572-EC78-4E4F-BDB5-9000E41133DE}" srcId="{0BCD8F5A-D467-407F-9737-EA78891A6CDD}" destId="{B564B819-5E4B-4C5E-ACB6-C7373291090F}" srcOrd="0" destOrd="0" parTransId="{914C48E5-B248-44E9-956A-335EA2EC259F}" sibTransId="{C61C37E7-EF4A-423C-92BC-68215190C686}"/>
    <dgm:cxn modelId="{7BBC987C-C1D3-4D96-A4C1-2B0EF91B61D8}" type="presOf" srcId="{F22BC3B8-1CA2-4076-AB76-0F508DD52601}" destId="{D30970B7-761D-4C03-B065-8839F97A8034}" srcOrd="0" destOrd="3" presId="urn:microsoft.com/office/officeart/2005/8/layout/default"/>
    <dgm:cxn modelId="{7EC6C19C-BEC8-4F71-853F-0A502051857F}" srcId="{B564B819-5E4B-4C5E-ACB6-C7373291090F}" destId="{F22BC3B8-1CA2-4076-AB76-0F508DD52601}" srcOrd="2" destOrd="0" parTransId="{348E8B10-50A1-4513-8F5A-70FE576A6EB3}" sibTransId="{6E595D58-8DAD-4DF8-9D00-3846CD5CF0A7}"/>
    <dgm:cxn modelId="{9E3417D4-BD99-447A-8937-6D3E10EB573D}" type="presOf" srcId="{0BCD8F5A-D467-407F-9737-EA78891A6CDD}" destId="{85AAEAF1-9CDB-43C8-A19F-C96794734D27}" srcOrd="0" destOrd="0" presId="urn:microsoft.com/office/officeart/2005/8/layout/default"/>
    <dgm:cxn modelId="{6307C6D4-274C-4738-95AE-E87BDB71CE06}" type="presOf" srcId="{F02CCD38-2F6F-480B-96C9-654153488256}" destId="{D30970B7-761D-4C03-B065-8839F97A8034}" srcOrd="0" destOrd="1" presId="urn:microsoft.com/office/officeart/2005/8/layout/default"/>
    <dgm:cxn modelId="{E98C56D8-EEF1-448E-B2F0-24A70B5DFC19}" type="presParOf" srcId="{85AAEAF1-9CDB-43C8-A19F-C96794734D27}" destId="{D30970B7-761D-4C03-B065-8839F97A8034}" srcOrd="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3935F9-A55A-4712-BA53-3C1998421CE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6AE085B-7AC2-4E91-90C1-6E8472B1C858}">
      <dgm:prSet/>
      <dgm:spPr>
        <a:solidFill>
          <a:schemeClr val="accent3">
            <a:lumMod val="60000"/>
            <a:lumOff val="40000"/>
          </a:schemeClr>
        </a:solidFill>
      </dgm:spPr>
      <dgm:t>
        <a:bodyPr/>
        <a:lstStyle/>
        <a:p>
          <a:r>
            <a:rPr lang="en-US" b="0" i="0" dirty="0"/>
            <a:t>Work-based learning is considered part of the student’s individualized education program. In nonpaid, nonemployment relationships, the worksite is perceived as an extension of the school. </a:t>
          </a:r>
          <a:endParaRPr lang="en-US" dirty="0"/>
        </a:p>
      </dgm:t>
    </dgm:pt>
    <dgm:pt modelId="{697D3896-7425-4518-AF1D-8C54747B0E36}" type="parTrans" cxnId="{DBD1AA1D-F72D-48C8-98A5-628B5290A7AD}">
      <dgm:prSet/>
      <dgm:spPr/>
      <dgm:t>
        <a:bodyPr/>
        <a:lstStyle/>
        <a:p>
          <a:endParaRPr lang="en-US"/>
        </a:p>
      </dgm:t>
    </dgm:pt>
    <dgm:pt modelId="{6C6686CD-4652-4906-B2EE-E07D8531F3F4}" type="sibTrans" cxnId="{DBD1AA1D-F72D-48C8-98A5-628B5290A7AD}">
      <dgm:prSet/>
      <dgm:spPr/>
      <dgm:t>
        <a:bodyPr/>
        <a:lstStyle/>
        <a:p>
          <a:endParaRPr lang="en-US"/>
        </a:p>
      </dgm:t>
    </dgm:pt>
    <dgm:pt modelId="{3173A787-7C9C-4F9D-9E59-85AD141FB7BE}">
      <dgm:prSet/>
      <dgm:spPr>
        <a:solidFill>
          <a:schemeClr val="accent1">
            <a:lumMod val="75000"/>
          </a:schemeClr>
        </a:solidFill>
      </dgm:spPr>
      <dgm:t>
        <a:bodyPr/>
        <a:lstStyle/>
        <a:p>
          <a:r>
            <a:rPr lang="en-US" b="0" i="0" dirty="0"/>
            <a:t>If the student’s participation in workplace activity can be considered instructional and part of a nonemployment relationship, then the school may be responsible for liability coverage. Generally, the same insurance and liability policies that apply to other off-site school experiences should apply.</a:t>
          </a:r>
          <a:endParaRPr lang="en-US" dirty="0"/>
        </a:p>
      </dgm:t>
    </dgm:pt>
    <dgm:pt modelId="{A24BE41E-B21C-4F66-83B5-A5E63D5DA3DB}" type="parTrans" cxnId="{8DC534E1-ECAE-4904-8E81-AE314D2E5EB2}">
      <dgm:prSet/>
      <dgm:spPr/>
      <dgm:t>
        <a:bodyPr/>
        <a:lstStyle/>
        <a:p>
          <a:endParaRPr lang="en-US"/>
        </a:p>
      </dgm:t>
    </dgm:pt>
    <dgm:pt modelId="{D7DECB8C-26E0-4AEA-AF15-BAE27CE60FCD}" type="sibTrans" cxnId="{8DC534E1-ECAE-4904-8E81-AE314D2E5EB2}">
      <dgm:prSet/>
      <dgm:spPr/>
      <dgm:t>
        <a:bodyPr/>
        <a:lstStyle/>
        <a:p>
          <a:endParaRPr lang="en-US"/>
        </a:p>
      </dgm:t>
    </dgm:pt>
    <dgm:pt modelId="{66C19A61-7995-48C9-AA1D-BC4F1351EA0A}" type="pres">
      <dgm:prSet presAssocID="{B13935F9-A55A-4712-BA53-3C1998421CEB}" presName="linear" presStyleCnt="0">
        <dgm:presLayoutVars>
          <dgm:animLvl val="lvl"/>
          <dgm:resizeHandles val="exact"/>
        </dgm:presLayoutVars>
      </dgm:prSet>
      <dgm:spPr/>
    </dgm:pt>
    <dgm:pt modelId="{C6F2546E-7F25-43B4-815C-B0831F75AD83}" type="pres">
      <dgm:prSet presAssocID="{A6AE085B-7AC2-4E91-90C1-6E8472B1C858}" presName="parentText" presStyleLbl="node1" presStyleIdx="0" presStyleCnt="2">
        <dgm:presLayoutVars>
          <dgm:chMax val="0"/>
          <dgm:bulletEnabled val="1"/>
        </dgm:presLayoutVars>
      </dgm:prSet>
      <dgm:spPr/>
    </dgm:pt>
    <dgm:pt modelId="{41518730-54F9-42F6-8948-E6C807B67F49}" type="pres">
      <dgm:prSet presAssocID="{6C6686CD-4652-4906-B2EE-E07D8531F3F4}" presName="spacer" presStyleCnt="0"/>
      <dgm:spPr/>
    </dgm:pt>
    <dgm:pt modelId="{61E50E87-AFF9-49DA-9F1C-638BA3F21742}" type="pres">
      <dgm:prSet presAssocID="{3173A787-7C9C-4F9D-9E59-85AD141FB7BE}" presName="parentText" presStyleLbl="node1" presStyleIdx="1" presStyleCnt="2">
        <dgm:presLayoutVars>
          <dgm:chMax val="0"/>
          <dgm:bulletEnabled val="1"/>
        </dgm:presLayoutVars>
      </dgm:prSet>
      <dgm:spPr/>
    </dgm:pt>
  </dgm:ptLst>
  <dgm:cxnLst>
    <dgm:cxn modelId="{E688DE03-8344-4174-ADDB-B29514F86D3D}" type="presOf" srcId="{3173A787-7C9C-4F9D-9E59-85AD141FB7BE}" destId="{61E50E87-AFF9-49DA-9F1C-638BA3F21742}" srcOrd="0" destOrd="0" presId="urn:microsoft.com/office/officeart/2005/8/layout/vList2"/>
    <dgm:cxn modelId="{BDB01F15-19C2-4DA0-9559-3279761AFE33}" type="presOf" srcId="{B13935F9-A55A-4712-BA53-3C1998421CEB}" destId="{66C19A61-7995-48C9-AA1D-BC4F1351EA0A}" srcOrd="0" destOrd="0" presId="urn:microsoft.com/office/officeart/2005/8/layout/vList2"/>
    <dgm:cxn modelId="{DBD1AA1D-F72D-48C8-98A5-628B5290A7AD}" srcId="{B13935F9-A55A-4712-BA53-3C1998421CEB}" destId="{A6AE085B-7AC2-4E91-90C1-6E8472B1C858}" srcOrd="0" destOrd="0" parTransId="{697D3896-7425-4518-AF1D-8C54747B0E36}" sibTransId="{6C6686CD-4652-4906-B2EE-E07D8531F3F4}"/>
    <dgm:cxn modelId="{07B00170-0571-4ADA-8D62-B5B7F906B478}" type="presOf" srcId="{A6AE085B-7AC2-4E91-90C1-6E8472B1C858}" destId="{C6F2546E-7F25-43B4-815C-B0831F75AD83}" srcOrd="0" destOrd="0" presId="urn:microsoft.com/office/officeart/2005/8/layout/vList2"/>
    <dgm:cxn modelId="{8DC534E1-ECAE-4904-8E81-AE314D2E5EB2}" srcId="{B13935F9-A55A-4712-BA53-3C1998421CEB}" destId="{3173A787-7C9C-4F9D-9E59-85AD141FB7BE}" srcOrd="1" destOrd="0" parTransId="{A24BE41E-B21C-4F66-83B5-A5E63D5DA3DB}" sibTransId="{D7DECB8C-26E0-4AEA-AF15-BAE27CE60FCD}"/>
    <dgm:cxn modelId="{219DE1BF-3B30-4EDF-805C-4B4F5E2E5994}" type="presParOf" srcId="{66C19A61-7995-48C9-AA1D-BC4F1351EA0A}" destId="{C6F2546E-7F25-43B4-815C-B0831F75AD83}" srcOrd="0" destOrd="0" presId="urn:microsoft.com/office/officeart/2005/8/layout/vList2"/>
    <dgm:cxn modelId="{1AF6EB8C-E89D-4524-B051-DD2135582F09}" type="presParOf" srcId="{66C19A61-7995-48C9-AA1D-BC4F1351EA0A}" destId="{41518730-54F9-42F6-8948-E6C807B67F49}" srcOrd="1" destOrd="0" presId="urn:microsoft.com/office/officeart/2005/8/layout/vList2"/>
    <dgm:cxn modelId="{0AE1FE0F-EA60-4213-A750-7A1669E3F6A5}" type="presParOf" srcId="{66C19A61-7995-48C9-AA1D-BC4F1351EA0A}" destId="{61E50E87-AFF9-49DA-9F1C-638BA3F21742}"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0970B7-761D-4C03-B065-8839F97A8034}">
      <dsp:nvSpPr>
        <dsp:cNvPr id="0" name=""/>
        <dsp:cNvSpPr/>
      </dsp:nvSpPr>
      <dsp:spPr>
        <a:xfrm>
          <a:off x="0" y="88989"/>
          <a:ext cx="5648417" cy="4230924"/>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b="0" i="0" kern="1200" dirty="0"/>
            <a:t>It is important that WBL programs document that all participants, including the </a:t>
          </a:r>
          <a:r>
            <a:rPr lang="en-US" sz="2600" b="1" i="0" kern="1200" dirty="0"/>
            <a:t>student</a:t>
          </a:r>
          <a:r>
            <a:rPr lang="en-US" sz="2600" b="0" i="0" kern="1200" dirty="0"/>
            <a:t>, the </a:t>
          </a:r>
          <a:r>
            <a:rPr lang="en-US" sz="2600" b="1" i="0" kern="1200" dirty="0"/>
            <a:t>parent</a:t>
          </a:r>
          <a:r>
            <a:rPr lang="en-US" sz="2600" b="0" i="0" kern="1200" dirty="0"/>
            <a:t>(s) or guardian(s), the </a:t>
          </a:r>
          <a:r>
            <a:rPr lang="en-US" sz="2600" b="1" i="0" kern="1200" dirty="0"/>
            <a:t>employer</a:t>
          </a:r>
          <a:r>
            <a:rPr lang="en-US" sz="2600" b="0" i="0" kern="1200" dirty="0"/>
            <a:t>, and </a:t>
          </a:r>
          <a:r>
            <a:rPr lang="en-US" sz="2600" b="1" i="0" kern="1200" dirty="0"/>
            <a:t>instructional staff</a:t>
          </a:r>
          <a:r>
            <a:rPr lang="en-US" sz="2600" b="0" i="0" kern="1200" dirty="0"/>
            <a:t>, understand that: </a:t>
          </a:r>
          <a:endParaRPr lang="en-US" sz="2600" kern="1200" dirty="0"/>
        </a:p>
        <a:p>
          <a:pPr marL="228600" lvl="1" indent="-228600" algn="l" defTabSz="889000">
            <a:lnSpc>
              <a:spcPct val="90000"/>
            </a:lnSpc>
            <a:spcBef>
              <a:spcPct val="0"/>
            </a:spcBef>
            <a:spcAft>
              <a:spcPct val="15000"/>
            </a:spcAft>
            <a:buChar char="•"/>
          </a:pPr>
          <a:r>
            <a:rPr lang="en-US" sz="2000" b="0" i="0" kern="1200" dirty="0"/>
            <a:t>If at any point the WBL activity is no longer a learning experience the activity is not a non employment relationship.</a:t>
          </a:r>
          <a:endParaRPr lang="en-US" sz="2000" kern="1200" dirty="0"/>
        </a:p>
        <a:p>
          <a:pPr marL="228600" lvl="1" indent="-228600" algn="l" defTabSz="889000">
            <a:lnSpc>
              <a:spcPct val="90000"/>
            </a:lnSpc>
            <a:spcBef>
              <a:spcPct val="0"/>
            </a:spcBef>
            <a:spcAft>
              <a:spcPct val="15000"/>
            </a:spcAft>
            <a:buChar char="•"/>
          </a:pPr>
          <a:r>
            <a:rPr lang="en-US" sz="2000" b="0" i="0" kern="1200"/>
            <a:t>Students are not entitled to wages for the time spent in the learning experience. </a:t>
          </a:r>
          <a:endParaRPr lang="en-US" sz="2000" kern="1200"/>
        </a:p>
        <a:p>
          <a:pPr marL="228600" lvl="1" indent="-228600" algn="l" defTabSz="889000">
            <a:lnSpc>
              <a:spcPct val="90000"/>
            </a:lnSpc>
            <a:spcBef>
              <a:spcPct val="0"/>
            </a:spcBef>
            <a:spcAft>
              <a:spcPct val="15000"/>
            </a:spcAft>
            <a:buChar char="•"/>
          </a:pPr>
          <a:r>
            <a:rPr lang="en-US" sz="2000" b="0" i="0" kern="1200" dirty="0"/>
            <a:t>Students are not automatically entitled to employment at the worksite.  </a:t>
          </a:r>
          <a:endParaRPr lang="en-US" sz="2000" kern="1200" dirty="0"/>
        </a:p>
      </dsp:txBody>
      <dsp:txXfrm>
        <a:off x="0" y="88989"/>
        <a:ext cx="5648417" cy="42309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2546E-7F25-43B4-815C-B0831F75AD83}">
      <dsp:nvSpPr>
        <dsp:cNvPr id="0" name=""/>
        <dsp:cNvSpPr/>
      </dsp:nvSpPr>
      <dsp:spPr>
        <a:xfrm>
          <a:off x="0" y="371613"/>
          <a:ext cx="5562600" cy="2759006"/>
        </a:xfrm>
        <a:prstGeom prst="roundRect">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0" i="0" kern="1200" dirty="0"/>
            <a:t>Work-based learning is considered part of the student’s individualized education program. In nonpaid, nonemployment relationships, the worksite is perceived as an extension of the school. </a:t>
          </a:r>
          <a:endParaRPr lang="en-US" sz="2200" kern="1200" dirty="0"/>
        </a:p>
      </dsp:txBody>
      <dsp:txXfrm>
        <a:off x="134684" y="506297"/>
        <a:ext cx="5293232" cy="2489638"/>
      </dsp:txXfrm>
    </dsp:sp>
    <dsp:sp modelId="{61E50E87-AFF9-49DA-9F1C-638BA3F21742}">
      <dsp:nvSpPr>
        <dsp:cNvPr id="0" name=""/>
        <dsp:cNvSpPr/>
      </dsp:nvSpPr>
      <dsp:spPr>
        <a:xfrm>
          <a:off x="0" y="3193980"/>
          <a:ext cx="5562600" cy="2759006"/>
        </a:xfrm>
        <a:prstGeom prst="round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0" i="0" kern="1200" dirty="0"/>
            <a:t>If the student’s participation in workplace activity can be considered instructional and part of a nonemployment relationship, then the school may be responsible for liability coverage. Generally, the same insurance and liability policies that apply to other off-site school experiences should apply.</a:t>
          </a:r>
          <a:endParaRPr lang="en-US" sz="2200" kern="1200" dirty="0"/>
        </a:p>
      </dsp:txBody>
      <dsp:txXfrm>
        <a:off x="134684" y="3328664"/>
        <a:ext cx="5293232" cy="248963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8475" cy="465137"/>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Twentieth Century"/>
                <a:ea typeface="Twentieth Century"/>
                <a:cs typeface="Twentieth Century"/>
                <a:sym typeface="Twentieth Century"/>
              </a:defRPr>
            </a:lvl1pPr>
            <a:lvl2pPr marR="0" lvl="1" algn="l" rtl="0">
              <a:lnSpc>
                <a:spcPct val="100000"/>
              </a:lnSpc>
              <a:spcBef>
                <a:spcPts val="0"/>
              </a:spcBef>
              <a:spcAft>
                <a:spcPts val="0"/>
              </a:spcAft>
              <a:buSzPts val="1400"/>
              <a:buNone/>
              <a:defRPr sz="1800" b="0" i="0" u="none" strike="noStrike" cap="none">
                <a:solidFill>
                  <a:srgbClr val="000000"/>
                </a:solidFill>
                <a:latin typeface="Twentieth Century"/>
                <a:ea typeface="Twentieth Century"/>
                <a:cs typeface="Twentieth Century"/>
                <a:sym typeface="Twentieth Century"/>
              </a:defRPr>
            </a:lvl2pPr>
            <a:lvl3pPr marR="0" lvl="2" algn="l" rtl="0">
              <a:lnSpc>
                <a:spcPct val="100000"/>
              </a:lnSpc>
              <a:spcBef>
                <a:spcPts val="0"/>
              </a:spcBef>
              <a:spcAft>
                <a:spcPts val="0"/>
              </a:spcAft>
              <a:buSzPts val="1400"/>
              <a:buNone/>
              <a:defRPr sz="1800" b="0" i="0" u="none" strike="noStrike" cap="none">
                <a:solidFill>
                  <a:srgbClr val="000000"/>
                </a:solidFill>
                <a:latin typeface="Twentieth Century"/>
                <a:ea typeface="Twentieth Century"/>
                <a:cs typeface="Twentieth Century"/>
                <a:sym typeface="Twentieth Century"/>
              </a:defRPr>
            </a:lvl3pPr>
            <a:lvl4pPr marR="0" lvl="3" algn="l" rtl="0">
              <a:lnSpc>
                <a:spcPct val="100000"/>
              </a:lnSpc>
              <a:spcBef>
                <a:spcPts val="0"/>
              </a:spcBef>
              <a:spcAft>
                <a:spcPts val="0"/>
              </a:spcAft>
              <a:buSzPts val="1400"/>
              <a:buNone/>
              <a:defRPr sz="1800" b="0" i="0" u="none" strike="noStrike" cap="none">
                <a:solidFill>
                  <a:srgbClr val="000000"/>
                </a:solidFill>
                <a:latin typeface="Twentieth Century"/>
                <a:ea typeface="Twentieth Century"/>
                <a:cs typeface="Twentieth Century"/>
                <a:sym typeface="Twentieth Century"/>
              </a:defRPr>
            </a:lvl4pPr>
            <a:lvl5pPr marR="0" lvl="4" algn="l" rtl="0">
              <a:lnSpc>
                <a:spcPct val="100000"/>
              </a:lnSpc>
              <a:spcBef>
                <a:spcPts val="0"/>
              </a:spcBef>
              <a:spcAft>
                <a:spcPts val="0"/>
              </a:spcAft>
              <a:buSzPts val="1400"/>
              <a:buNone/>
              <a:defRPr sz="1800" b="0" i="0" u="none" strike="noStrike" cap="none">
                <a:solidFill>
                  <a:srgbClr val="000000"/>
                </a:solidFill>
                <a:latin typeface="Twentieth Century"/>
                <a:ea typeface="Twentieth Century"/>
                <a:cs typeface="Twentieth Century"/>
                <a:sym typeface="Twentieth Century"/>
              </a:defRPr>
            </a:lvl5pPr>
            <a:lvl6pPr marR="0" lvl="5" algn="l" rtl="0">
              <a:lnSpc>
                <a:spcPct val="100000"/>
              </a:lnSpc>
              <a:spcBef>
                <a:spcPts val="0"/>
              </a:spcBef>
              <a:spcAft>
                <a:spcPts val="0"/>
              </a:spcAft>
              <a:buSzPts val="1400"/>
              <a:buNone/>
              <a:defRPr sz="1800" b="0" i="0" u="none" strike="noStrike" cap="none">
                <a:solidFill>
                  <a:srgbClr val="000000"/>
                </a:solidFill>
                <a:latin typeface="Twentieth Century"/>
                <a:ea typeface="Twentieth Century"/>
                <a:cs typeface="Twentieth Century"/>
                <a:sym typeface="Twentieth Century"/>
              </a:defRPr>
            </a:lvl6pPr>
            <a:lvl7pPr marR="0" lvl="6" algn="l" rtl="0">
              <a:lnSpc>
                <a:spcPct val="100000"/>
              </a:lnSpc>
              <a:spcBef>
                <a:spcPts val="0"/>
              </a:spcBef>
              <a:spcAft>
                <a:spcPts val="0"/>
              </a:spcAft>
              <a:buSzPts val="1400"/>
              <a:buNone/>
              <a:defRPr sz="1800" b="0" i="0" u="none" strike="noStrike" cap="none">
                <a:solidFill>
                  <a:srgbClr val="000000"/>
                </a:solidFill>
                <a:latin typeface="Twentieth Century"/>
                <a:ea typeface="Twentieth Century"/>
                <a:cs typeface="Twentieth Century"/>
                <a:sym typeface="Twentieth Century"/>
              </a:defRPr>
            </a:lvl7pPr>
            <a:lvl8pPr marR="0" lvl="7" algn="l" rtl="0">
              <a:lnSpc>
                <a:spcPct val="100000"/>
              </a:lnSpc>
              <a:spcBef>
                <a:spcPts val="0"/>
              </a:spcBef>
              <a:spcAft>
                <a:spcPts val="0"/>
              </a:spcAft>
              <a:buSzPts val="1400"/>
              <a:buNone/>
              <a:defRPr sz="1800" b="0" i="0" u="none" strike="noStrike" cap="none">
                <a:solidFill>
                  <a:srgbClr val="000000"/>
                </a:solidFill>
                <a:latin typeface="Twentieth Century"/>
                <a:ea typeface="Twentieth Century"/>
                <a:cs typeface="Twentieth Century"/>
                <a:sym typeface="Twentieth Century"/>
              </a:defRPr>
            </a:lvl8pPr>
            <a:lvl9pPr marR="0" lvl="8" algn="l" rtl="0">
              <a:lnSpc>
                <a:spcPct val="100000"/>
              </a:lnSpc>
              <a:spcBef>
                <a:spcPts val="0"/>
              </a:spcBef>
              <a:spcAft>
                <a:spcPts val="0"/>
              </a:spcAft>
              <a:buSzPts val="1400"/>
              <a:buNone/>
              <a:defRPr sz="1800" b="0" i="0" u="none" strike="noStrike" cap="none">
                <a:solidFill>
                  <a:srgbClr val="000000"/>
                </a:solidFill>
                <a:latin typeface="Twentieth Century"/>
                <a:ea typeface="Twentieth Century"/>
                <a:cs typeface="Twentieth Century"/>
                <a:sym typeface="Twentieth Century"/>
              </a:defRPr>
            </a:lvl9pPr>
          </a:lstStyle>
          <a:p>
            <a:endParaRPr/>
          </a:p>
        </p:txBody>
      </p:sp>
      <p:sp>
        <p:nvSpPr>
          <p:cNvPr id="4" name="Google Shape;4;n"/>
          <p:cNvSpPr txBox="1">
            <a:spLocks noGrp="1"/>
          </p:cNvSpPr>
          <p:nvPr>
            <p:ph type="dt" idx="10"/>
          </p:nvPr>
        </p:nvSpPr>
        <p:spPr>
          <a:xfrm>
            <a:off x="3970337" y="0"/>
            <a:ext cx="3038475" cy="465137"/>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Twentieth Century"/>
                <a:ea typeface="Twentieth Century"/>
                <a:cs typeface="Twentieth Century"/>
                <a:sym typeface="Twentieth Century"/>
              </a:defRPr>
            </a:lvl1pPr>
            <a:lvl2pPr marR="0" lvl="1" algn="l" rtl="0">
              <a:lnSpc>
                <a:spcPct val="100000"/>
              </a:lnSpc>
              <a:spcBef>
                <a:spcPts val="0"/>
              </a:spcBef>
              <a:spcAft>
                <a:spcPts val="0"/>
              </a:spcAft>
              <a:buSzPts val="1400"/>
              <a:buNone/>
              <a:defRPr sz="1800" b="0" i="0" u="none" strike="noStrike" cap="none">
                <a:solidFill>
                  <a:srgbClr val="000000"/>
                </a:solidFill>
                <a:latin typeface="Twentieth Century"/>
                <a:ea typeface="Twentieth Century"/>
                <a:cs typeface="Twentieth Century"/>
                <a:sym typeface="Twentieth Century"/>
              </a:defRPr>
            </a:lvl2pPr>
            <a:lvl3pPr marR="0" lvl="2" algn="l" rtl="0">
              <a:lnSpc>
                <a:spcPct val="100000"/>
              </a:lnSpc>
              <a:spcBef>
                <a:spcPts val="0"/>
              </a:spcBef>
              <a:spcAft>
                <a:spcPts val="0"/>
              </a:spcAft>
              <a:buSzPts val="1400"/>
              <a:buNone/>
              <a:defRPr sz="1800" b="0" i="0" u="none" strike="noStrike" cap="none">
                <a:solidFill>
                  <a:srgbClr val="000000"/>
                </a:solidFill>
                <a:latin typeface="Twentieth Century"/>
                <a:ea typeface="Twentieth Century"/>
                <a:cs typeface="Twentieth Century"/>
                <a:sym typeface="Twentieth Century"/>
              </a:defRPr>
            </a:lvl3pPr>
            <a:lvl4pPr marR="0" lvl="3" algn="l" rtl="0">
              <a:lnSpc>
                <a:spcPct val="100000"/>
              </a:lnSpc>
              <a:spcBef>
                <a:spcPts val="0"/>
              </a:spcBef>
              <a:spcAft>
                <a:spcPts val="0"/>
              </a:spcAft>
              <a:buSzPts val="1400"/>
              <a:buNone/>
              <a:defRPr sz="1800" b="0" i="0" u="none" strike="noStrike" cap="none">
                <a:solidFill>
                  <a:srgbClr val="000000"/>
                </a:solidFill>
                <a:latin typeface="Twentieth Century"/>
                <a:ea typeface="Twentieth Century"/>
                <a:cs typeface="Twentieth Century"/>
                <a:sym typeface="Twentieth Century"/>
              </a:defRPr>
            </a:lvl4pPr>
            <a:lvl5pPr marR="0" lvl="4" algn="l" rtl="0">
              <a:lnSpc>
                <a:spcPct val="100000"/>
              </a:lnSpc>
              <a:spcBef>
                <a:spcPts val="0"/>
              </a:spcBef>
              <a:spcAft>
                <a:spcPts val="0"/>
              </a:spcAft>
              <a:buSzPts val="1400"/>
              <a:buNone/>
              <a:defRPr sz="1800" b="0" i="0" u="none" strike="noStrike" cap="none">
                <a:solidFill>
                  <a:srgbClr val="000000"/>
                </a:solidFill>
                <a:latin typeface="Twentieth Century"/>
                <a:ea typeface="Twentieth Century"/>
                <a:cs typeface="Twentieth Century"/>
                <a:sym typeface="Twentieth Century"/>
              </a:defRPr>
            </a:lvl5pPr>
            <a:lvl6pPr marR="0" lvl="5" algn="l" rtl="0">
              <a:lnSpc>
                <a:spcPct val="100000"/>
              </a:lnSpc>
              <a:spcBef>
                <a:spcPts val="0"/>
              </a:spcBef>
              <a:spcAft>
                <a:spcPts val="0"/>
              </a:spcAft>
              <a:buSzPts val="1400"/>
              <a:buNone/>
              <a:defRPr sz="1800" b="0" i="0" u="none" strike="noStrike" cap="none">
                <a:solidFill>
                  <a:srgbClr val="000000"/>
                </a:solidFill>
                <a:latin typeface="Twentieth Century"/>
                <a:ea typeface="Twentieth Century"/>
                <a:cs typeface="Twentieth Century"/>
                <a:sym typeface="Twentieth Century"/>
              </a:defRPr>
            </a:lvl6pPr>
            <a:lvl7pPr marR="0" lvl="6" algn="l" rtl="0">
              <a:lnSpc>
                <a:spcPct val="100000"/>
              </a:lnSpc>
              <a:spcBef>
                <a:spcPts val="0"/>
              </a:spcBef>
              <a:spcAft>
                <a:spcPts val="0"/>
              </a:spcAft>
              <a:buSzPts val="1400"/>
              <a:buNone/>
              <a:defRPr sz="1800" b="0" i="0" u="none" strike="noStrike" cap="none">
                <a:solidFill>
                  <a:srgbClr val="000000"/>
                </a:solidFill>
                <a:latin typeface="Twentieth Century"/>
                <a:ea typeface="Twentieth Century"/>
                <a:cs typeface="Twentieth Century"/>
                <a:sym typeface="Twentieth Century"/>
              </a:defRPr>
            </a:lvl7pPr>
            <a:lvl8pPr marR="0" lvl="7" algn="l" rtl="0">
              <a:lnSpc>
                <a:spcPct val="100000"/>
              </a:lnSpc>
              <a:spcBef>
                <a:spcPts val="0"/>
              </a:spcBef>
              <a:spcAft>
                <a:spcPts val="0"/>
              </a:spcAft>
              <a:buSzPts val="1400"/>
              <a:buNone/>
              <a:defRPr sz="1800" b="0" i="0" u="none" strike="noStrike" cap="none">
                <a:solidFill>
                  <a:srgbClr val="000000"/>
                </a:solidFill>
                <a:latin typeface="Twentieth Century"/>
                <a:ea typeface="Twentieth Century"/>
                <a:cs typeface="Twentieth Century"/>
                <a:sym typeface="Twentieth Century"/>
              </a:defRPr>
            </a:lvl8pPr>
            <a:lvl9pPr marR="0" lvl="8" algn="l" rtl="0">
              <a:lnSpc>
                <a:spcPct val="100000"/>
              </a:lnSpc>
              <a:spcBef>
                <a:spcPts val="0"/>
              </a:spcBef>
              <a:spcAft>
                <a:spcPts val="0"/>
              </a:spcAft>
              <a:buSzPts val="1400"/>
              <a:buNone/>
              <a:defRPr sz="1800" b="0" i="0" u="none" strike="noStrike" cap="none">
                <a:solidFill>
                  <a:srgbClr val="000000"/>
                </a:solidFill>
                <a:latin typeface="Twentieth Century"/>
                <a:ea typeface="Twentieth Century"/>
                <a:cs typeface="Twentieth Century"/>
                <a:sym typeface="Twentieth Century"/>
              </a:defRPr>
            </a:lvl9pPr>
          </a:lstStyle>
          <a:p>
            <a:endParaRPr/>
          </a:p>
        </p:txBody>
      </p:sp>
      <p:sp>
        <p:nvSpPr>
          <p:cNvPr id="5" name="Google Shape;5;n"/>
          <p:cNvSpPr>
            <a:spLocks noGrp="1" noRot="1" noChangeAspect="1"/>
          </p:cNvSpPr>
          <p:nvPr>
            <p:ph type="sldImg" idx="3"/>
          </p:nvPr>
        </p:nvSpPr>
        <p:spPr>
          <a:xfrm>
            <a:off x="1181100" y="696912"/>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829675"/>
            <a:ext cx="3038475" cy="465137"/>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Twentieth Century"/>
                <a:ea typeface="Twentieth Century"/>
                <a:cs typeface="Twentieth Century"/>
                <a:sym typeface="Twentieth Century"/>
              </a:defRPr>
            </a:lvl1pPr>
            <a:lvl2pPr marR="0" lvl="1" algn="l" rtl="0">
              <a:lnSpc>
                <a:spcPct val="100000"/>
              </a:lnSpc>
              <a:spcBef>
                <a:spcPts val="0"/>
              </a:spcBef>
              <a:spcAft>
                <a:spcPts val="0"/>
              </a:spcAft>
              <a:buSzPts val="1400"/>
              <a:buNone/>
              <a:defRPr sz="1800" b="0" i="0" u="none" strike="noStrike" cap="none">
                <a:solidFill>
                  <a:srgbClr val="000000"/>
                </a:solidFill>
                <a:latin typeface="Twentieth Century"/>
                <a:ea typeface="Twentieth Century"/>
                <a:cs typeface="Twentieth Century"/>
                <a:sym typeface="Twentieth Century"/>
              </a:defRPr>
            </a:lvl2pPr>
            <a:lvl3pPr marR="0" lvl="2" algn="l" rtl="0">
              <a:lnSpc>
                <a:spcPct val="100000"/>
              </a:lnSpc>
              <a:spcBef>
                <a:spcPts val="0"/>
              </a:spcBef>
              <a:spcAft>
                <a:spcPts val="0"/>
              </a:spcAft>
              <a:buSzPts val="1400"/>
              <a:buNone/>
              <a:defRPr sz="1800" b="0" i="0" u="none" strike="noStrike" cap="none">
                <a:solidFill>
                  <a:srgbClr val="000000"/>
                </a:solidFill>
                <a:latin typeface="Twentieth Century"/>
                <a:ea typeface="Twentieth Century"/>
                <a:cs typeface="Twentieth Century"/>
                <a:sym typeface="Twentieth Century"/>
              </a:defRPr>
            </a:lvl3pPr>
            <a:lvl4pPr marR="0" lvl="3" algn="l" rtl="0">
              <a:lnSpc>
                <a:spcPct val="100000"/>
              </a:lnSpc>
              <a:spcBef>
                <a:spcPts val="0"/>
              </a:spcBef>
              <a:spcAft>
                <a:spcPts val="0"/>
              </a:spcAft>
              <a:buSzPts val="1400"/>
              <a:buNone/>
              <a:defRPr sz="1800" b="0" i="0" u="none" strike="noStrike" cap="none">
                <a:solidFill>
                  <a:srgbClr val="000000"/>
                </a:solidFill>
                <a:latin typeface="Twentieth Century"/>
                <a:ea typeface="Twentieth Century"/>
                <a:cs typeface="Twentieth Century"/>
                <a:sym typeface="Twentieth Century"/>
              </a:defRPr>
            </a:lvl4pPr>
            <a:lvl5pPr marR="0" lvl="4" algn="l" rtl="0">
              <a:lnSpc>
                <a:spcPct val="100000"/>
              </a:lnSpc>
              <a:spcBef>
                <a:spcPts val="0"/>
              </a:spcBef>
              <a:spcAft>
                <a:spcPts val="0"/>
              </a:spcAft>
              <a:buSzPts val="1400"/>
              <a:buNone/>
              <a:defRPr sz="1800" b="0" i="0" u="none" strike="noStrike" cap="none">
                <a:solidFill>
                  <a:srgbClr val="000000"/>
                </a:solidFill>
                <a:latin typeface="Twentieth Century"/>
                <a:ea typeface="Twentieth Century"/>
                <a:cs typeface="Twentieth Century"/>
                <a:sym typeface="Twentieth Century"/>
              </a:defRPr>
            </a:lvl5pPr>
            <a:lvl6pPr marR="0" lvl="5" algn="l" rtl="0">
              <a:lnSpc>
                <a:spcPct val="100000"/>
              </a:lnSpc>
              <a:spcBef>
                <a:spcPts val="0"/>
              </a:spcBef>
              <a:spcAft>
                <a:spcPts val="0"/>
              </a:spcAft>
              <a:buSzPts val="1400"/>
              <a:buNone/>
              <a:defRPr sz="1800" b="0" i="0" u="none" strike="noStrike" cap="none">
                <a:solidFill>
                  <a:srgbClr val="000000"/>
                </a:solidFill>
                <a:latin typeface="Twentieth Century"/>
                <a:ea typeface="Twentieth Century"/>
                <a:cs typeface="Twentieth Century"/>
                <a:sym typeface="Twentieth Century"/>
              </a:defRPr>
            </a:lvl6pPr>
            <a:lvl7pPr marR="0" lvl="6" algn="l" rtl="0">
              <a:lnSpc>
                <a:spcPct val="100000"/>
              </a:lnSpc>
              <a:spcBef>
                <a:spcPts val="0"/>
              </a:spcBef>
              <a:spcAft>
                <a:spcPts val="0"/>
              </a:spcAft>
              <a:buSzPts val="1400"/>
              <a:buNone/>
              <a:defRPr sz="1800" b="0" i="0" u="none" strike="noStrike" cap="none">
                <a:solidFill>
                  <a:srgbClr val="000000"/>
                </a:solidFill>
                <a:latin typeface="Twentieth Century"/>
                <a:ea typeface="Twentieth Century"/>
                <a:cs typeface="Twentieth Century"/>
                <a:sym typeface="Twentieth Century"/>
              </a:defRPr>
            </a:lvl7pPr>
            <a:lvl8pPr marR="0" lvl="7" algn="l" rtl="0">
              <a:lnSpc>
                <a:spcPct val="100000"/>
              </a:lnSpc>
              <a:spcBef>
                <a:spcPts val="0"/>
              </a:spcBef>
              <a:spcAft>
                <a:spcPts val="0"/>
              </a:spcAft>
              <a:buSzPts val="1400"/>
              <a:buNone/>
              <a:defRPr sz="1800" b="0" i="0" u="none" strike="noStrike" cap="none">
                <a:solidFill>
                  <a:srgbClr val="000000"/>
                </a:solidFill>
                <a:latin typeface="Twentieth Century"/>
                <a:ea typeface="Twentieth Century"/>
                <a:cs typeface="Twentieth Century"/>
                <a:sym typeface="Twentieth Century"/>
              </a:defRPr>
            </a:lvl8pPr>
            <a:lvl9pPr marR="0" lvl="8" algn="l" rtl="0">
              <a:lnSpc>
                <a:spcPct val="100000"/>
              </a:lnSpc>
              <a:spcBef>
                <a:spcPts val="0"/>
              </a:spcBef>
              <a:spcAft>
                <a:spcPts val="0"/>
              </a:spcAft>
              <a:buSzPts val="1400"/>
              <a:buNone/>
              <a:defRPr sz="1800" b="0" i="0" u="none" strike="noStrike" cap="none">
                <a:solidFill>
                  <a:srgbClr val="000000"/>
                </a:solidFill>
                <a:latin typeface="Twentieth Century"/>
                <a:ea typeface="Twentieth Century"/>
                <a:cs typeface="Twentieth Century"/>
                <a:sym typeface="Twentieth Century"/>
              </a:defRPr>
            </a:lvl9pPr>
          </a:lstStyle>
          <a:p>
            <a:endParaRPr/>
          </a:p>
        </p:txBody>
      </p:sp>
      <p:sp>
        <p:nvSpPr>
          <p:cNvPr id="8" name="Google Shape;8;n"/>
          <p:cNvSpPr txBox="1">
            <a:spLocks noGrp="1"/>
          </p:cNvSpPr>
          <p:nvPr>
            <p:ph type="sldNum" idx="12"/>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notes"/>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25" name="Google Shape;125;p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0:notes"/>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91" name="Google Shape;191;p1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11:notes"/>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99" name="Google Shape;199;p1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2:notes"/>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07" name="Google Shape;207;p1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3:notes"/>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14" name="Google Shape;214;p1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14:notes"/>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21" name="Google Shape;221;p14:notes"/>
          <p:cNvSpPr>
            <a:spLocks noGrp="1" noRot="1" noChangeAspect="1"/>
          </p:cNvSpPr>
          <p:nvPr>
            <p:ph type="sldImg" idx="2"/>
          </p:nvPr>
        </p:nvSpPr>
        <p:spPr>
          <a:xfrm>
            <a:off x="1181100" y="696912"/>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15:notes"/>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28" name="Google Shape;228;p1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6:notes"/>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36" name="Google Shape;236;p1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2:notes"/>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32" name="Google Shape;132;p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3:notes"/>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40" name="Google Shape;140;p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4:notes"/>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48" name="Google Shape;148;p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5:notes"/>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55" name="Google Shape;155;p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6:notes"/>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62" name="Google Shape;162;p6:notes"/>
          <p:cNvSpPr>
            <a:spLocks noGrp="1" noRot="1" noChangeAspect="1"/>
          </p:cNvSpPr>
          <p:nvPr>
            <p:ph type="sldImg" idx="2"/>
          </p:nvPr>
        </p:nvSpPr>
        <p:spPr>
          <a:xfrm>
            <a:off x="1181100" y="696912"/>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7:notes"/>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69" name="Google Shape;169;p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8:notes"/>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75" name="Google Shape;175;p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9:notes"/>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83" name="Google Shape;183;p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6"/>
        <p:cNvGrpSpPr/>
        <p:nvPr/>
      </p:nvGrpSpPr>
      <p:grpSpPr>
        <a:xfrm>
          <a:off x="0" y="0"/>
          <a:ext cx="0" cy="0"/>
          <a:chOff x="0" y="0"/>
          <a:chExt cx="0" cy="0"/>
        </a:xfrm>
      </p:grpSpPr>
      <p:sp>
        <p:nvSpPr>
          <p:cNvPr id="17" name="Google Shape;17;p18"/>
          <p:cNvSpPr txBox="1">
            <a:spLocks noGrp="1"/>
          </p:cNvSpPr>
          <p:nvPr>
            <p:ph type="title"/>
          </p:nvPr>
        </p:nvSpPr>
        <p:spPr>
          <a:xfrm>
            <a:off x="768350" y="585787"/>
            <a:ext cx="7289800" cy="1498600"/>
          </a:xfrm>
          <a:prstGeom prst="rect">
            <a:avLst/>
          </a:prstGeom>
          <a:noFill/>
          <a:ln>
            <a:noFill/>
          </a:ln>
        </p:spPr>
        <p:txBody>
          <a:bodyPr spcFirstLastPara="1" wrap="square" lIns="91425" tIns="45700" rIns="91425" bIns="45700" anchor="ctr" anchorCtr="0">
            <a:normAutofit/>
          </a:bodyPr>
          <a:lstStyle>
            <a:lvl1pPr lvl="0" algn="l">
              <a:lnSpc>
                <a:spcPct val="80000"/>
              </a:lnSpc>
              <a:spcBef>
                <a:spcPts val="0"/>
              </a:spcBef>
              <a:spcAft>
                <a:spcPts val="0"/>
              </a:spcAft>
              <a:buSzPts val="1400"/>
              <a:buNone/>
              <a:defRPr/>
            </a:lvl1pPr>
            <a:lvl2pPr lvl="1" algn="l">
              <a:lnSpc>
                <a:spcPct val="80000"/>
              </a:lnSpc>
              <a:spcBef>
                <a:spcPts val="0"/>
              </a:spcBef>
              <a:spcAft>
                <a:spcPts val="0"/>
              </a:spcAft>
              <a:buSzPts val="1400"/>
              <a:buNone/>
              <a:defRPr/>
            </a:lvl2pPr>
            <a:lvl3pPr lvl="2" algn="l">
              <a:lnSpc>
                <a:spcPct val="80000"/>
              </a:lnSpc>
              <a:spcBef>
                <a:spcPts val="0"/>
              </a:spcBef>
              <a:spcAft>
                <a:spcPts val="0"/>
              </a:spcAft>
              <a:buSzPts val="1400"/>
              <a:buNone/>
              <a:defRPr/>
            </a:lvl3pPr>
            <a:lvl4pPr lvl="3" algn="l">
              <a:lnSpc>
                <a:spcPct val="80000"/>
              </a:lnSpc>
              <a:spcBef>
                <a:spcPts val="0"/>
              </a:spcBef>
              <a:spcAft>
                <a:spcPts val="0"/>
              </a:spcAft>
              <a:buSzPts val="1400"/>
              <a:buNone/>
              <a:defRPr/>
            </a:lvl4pPr>
            <a:lvl5pPr lvl="4" algn="l">
              <a:lnSpc>
                <a:spcPct val="80000"/>
              </a:lnSpc>
              <a:spcBef>
                <a:spcPts val="0"/>
              </a:spcBef>
              <a:spcAft>
                <a:spcPts val="0"/>
              </a:spcAft>
              <a:buSzPts val="1400"/>
              <a:buNone/>
              <a:defRPr/>
            </a:lvl5pPr>
            <a:lvl6pPr lvl="5" algn="l">
              <a:lnSpc>
                <a:spcPct val="80000"/>
              </a:lnSpc>
              <a:spcBef>
                <a:spcPts val="0"/>
              </a:spcBef>
              <a:spcAft>
                <a:spcPts val="0"/>
              </a:spcAft>
              <a:buSzPts val="1400"/>
              <a:buNone/>
              <a:defRPr/>
            </a:lvl6pPr>
            <a:lvl7pPr lvl="6" algn="l">
              <a:lnSpc>
                <a:spcPct val="80000"/>
              </a:lnSpc>
              <a:spcBef>
                <a:spcPts val="0"/>
              </a:spcBef>
              <a:spcAft>
                <a:spcPts val="0"/>
              </a:spcAft>
              <a:buSzPts val="1400"/>
              <a:buNone/>
              <a:defRPr/>
            </a:lvl7pPr>
            <a:lvl8pPr lvl="7" algn="l">
              <a:lnSpc>
                <a:spcPct val="80000"/>
              </a:lnSpc>
              <a:spcBef>
                <a:spcPts val="0"/>
              </a:spcBef>
              <a:spcAft>
                <a:spcPts val="0"/>
              </a:spcAft>
              <a:buSzPts val="1400"/>
              <a:buNone/>
              <a:defRPr/>
            </a:lvl8pPr>
            <a:lvl9pPr lvl="8" algn="l">
              <a:lnSpc>
                <a:spcPct val="80000"/>
              </a:lnSpc>
              <a:spcBef>
                <a:spcPts val="0"/>
              </a:spcBef>
              <a:spcAft>
                <a:spcPts val="0"/>
              </a:spcAft>
              <a:buSzPts val="1400"/>
              <a:buNone/>
              <a:defRPr/>
            </a:lvl9pPr>
          </a:lstStyle>
          <a:p>
            <a:endParaRPr/>
          </a:p>
        </p:txBody>
      </p:sp>
      <p:sp>
        <p:nvSpPr>
          <p:cNvPr id="18" name="Google Shape;18;p18"/>
          <p:cNvSpPr txBox="1">
            <a:spLocks noGrp="1"/>
          </p:cNvSpPr>
          <p:nvPr>
            <p:ph type="body" idx="1"/>
          </p:nvPr>
        </p:nvSpPr>
        <p:spPr>
          <a:xfrm>
            <a:off x="768350" y="2286000"/>
            <a:ext cx="7289800" cy="4022725"/>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9" name="Google Shape;19;p18"/>
          <p:cNvSpPr txBox="1">
            <a:spLocks noGrp="1"/>
          </p:cNvSpPr>
          <p:nvPr>
            <p:ph type="dt" idx="10"/>
          </p:nvPr>
        </p:nvSpPr>
        <p:spPr>
          <a:xfrm>
            <a:off x="768350" y="6470650"/>
            <a:ext cx="1616075"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18"/>
          <p:cNvSpPr txBox="1">
            <a:spLocks noGrp="1"/>
          </p:cNvSpPr>
          <p:nvPr>
            <p:ph type="ftr" idx="11"/>
          </p:nvPr>
        </p:nvSpPr>
        <p:spPr>
          <a:xfrm>
            <a:off x="3632200" y="6470650"/>
            <a:ext cx="4425950"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8"/>
          <p:cNvSpPr txBox="1">
            <a:spLocks noGrp="1"/>
          </p:cNvSpPr>
          <p:nvPr>
            <p:ph type="sldNum" idx="12"/>
          </p:nvPr>
        </p:nvSpPr>
        <p:spPr>
          <a:xfrm>
            <a:off x="8128000" y="6470650"/>
            <a:ext cx="730250" cy="274637"/>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D0D0D"/>
              </a:buClr>
              <a:buSzPts val="1000"/>
              <a:buFont typeface="Twentieth Century"/>
              <a:buNone/>
              <a:defRPr sz="1000" b="0" i="0" u="none" strike="noStrike" cap="none">
                <a:solidFill>
                  <a:srgbClr val="0D0D0D"/>
                </a:solidFill>
                <a:latin typeface="Twentieth Century"/>
                <a:ea typeface="Twentieth Century"/>
                <a:cs typeface="Twentieth Century"/>
                <a:sym typeface="Twentieth Century"/>
              </a:defRPr>
            </a:lvl1pPr>
            <a:lvl2pPr marL="0" marR="0" lvl="1" indent="0" algn="l">
              <a:lnSpc>
                <a:spcPct val="100000"/>
              </a:lnSpc>
              <a:spcBef>
                <a:spcPts val="0"/>
              </a:spcBef>
              <a:spcAft>
                <a:spcPts val="0"/>
              </a:spcAft>
              <a:buClr>
                <a:srgbClr val="0D0D0D"/>
              </a:buClr>
              <a:buSzPts val="1000"/>
              <a:buFont typeface="Twentieth Century"/>
              <a:buNone/>
              <a:defRPr sz="1000" b="0" i="0" u="none" strike="noStrike" cap="none">
                <a:solidFill>
                  <a:srgbClr val="0D0D0D"/>
                </a:solidFill>
                <a:latin typeface="Twentieth Century"/>
                <a:ea typeface="Twentieth Century"/>
                <a:cs typeface="Twentieth Century"/>
                <a:sym typeface="Twentieth Century"/>
              </a:defRPr>
            </a:lvl2pPr>
            <a:lvl3pPr marL="0" marR="0" lvl="2" indent="0" algn="l">
              <a:lnSpc>
                <a:spcPct val="100000"/>
              </a:lnSpc>
              <a:spcBef>
                <a:spcPts val="0"/>
              </a:spcBef>
              <a:spcAft>
                <a:spcPts val="0"/>
              </a:spcAft>
              <a:buClr>
                <a:srgbClr val="0D0D0D"/>
              </a:buClr>
              <a:buSzPts val="1000"/>
              <a:buFont typeface="Twentieth Century"/>
              <a:buNone/>
              <a:defRPr sz="1000" b="0" i="0" u="none" strike="noStrike" cap="none">
                <a:solidFill>
                  <a:srgbClr val="0D0D0D"/>
                </a:solidFill>
                <a:latin typeface="Twentieth Century"/>
                <a:ea typeface="Twentieth Century"/>
                <a:cs typeface="Twentieth Century"/>
                <a:sym typeface="Twentieth Century"/>
              </a:defRPr>
            </a:lvl3pPr>
            <a:lvl4pPr marL="0" marR="0" lvl="3" indent="0" algn="l">
              <a:lnSpc>
                <a:spcPct val="100000"/>
              </a:lnSpc>
              <a:spcBef>
                <a:spcPts val="0"/>
              </a:spcBef>
              <a:spcAft>
                <a:spcPts val="0"/>
              </a:spcAft>
              <a:buClr>
                <a:srgbClr val="0D0D0D"/>
              </a:buClr>
              <a:buSzPts val="1000"/>
              <a:buFont typeface="Twentieth Century"/>
              <a:buNone/>
              <a:defRPr sz="1000" b="0" i="0" u="none" strike="noStrike" cap="none">
                <a:solidFill>
                  <a:srgbClr val="0D0D0D"/>
                </a:solidFill>
                <a:latin typeface="Twentieth Century"/>
                <a:ea typeface="Twentieth Century"/>
                <a:cs typeface="Twentieth Century"/>
                <a:sym typeface="Twentieth Century"/>
              </a:defRPr>
            </a:lvl4pPr>
            <a:lvl5pPr marL="0" marR="0" lvl="4" indent="0" algn="l">
              <a:lnSpc>
                <a:spcPct val="100000"/>
              </a:lnSpc>
              <a:spcBef>
                <a:spcPts val="0"/>
              </a:spcBef>
              <a:spcAft>
                <a:spcPts val="0"/>
              </a:spcAft>
              <a:buClr>
                <a:srgbClr val="0D0D0D"/>
              </a:buClr>
              <a:buSzPts val="1000"/>
              <a:buFont typeface="Twentieth Century"/>
              <a:buNone/>
              <a:defRPr sz="1000" b="0" i="0" u="none" strike="noStrike" cap="none">
                <a:solidFill>
                  <a:srgbClr val="0D0D0D"/>
                </a:solidFill>
                <a:latin typeface="Twentieth Century"/>
                <a:ea typeface="Twentieth Century"/>
                <a:cs typeface="Twentieth Century"/>
                <a:sym typeface="Twentieth Century"/>
              </a:defRPr>
            </a:lvl5pPr>
            <a:lvl6pPr marL="0" marR="0" lvl="5" indent="0" algn="l">
              <a:lnSpc>
                <a:spcPct val="100000"/>
              </a:lnSpc>
              <a:spcBef>
                <a:spcPts val="0"/>
              </a:spcBef>
              <a:spcAft>
                <a:spcPts val="0"/>
              </a:spcAft>
              <a:buClr>
                <a:srgbClr val="0D0D0D"/>
              </a:buClr>
              <a:buSzPts val="1000"/>
              <a:buFont typeface="Twentieth Century"/>
              <a:buNone/>
              <a:defRPr sz="1000" b="0" i="0" u="none" strike="noStrike" cap="none">
                <a:solidFill>
                  <a:srgbClr val="0D0D0D"/>
                </a:solidFill>
                <a:latin typeface="Twentieth Century"/>
                <a:ea typeface="Twentieth Century"/>
                <a:cs typeface="Twentieth Century"/>
                <a:sym typeface="Twentieth Century"/>
              </a:defRPr>
            </a:lvl6pPr>
            <a:lvl7pPr marL="0" marR="0" lvl="6" indent="0" algn="l">
              <a:lnSpc>
                <a:spcPct val="100000"/>
              </a:lnSpc>
              <a:spcBef>
                <a:spcPts val="0"/>
              </a:spcBef>
              <a:spcAft>
                <a:spcPts val="0"/>
              </a:spcAft>
              <a:buClr>
                <a:srgbClr val="0D0D0D"/>
              </a:buClr>
              <a:buSzPts val="1000"/>
              <a:buFont typeface="Twentieth Century"/>
              <a:buNone/>
              <a:defRPr sz="1000" b="0" i="0" u="none" strike="noStrike" cap="none">
                <a:solidFill>
                  <a:srgbClr val="0D0D0D"/>
                </a:solidFill>
                <a:latin typeface="Twentieth Century"/>
                <a:ea typeface="Twentieth Century"/>
                <a:cs typeface="Twentieth Century"/>
                <a:sym typeface="Twentieth Century"/>
              </a:defRPr>
            </a:lvl7pPr>
            <a:lvl8pPr marL="0" marR="0" lvl="7" indent="0" algn="l">
              <a:lnSpc>
                <a:spcPct val="100000"/>
              </a:lnSpc>
              <a:spcBef>
                <a:spcPts val="0"/>
              </a:spcBef>
              <a:spcAft>
                <a:spcPts val="0"/>
              </a:spcAft>
              <a:buClr>
                <a:srgbClr val="0D0D0D"/>
              </a:buClr>
              <a:buSzPts val="1000"/>
              <a:buFont typeface="Twentieth Century"/>
              <a:buNone/>
              <a:defRPr sz="1000" b="0" i="0" u="none" strike="noStrike" cap="none">
                <a:solidFill>
                  <a:srgbClr val="0D0D0D"/>
                </a:solidFill>
                <a:latin typeface="Twentieth Century"/>
                <a:ea typeface="Twentieth Century"/>
                <a:cs typeface="Twentieth Century"/>
                <a:sym typeface="Twentieth Century"/>
              </a:defRPr>
            </a:lvl8pPr>
            <a:lvl9pPr marL="0" marR="0" lvl="8" indent="0" algn="l">
              <a:lnSpc>
                <a:spcPct val="100000"/>
              </a:lnSpc>
              <a:spcBef>
                <a:spcPts val="0"/>
              </a:spcBef>
              <a:spcAft>
                <a:spcPts val="0"/>
              </a:spcAft>
              <a:buClr>
                <a:srgbClr val="0D0D0D"/>
              </a:buClr>
              <a:buSzPts val="1000"/>
              <a:buFont typeface="Twentieth Century"/>
              <a:buNone/>
              <a:defRPr sz="1000" b="0" i="0" u="none" strike="noStrike" cap="none">
                <a:solidFill>
                  <a:srgbClr val="0D0D0D"/>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103"/>
        <p:cNvGrpSpPr/>
        <p:nvPr/>
      </p:nvGrpSpPr>
      <p:grpSpPr>
        <a:xfrm>
          <a:off x="0" y="0"/>
          <a:ext cx="0" cy="0"/>
          <a:chOff x="0" y="0"/>
          <a:chExt cx="0" cy="0"/>
        </a:xfrm>
      </p:grpSpPr>
      <p:sp>
        <p:nvSpPr>
          <p:cNvPr id="104" name="Google Shape;104;p31"/>
          <p:cNvSpPr txBox="1">
            <a:spLocks noGrp="1"/>
          </p:cNvSpPr>
          <p:nvPr>
            <p:ph type="title"/>
          </p:nvPr>
        </p:nvSpPr>
        <p:spPr>
          <a:xfrm>
            <a:off x="342900" y="4960138"/>
            <a:ext cx="5829300" cy="1463040"/>
          </a:xfrm>
          <a:prstGeom prst="rect">
            <a:avLst/>
          </a:prstGeom>
          <a:noFill/>
          <a:ln>
            <a:noFill/>
          </a:ln>
        </p:spPr>
        <p:txBody>
          <a:bodyPr spcFirstLastPara="1" wrap="square" lIns="91425" tIns="45700" rIns="91425" bIns="45700" anchor="ctr" anchorCtr="0">
            <a:normAutofit/>
          </a:bodyPr>
          <a:lstStyle>
            <a:lvl1pPr lvl="0" algn="r">
              <a:lnSpc>
                <a:spcPct val="80000"/>
              </a:lnSpc>
              <a:spcBef>
                <a:spcPts val="0"/>
              </a:spcBef>
              <a:spcAft>
                <a:spcPts val="0"/>
              </a:spcAft>
              <a:buSzPts val="1400"/>
              <a:buNone/>
              <a:defRPr sz="4400"/>
            </a:lvl1pPr>
            <a:lvl2pPr lvl="1" algn="l">
              <a:lnSpc>
                <a:spcPct val="80000"/>
              </a:lnSpc>
              <a:spcBef>
                <a:spcPts val="0"/>
              </a:spcBef>
              <a:spcAft>
                <a:spcPts val="0"/>
              </a:spcAft>
              <a:buSzPts val="1400"/>
              <a:buNone/>
              <a:defRPr/>
            </a:lvl2pPr>
            <a:lvl3pPr lvl="2" algn="l">
              <a:lnSpc>
                <a:spcPct val="80000"/>
              </a:lnSpc>
              <a:spcBef>
                <a:spcPts val="0"/>
              </a:spcBef>
              <a:spcAft>
                <a:spcPts val="0"/>
              </a:spcAft>
              <a:buSzPts val="1400"/>
              <a:buNone/>
              <a:defRPr/>
            </a:lvl3pPr>
            <a:lvl4pPr lvl="3" algn="l">
              <a:lnSpc>
                <a:spcPct val="80000"/>
              </a:lnSpc>
              <a:spcBef>
                <a:spcPts val="0"/>
              </a:spcBef>
              <a:spcAft>
                <a:spcPts val="0"/>
              </a:spcAft>
              <a:buSzPts val="1400"/>
              <a:buNone/>
              <a:defRPr/>
            </a:lvl4pPr>
            <a:lvl5pPr lvl="4" algn="l">
              <a:lnSpc>
                <a:spcPct val="80000"/>
              </a:lnSpc>
              <a:spcBef>
                <a:spcPts val="0"/>
              </a:spcBef>
              <a:spcAft>
                <a:spcPts val="0"/>
              </a:spcAft>
              <a:buSzPts val="1400"/>
              <a:buNone/>
              <a:defRPr/>
            </a:lvl5pPr>
            <a:lvl6pPr lvl="5" algn="l">
              <a:lnSpc>
                <a:spcPct val="80000"/>
              </a:lnSpc>
              <a:spcBef>
                <a:spcPts val="0"/>
              </a:spcBef>
              <a:spcAft>
                <a:spcPts val="0"/>
              </a:spcAft>
              <a:buSzPts val="1400"/>
              <a:buNone/>
              <a:defRPr/>
            </a:lvl6pPr>
            <a:lvl7pPr lvl="6" algn="l">
              <a:lnSpc>
                <a:spcPct val="80000"/>
              </a:lnSpc>
              <a:spcBef>
                <a:spcPts val="0"/>
              </a:spcBef>
              <a:spcAft>
                <a:spcPts val="0"/>
              </a:spcAft>
              <a:buSzPts val="1400"/>
              <a:buNone/>
              <a:defRPr/>
            </a:lvl7pPr>
            <a:lvl8pPr lvl="7" algn="l">
              <a:lnSpc>
                <a:spcPct val="80000"/>
              </a:lnSpc>
              <a:spcBef>
                <a:spcPts val="0"/>
              </a:spcBef>
              <a:spcAft>
                <a:spcPts val="0"/>
              </a:spcAft>
              <a:buSzPts val="1400"/>
              <a:buNone/>
              <a:defRPr/>
            </a:lvl8pPr>
            <a:lvl9pPr lvl="8" algn="l">
              <a:lnSpc>
                <a:spcPct val="80000"/>
              </a:lnSpc>
              <a:spcBef>
                <a:spcPts val="0"/>
              </a:spcBef>
              <a:spcAft>
                <a:spcPts val="0"/>
              </a:spcAft>
              <a:buSzPts val="1400"/>
              <a:buNone/>
              <a:defRPr/>
            </a:lvl9pPr>
          </a:lstStyle>
          <a:p>
            <a:endParaRPr/>
          </a:p>
        </p:txBody>
      </p:sp>
      <p:sp>
        <p:nvSpPr>
          <p:cNvPr id="105" name="Google Shape;105;p31"/>
          <p:cNvSpPr>
            <a:spLocks noGrp="1"/>
          </p:cNvSpPr>
          <p:nvPr>
            <p:ph type="pic" idx="2"/>
          </p:nvPr>
        </p:nvSpPr>
        <p:spPr>
          <a:xfrm>
            <a:off x="0" y="-1"/>
            <a:ext cx="9141714" cy="4572000"/>
          </a:xfrm>
          <a:prstGeom prst="rect">
            <a:avLst/>
          </a:prstGeom>
          <a:solidFill>
            <a:srgbClr val="76CEEF"/>
          </a:solidFill>
          <a:ln>
            <a:noFill/>
          </a:ln>
        </p:spPr>
        <p:txBody>
          <a:bodyPr spcFirstLastPara="1" wrap="square" lIns="457200" tIns="365750" rIns="45700" bIns="45700" anchor="t" anchorCtr="0">
            <a:normAutofit/>
          </a:bodyPr>
          <a:lstStyle>
            <a:lvl1pPr marR="0" lvl="0" algn="l" rtl="0">
              <a:lnSpc>
                <a:spcPct val="90000"/>
              </a:lnSpc>
              <a:spcBef>
                <a:spcPts val="1200"/>
              </a:spcBef>
              <a:spcAft>
                <a:spcPts val="0"/>
              </a:spcAft>
              <a:buClr>
                <a:schemeClr val="accent1"/>
              </a:buClr>
              <a:buSzPts val="2400"/>
              <a:buFont typeface="Twentieth Century"/>
              <a:buNone/>
              <a:defRPr sz="2400" b="0" i="0" u="none" strike="noStrike" cap="none">
                <a:solidFill>
                  <a:schemeClr val="dk1"/>
                </a:solidFill>
                <a:latin typeface="Twentieth Century"/>
                <a:ea typeface="Twentieth Century"/>
                <a:cs typeface="Twentieth Century"/>
                <a:sym typeface="Twentieth Century"/>
              </a:defRPr>
            </a:lvl1pPr>
            <a:lvl2pPr marR="0" lvl="1" algn="l" rtl="0">
              <a:lnSpc>
                <a:spcPct val="90000"/>
              </a:lnSpc>
              <a:spcBef>
                <a:spcPts val="200"/>
              </a:spcBef>
              <a:spcAft>
                <a:spcPts val="0"/>
              </a:spcAft>
              <a:buClr>
                <a:schemeClr val="accent1"/>
              </a:buClr>
              <a:buSzPts val="2100"/>
              <a:buFont typeface="Noto Sans Symbols"/>
              <a:buNone/>
              <a:defRPr sz="2100" b="0" i="0" u="none" strike="noStrike" cap="none">
                <a:solidFill>
                  <a:schemeClr val="dk1"/>
                </a:solidFill>
                <a:latin typeface="Twentieth Century"/>
                <a:ea typeface="Twentieth Century"/>
                <a:cs typeface="Twentieth Century"/>
                <a:sym typeface="Twentieth Century"/>
              </a:defRPr>
            </a:lvl2pPr>
            <a:lvl3pPr marR="0" lvl="2" algn="l" rtl="0">
              <a:lnSpc>
                <a:spcPct val="90000"/>
              </a:lnSpc>
              <a:spcBef>
                <a:spcPts val="400"/>
              </a:spcBef>
              <a:spcAft>
                <a:spcPts val="0"/>
              </a:spcAft>
              <a:buClr>
                <a:schemeClr val="accent1"/>
              </a:buClr>
              <a:buSzPts val="1800"/>
              <a:buFont typeface="Noto Sans Symbols"/>
              <a:buNone/>
              <a:defRPr sz="1800" b="0" i="0" u="none" strike="noStrike" cap="none">
                <a:solidFill>
                  <a:schemeClr val="dk1"/>
                </a:solidFill>
                <a:latin typeface="Twentieth Century"/>
                <a:ea typeface="Twentieth Century"/>
                <a:cs typeface="Twentieth Century"/>
                <a:sym typeface="Twentieth Century"/>
              </a:defRPr>
            </a:lvl3pPr>
            <a:lvl4pPr marR="0" lvl="3" algn="l" rtl="0">
              <a:lnSpc>
                <a:spcPct val="90000"/>
              </a:lnSpc>
              <a:spcBef>
                <a:spcPts val="400"/>
              </a:spcBef>
              <a:spcAft>
                <a:spcPts val="0"/>
              </a:spcAft>
              <a:buClr>
                <a:schemeClr val="accent1"/>
              </a:buClr>
              <a:buSzPts val="1500"/>
              <a:buFont typeface="Noto Sans Symbols"/>
              <a:buNone/>
              <a:defRPr sz="1500" b="0" i="0" u="none" strike="noStrike" cap="none">
                <a:solidFill>
                  <a:schemeClr val="dk1"/>
                </a:solidFill>
                <a:latin typeface="Twentieth Century"/>
                <a:ea typeface="Twentieth Century"/>
                <a:cs typeface="Twentieth Century"/>
                <a:sym typeface="Twentieth Century"/>
              </a:defRPr>
            </a:lvl4pPr>
            <a:lvl5pPr marR="0" lvl="4" algn="l" rtl="0">
              <a:lnSpc>
                <a:spcPct val="90000"/>
              </a:lnSpc>
              <a:spcBef>
                <a:spcPts val="400"/>
              </a:spcBef>
              <a:spcAft>
                <a:spcPts val="0"/>
              </a:spcAft>
              <a:buClr>
                <a:schemeClr val="accent1"/>
              </a:buClr>
              <a:buSzPts val="1500"/>
              <a:buFont typeface="Noto Sans Symbols"/>
              <a:buNone/>
              <a:defRPr sz="1500" b="0" i="0" u="none" strike="noStrike" cap="none">
                <a:solidFill>
                  <a:schemeClr val="dk1"/>
                </a:solidFill>
                <a:latin typeface="Twentieth Century"/>
                <a:ea typeface="Twentieth Century"/>
                <a:cs typeface="Twentieth Century"/>
                <a:sym typeface="Twentieth Century"/>
              </a:defRPr>
            </a:lvl5pPr>
            <a:lvl6pPr marR="0" lvl="5" algn="l" rtl="0">
              <a:lnSpc>
                <a:spcPct val="90000"/>
              </a:lnSpc>
              <a:spcBef>
                <a:spcPts val="400"/>
              </a:spcBef>
              <a:spcAft>
                <a:spcPts val="0"/>
              </a:spcAft>
              <a:buClr>
                <a:schemeClr val="accent1"/>
              </a:buClr>
              <a:buSzPts val="1500"/>
              <a:buFont typeface="Noto Sans Symbols"/>
              <a:buNone/>
              <a:defRPr sz="1500" b="0" i="0" u="none" strike="noStrike" cap="none">
                <a:solidFill>
                  <a:schemeClr val="dk1"/>
                </a:solidFill>
                <a:latin typeface="Twentieth Century"/>
                <a:ea typeface="Twentieth Century"/>
                <a:cs typeface="Twentieth Century"/>
                <a:sym typeface="Twentieth Century"/>
              </a:defRPr>
            </a:lvl6pPr>
            <a:lvl7pPr marR="0" lvl="6" algn="l" rtl="0">
              <a:lnSpc>
                <a:spcPct val="90000"/>
              </a:lnSpc>
              <a:spcBef>
                <a:spcPts val="400"/>
              </a:spcBef>
              <a:spcAft>
                <a:spcPts val="0"/>
              </a:spcAft>
              <a:buClr>
                <a:schemeClr val="accent1"/>
              </a:buClr>
              <a:buSzPts val="1500"/>
              <a:buFont typeface="Noto Sans Symbols"/>
              <a:buNone/>
              <a:defRPr sz="1500" b="0" i="0" u="none" strike="noStrike" cap="none">
                <a:solidFill>
                  <a:schemeClr val="dk1"/>
                </a:solidFill>
                <a:latin typeface="Twentieth Century"/>
                <a:ea typeface="Twentieth Century"/>
                <a:cs typeface="Twentieth Century"/>
                <a:sym typeface="Twentieth Century"/>
              </a:defRPr>
            </a:lvl7pPr>
            <a:lvl8pPr marR="0" lvl="7" algn="l" rtl="0">
              <a:lnSpc>
                <a:spcPct val="90000"/>
              </a:lnSpc>
              <a:spcBef>
                <a:spcPts val="400"/>
              </a:spcBef>
              <a:spcAft>
                <a:spcPts val="0"/>
              </a:spcAft>
              <a:buClr>
                <a:schemeClr val="accent1"/>
              </a:buClr>
              <a:buSzPts val="1500"/>
              <a:buFont typeface="Noto Sans Symbols"/>
              <a:buNone/>
              <a:defRPr sz="1500" b="0" i="0" u="none" strike="noStrike" cap="none">
                <a:solidFill>
                  <a:schemeClr val="dk1"/>
                </a:solidFill>
                <a:latin typeface="Twentieth Century"/>
                <a:ea typeface="Twentieth Century"/>
                <a:cs typeface="Twentieth Century"/>
                <a:sym typeface="Twentieth Century"/>
              </a:defRPr>
            </a:lvl8pPr>
            <a:lvl9pPr marR="0" lvl="8" algn="l" rtl="0">
              <a:lnSpc>
                <a:spcPct val="90000"/>
              </a:lnSpc>
              <a:spcBef>
                <a:spcPts val="400"/>
              </a:spcBef>
              <a:spcAft>
                <a:spcPts val="400"/>
              </a:spcAft>
              <a:buClr>
                <a:schemeClr val="accent1"/>
              </a:buClr>
              <a:buSzPts val="1500"/>
              <a:buFont typeface="Noto Sans Symbols"/>
              <a:buNone/>
              <a:defRPr sz="15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106" name="Google Shape;106;p31"/>
          <p:cNvSpPr txBox="1">
            <a:spLocks noGrp="1"/>
          </p:cNvSpPr>
          <p:nvPr>
            <p:ph type="body" idx="1"/>
          </p:nvPr>
        </p:nvSpPr>
        <p:spPr>
          <a:xfrm>
            <a:off x="6457950" y="4960138"/>
            <a:ext cx="2400300" cy="1463040"/>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0"/>
              </a:spcBef>
              <a:spcAft>
                <a:spcPts val="0"/>
              </a:spcAft>
              <a:buSzPts val="1600"/>
              <a:buNone/>
              <a:defRPr sz="1600">
                <a:solidFill>
                  <a:srgbClr val="0C0C0C"/>
                </a:solidFill>
              </a:defRPr>
            </a:lvl1pPr>
            <a:lvl2pPr marL="914400" lvl="1" indent="-228600" algn="l">
              <a:lnSpc>
                <a:spcPct val="90000"/>
              </a:lnSpc>
              <a:spcBef>
                <a:spcPts val="200"/>
              </a:spcBef>
              <a:spcAft>
                <a:spcPts val="0"/>
              </a:spcAft>
              <a:buSzPts val="1050"/>
              <a:buNone/>
              <a:defRPr sz="1050"/>
            </a:lvl2pPr>
            <a:lvl3pPr marL="1371600" lvl="2" indent="-228600" algn="l">
              <a:lnSpc>
                <a:spcPct val="90000"/>
              </a:lnSpc>
              <a:spcBef>
                <a:spcPts val="400"/>
              </a:spcBef>
              <a:spcAft>
                <a:spcPts val="0"/>
              </a:spcAft>
              <a:buSzPts val="900"/>
              <a:buNone/>
              <a:defRPr sz="900"/>
            </a:lvl3pPr>
            <a:lvl4pPr marL="1828800" lvl="3" indent="-228600" algn="l">
              <a:lnSpc>
                <a:spcPct val="90000"/>
              </a:lnSpc>
              <a:spcBef>
                <a:spcPts val="400"/>
              </a:spcBef>
              <a:spcAft>
                <a:spcPts val="0"/>
              </a:spcAft>
              <a:buSzPts val="750"/>
              <a:buNone/>
              <a:defRPr sz="750"/>
            </a:lvl4pPr>
            <a:lvl5pPr marL="2286000" lvl="4" indent="-228600" algn="l">
              <a:lnSpc>
                <a:spcPct val="90000"/>
              </a:lnSpc>
              <a:spcBef>
                <a:spcPts val="400"/>
              </a:spcBef>
              <a:spcAft>
                <a:spcPts val="0"/>
              </a:spcAft>
              <a:buSzPts val="750"/>
              <a:buNone/>
              <a:defRPr sz="750"/>
            </a:lvl5pPr>
            <a:lvl6pPr marL="2743200" lvl="5" indent="-228600" algn="l">
              <a:lnSpc>
                <a:spcPct val="90000"/>
              </a:lnSpc>
              <a:spcBef>
                <a:spcPts val="400"/>
              </a:spcBef>
              <a:spcAft>
                <a:spcPts val="0"/>
              </a:spcAft>
              <a:buSzPts val="750"/>
              <a:buNone/>
              <a:defRPr sz="750"/>
            </a:lvl6pPr>
            <a:lvl7pPr marL="3200400" lvl="6" indent="-228600" algn="l">
              <a:lnSpc>
                <a:spcPct val="90000"/>
              </a:lnSpc>
              <a:spcBef>
                <a:spcPts val="400"/>
              </a:spcBef>
              <a:spcAft>
                <a:spcPts val="0"/>
              </a:spcAft>
              <a:buSzPts val="750"/>
              <a:buNone/>
              <a:defRPr sz="750"/>
            </a:lvl7pPr>
            <a:lvl8pPr marL="3657600" lvl="7" indent="-228600" algn="l">
              <a:lnSpc>
                <a:spcPct val="90000"/>
              </a:lnSpc>
              <a:spcBef>
                <a:spcPts val="400"/>
              </a:spcBef>
              <a:spcAft>
                <a:spcPts val="0"/>
              </a:spcAft>
              <a:buSzPts val="750"/>
              <a:buNone/>
              <a:defRPr sz="750"/>
            </a:lvl8pPr>
            <a:lvl9pPr marL="4114800" lvl="8" indent="-228600" algn="l">
              <a:lnSpc>
                <a:spcPct val="90000"/>
              </a:lnSpc>
              <a:spcBef>
                <a:spcPts val="400"/>
              </a:spcBef>
              <a:spcAft>
                <a:spcPts val="400"/>
              </a:spcAft>
              <a:buSzPts val="750"/>
              <a:buNone/>
              <a:defRPr sz="750"/>
            </a:lvl9pPr>
          </a:lstStyle>
          <a:p>
            <a:endParaRPr/>
          </a:p>
        </p:txBody>
      </p:sp>
      <p:sp>
        <p:nvSpPr>
          <p:cNvPr id="107" name="Google Shape;107;p31"/>
          <p:cNvSpPr txBox="1">
            <a:spLocks noGrp="1"/>
          </p:cNvSpPr>
          <p:nvPr>
            <p:ph type="dt" idx="10"/>
          </p:nvPr>
        </p:nvSpPr>
        <p:spPr>
          <a:xfrm>
            <a:off x="768350" y="6470650"/>
            <a:ext cx="1616075"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8" name="Google Shape;108;p31"/>
          <p:cNvSpPr txBox="1">
            <a:spLocks noGrp="1"/>
          </p:cNvSpPr>
          <p:nvPr>
            <p:ph type="ftr" idx="11"/>
          </p:nvPr>
        </p:nvSpPr>
        <p:spPr>
          <a:xfrm>
            <a:off x="3632200" y="6470650"/>
            <a:ext cx="4425950"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9" name="Google Shape;109;p31"/>
          <p:cNvSpPr txBox="1">
            <a:spLocks noGrp="1"/>
          </p:cNvSpPr>
          <p:nvPr>
            <p:ph type="sldNum" idx="12"/>
          </p:nvPr>
        </p:nvSpPr>
        <p:spPr>
          <a:xfrm>
            <a:off x="8128000" y="6470650"/>
            <a:ext cx="730250" cy="274637"/>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1pPr>
            <a:lvl2pPr marL="0" marR="0" lvl="1"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2pPr>
            <a:lvl3pPr marL="0" marR="0" lvl="2"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3pPr>
            <a:lvl4pPr marL="0" marR="0" lvl="3"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4pPr>
            <a:lvl5pPr marL="0" marR="0" lvl="4"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5pPr>
            <a:lvl6pPr marL="0" marR="0" lvl="5"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6pPr>
            <a:lvl7pPr marL="0" marR="0" lvl="6"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7pPr>
            <a:lvl8pPr marL="0" marR="0" lvl="7"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8pPr>
            <a:lvl9pPr marL="0" marR="0" lvl="8"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117"/>
        <p:cNvGrpSpPr/>
        <p:nvPr/>
      </p:nvGrpSpPr>
      <p:grpSpPr>
        <a:xfrm>
          <a:off x="0" y="0"/>
          <a:ext cx="0" cy="0"/>
          <a:chOff x="0" y="0"/>
          <a:chExt cx="0" cy="0"/>
        </a:xfrm>
      </p:grpSpPr>
      <p:sp>
        <p:nvSpPr>
          <p:cNvPr id="118" name="Google Shape;118;p33"/>
          <p:cNvSpPr txBox="1">
            <a:spLocks noGrp="1"/>
          </p:cNvSpPr>
          <p:nvPr>
            <p:ph type="title"/>
          </p:nvPr>
        </p:nvSpPr>
        <p:spPr>
          <a:xfrm rot="5400000">
            <a:off x="4824413" y="2481263"/>
            <a:ext cx="5410200" cy="1971675"/>
          </a:xfrm>
          <a:prstGeom prst="rect">
            <a:avLst/>
          </a:prstGeom>
          <a:noFill/>
          <a:ln>
            <a:noFill/>
          </a:ln>
        </p:spPr>
        <p:txBody>
          <a:bodyPr spcFirstLastPara="1" wrap="square" lIns="45700" tIns="91425" rIns="45700" bIns="91425" anchor="ctr" anchorCtr="0">
            <a:normAutofit/>
          </a:bodyPr>
          <a:lstStyle>
            <a:lvl1pPr lvl="0" algn="l">
              <a:lnSpc>
                <a:spcPct val="80000"/>
              </a:lnSpc>
              <a:spcBef>
                <a:spcPts val="0"/>
              </a:spcBef>
              <a:spcAft>
                <a:spcPts val="0"/>
              </a:spcAft>
              <a:buSzPts val="1400"/>
              <a:buNone/>
              <a:defRPr/>
            </a:lvl1pPr>
            <a:lvl2pPr lvl="1" algn="l">
              <a:lnSpc>
                <a:spcPct val="80000"/>
              </a:lnSpc>
              <a:spcBef>
                <a:spcPts val="0"/>
              </a:spcBef>
              <a:spcAft>
                <a:spcPts val="0"/>
              </a:spcAft>
              <a:buSzPts val="1400"/>
              <a:buNone/>
              <a:defRPr/>
            </a:lvl2pPr>
            <a:lvl3pPr lvl="2" algn="l">
              <a:lnSpc>
                <a:spcPct val="80000"/>
              </a:lnSpc>
              <a:spcBef>
                <a:spcPts val="0"/>
              </a:spcBef>
              <a:spcAft>
                <a:spcPts val="0"/>
              </a:spcAft>
              <a:buSzPts val="1400"/>
              <a:buNone/>
              <a:defRPr/>
            </a:lvl3pPr>
            <a:lvl4pPr lvl="3" algn="l">
              <a:lnSpc>
                <a:spcPct val="80000"/>
              </a:lnSpc>
              <a:spcBef>
                <a:spcPts val="0"/>
              </a:spcBef>
              <a:spcAft>
                <a:spcPts val="0"/>
              </a:spcAft>
              <a:buSzPts val="1400"/>
              <a:buNone/>
              <a:defRPr/>
            </a:lvl4pPr>
            <a:lvl5pPr lvl="4" algn="l">
              <a:lnSpc>
                <a:spcPct val="80000"/>
              </a:lnSpc>
              <a:spcBef>
                <a:spcPts val="0"/>
              </a:spcBef>
              <a:spcAft>
                <a:spcPts val="0"/>
              </a:spcAft>
              <a:buSzPts val="1400"/>
              <a:buNone/>
              <a:defRPr/>
            </a:lvl5pPr>
            <a:lvl6pPr lvl="5" algn="l">
              <a:lnSpc>
                <a:spcPct val="80000"/>
              </a:lnSpc>
              <a:spcBef>
                <a:spcPts val="0"/>
              </a:spcBef>
              <a:spcAft>
                <a:spcPts val="0"/>
              </a:spcAft>
              <a:buSzPts val="1400"/>
              <a:buNone/>
              <a:defRPr/>
            </a:lvl6pPr>
            <a:lvl7pPr lvl="6" algn="l">
              <a:lnSpc>
                <a:spcPct val="80000"/>
              </a:lnSpc>
              <a:spcBef>
                <a:spcPts val="0"/>
              </a:spcBef>
              <a:spcAft>
                <a:spcPts val="0"/>
              </a:spcAft>
              <a:buSzPts val="1400"/>
              <a:buNone/>
              <a:defRPr/>
            </a:lvl7pPr>
            <a:lvl8pPr lvl="7" algn="l">
              <a:lnSpc>
                <a:spcPct val="80000"/>
              </a:lnSpc>
              <a:spcBef>
                <a:spcPts val="0"/>
              </a:spcBef>
              <a:spcAft>
                <a:spcPts val="0"/>
              </a:spcAft>
              <a:buSzPts val="1400"/>
              <a:buNone/>
              <a:defRPr/>
            </a:lvl8pPr>
            <a:lvl9pPr lvl="8" algn="l">
              <a:lnSpc>
                <a:spcPct val="80000"/>
              </a:lnSpc>
              <a:spcBef>
                <a:spcPts val="0"/>
              </a:spcBef>
              <a:spcAft>
                <a:spcPts val="0"/>
              </a:spcAft>
              <a:buSzPts val="1400"/>
              <a:buNone/>
              <a:defRPr/>
            </a:lvl9pPr>
          </a:lstStyle>
          <a:p>
            <a:endParaRPr/>
          </a:p>
        </p:txBody>
      </p:sp>
      <p:sp>
        <p:nvSpPr>
          <p:cNvPr id="119" name="Google Shape;119;p33"/>
          <p:cNvSpPr txBox="1">
            <a:spLocks noGrp="1"/>
          </p:cNvSpPr>
          <p:nvPr>
            <p:ph type="body" idx="1"/>
          </p:nvPr>
        </p:nvSpPr>
        <p:spPr>
          <a:xfrm rot="5400000">
            <a:off x="881064" y="623888"/>
            <a:ext cx="5410200" cy="5686425"/>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20" name="Google Shape;120;p33"/>
          <p:cNvSpPr txBox="1">
            <a:spLocks noGrp="1"/>
          </p:cNvSpPr>
          <p:nvPr>
            <p:ph type="dt" idx="10"/>
          </p:nvPr>
        </p:nvSpPr>
        <p:spPr>
          <a:xfrm>
            <a:off x="768350" y="6470650"/>
            <a:ext cx="1616075"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1" name="Google Shape;121;p33"/>
          <p:cNvSpPr txBox="1">
            <a:spLocks noGrp="1"/>
          </p:cNvSpPr>
          <p:nvPr>
            <p:ph type="ftr" idx="11"/>
          </p:nvPr>
        </p:nvSpPr>
        <p:spPr>
          <a:xfrm>
            <a:off x="3632200" y="6470650"/>
            <a:ext cx="4425950"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2" name="Google Shape;122;p33"/>
          <p:cNvSpPr txBox="1">
            <a:spLocks noGrp="1"/>
          </p:cNvSpPr>
          <p:nvPr>
            <p:ph type="sldNum" idx="12"/>
          </p:nvPr>
        </p:nvSpPr>
        <p:spPr>
          <a:xfrm>
            <a:off x="8128000" y="6470650"/>
            <a:ext cx="730250" cy="274637"/>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1pPr>
            <a:lvl2pPr marL="0" marR="0" lvl="1"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2pPr>
            <a:lvl3pPr marL="0" marR="0" lvl="2"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3pPr>
            <a:lvl4pPr marL="0" marR="0" lvl="3"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4pPr>
            <a:lvl5pPr marL="0" marR="0" lvl="4"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5pPr>
            <a:lvl6pPr marL="0" marR="0" lvl="5"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6pPr>
            <a:lvl7pPr marL="0" marR="0" lvl="6"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7pPr>
            <a:lvl8pPr marL="0" marR="0" lvl="7"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8pPr>
            <a:lvl9pPr marL="0" marR="0" lvl="8"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2"/>
        <p:cNvGrpSpPr/>
        <p:nvPr/>
      </p:nvGrpSpPr>
      <p:grpSpPr>
        <a:xfrm>
          <a:off x="0" y="0"/>
          <a:ext cx="0" cy="0"/>
          <a:chOff x="0" y="0"/>
          <a:chExt cx="0" cy="0"/>
        </a:xfrm>
      </p:grpSpPr>
      <p:sp>
        <p:nvSpPr>
          <p:cNvPr id="23" name="Google Shape;23;p19"/>
          <p:cNvSpPr txBox="1">
            <a:spLocks noGrp="1"/>
          </p:cNvSpPr>
          <p:nvPr>
            <p:ph type="title"/>
          </p:nvPr>
        </p:nvSpPr>
        <p:spPr>
          <a:xfrm>
            <a:off x="768350" y="585787"/>
            <a:ext cx="7289800" cy="1498600"/>
          </a:xfrm>
          <a:prstGeom prst="rect">
            <a:avLst/>
          </a:prstGeom>
          <a:noFill/>
          <a:ln>
            <a:noFill/>
          </a:ln>
        </p:spPr>
        <p:txBody>
          <a:bodyPr spcFirstLastPara="1" wrap="square" lIns="91425" tIns="45700" rIns="91425" bIns="45700" anchor="ctr" anchorCtr="0">
            <a:normAutofit/>
          </a:bodyPr>
          <a:lstStyle>
            <a:lvl1pPr lvl="0" algn="l">
              <a:lnSpc>
                <a:spcPct val="80000"/>
              </a:lnSpc>
              <a:spcBef>
                <a:spcPts val="0"/>
              </a:spcBef>
              <a:spcAft>
                <a:spcPts val="0"/>
              </a:spcAft>
              <a:buSzPts val="1400"/>
              <a:buNone/>
              <a:defRPr/>
            </a:lvl1pPr>
            <a:lvl2pPr lvl="1" algn="l">
              <a:lnSpc>
                <a:spcPct val="80000"/>
              </a:lnSpc>
              <a:spcBef>
                <a:spcPts val="0"/>
              </a:spcBef>
              <a:spcAft>
                <a:spcPts val="0"/>
              </a:spcAft>
              <a:buSzPts val="1400"/>
              <a:buNone/>
              <a:defRPr/>
            </a:lvl2pPr>
            <a:lvl3pPr lvl="2" algn="l">
              <a:lnSpc>
                <a:spcPct val="80000"/>
              </a:lnSpc>
              <a:spcBef>
                <a:spcPts val="0"/>
              </a:spcBef>
              <a:spcAft>
                <a:spcPts val="0"/>
              </a:spcAft>
              <a:buSzPts val="1400"/>
              <a:buNone/>
              <a:defRPr/>
            </a:lvl3pPr>
            <a:lvl4pPr lvl="3" algn="l">
              <a:lnSpc>
                <a:spcPct val="80000"/>
              </a:lnSpc>
              <a:spcBef>
                <a:spcPts val="0"/>
              </a:spcBef>
              <a:spcAft>
                <a:spcPts val="0"/>
              </a:spcAft>
              <a:buSzPts val="1400"/>
              <a:buNone/>
              <a:defRPr/>
            </a:lvl4pPr>
            <a:lvl5pPr lvl="4" algn="l">
              <a:lnSpc>
                <a:spcPct val="80000"/>
              </a:lnSpc>
              <a:spcBef>
                <a:spcPts val="0"/>
              </a:spcBef>
              <a:spcAft>
                <a:spcPts val="0"/>
              </a:spcAft>
              <a:buSzPts val="1400"/>
              <a:buNone/>
              <a:defRPr/>
            </a:lvl5pPr>
            <a:lvl6pPr lvl="5" algn="l">
              <a:lnSpc>
                <a:spcPct val="80000"/>
              </a:lnSpc>
              <a:spcBef>
                <a:spcPts val="0"/>
              </a:spcBef>
              <a:spcAft>
                <a:spcPts val="0"/>
              </a:spcAft>
              <a:buSzPts val="1400"/>
              <a:buNone/>
              <a:defRPr/>
            </a:lvl6pPr>
            <a:lvl7pPr lvl="6" algn="l">
              <a:lnSpc>
                <a:spcPct val="80000"/>
              </a:lnSpc>
              <a:spcBef>
                <a:spcPts val="0"/>
              </a:spcBef>
              <a:spcAft>
                <a:spcPts val="0"/>
              </a:spcAft>
              <a:buSzPts val="1400"/>
              <a:buNone/>
              <a:defRPr/>
            </a:lvl7pPr>
            <a:lvl8pPr lvl="7" algn="l">
              <a:lnSpc>
                <a:spcPct val="80000"/>
              </a:lnSpc>
              <a:spcBef>
                <a:spcPts val="0"/>
              </a:spcBef>
              <a:spcAft>
                <a:spcPts val="0"/>
              </a:spcAft>
              <a:buSzPts val="1400"/>
              <a:buNone/>
              <a:defRPr/>
            </a:lvl8pPr>
            <a:lvl9pPr lvl="8" algn="l">
              <a:lnSpc>
                <a:spcPct val="80000"/>
              </a:lnSpc>
              <a:spcBef>
                <a:spcPts val="0"/>
              </a:spcBef>
              <a:spcAft>
                <a:spcPts val="0"/>
              </a:spcAft>
              <a:buSzPts val="1400"/>
              <a:buNone/>
              <a:defRPr/>
            </a:lvl9pPr>
          </a:lstStyle>
          <a:p>
            <a:endParaRPr/>
          </a:p>
        </p:txBody>
      </p:sp>
      <p:sp>
        <p:nvSpPr>
          <p:cNvPr id="24" name="Google Shape;24;p19"/>
          <p:cNvSpPr txBox="1">
            <a:spLocks noGrp="1"/>
          </p:cNvSpPr>
          <p:nvPr>
            <p:ph type="body" idx="1"/>
          </p:nvPr>
        </p:nvSpPr>
        <p:spPr>
          <a:xfrm rot="5400000">
            <a:off x="2401888" y="652462"/>
            <a:ext cx="4022725" cy="7289800"/>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5" name="Google Shape;25;p19"/>
          <p:cNvSpPr txBox="1">
            <a:spLocks noGrp="1"/>
          </p:cNvSpPr>
          <p:nvPr>
            <p:ph type="dt" idx="10"/>
          </p:nvPr>
        </p:nvSpPr>
        <p:spPr>
          <a:xfrm>
            <a:off x="768350" y="6470650"/>
            <a:ext cx="1616075"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9"/>
          <p:cNvSpPr txBox="1">
            <a:spLocks noGrp="1"/>
          </p:cNvSpPr>
          <p:nvPr>
            <p:ph type="ftr" idx="11"/>
          </p:nvPr>
        </p:nvSpPr>
        <p:spPr>
          <a:xfrm>
            <a:off x="3632200" y="6470650"/>
            <a:ext cx="4425950"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9"/>
          <p:cNvSpPr txBox="1">
            <a:spLocks noGrp="1"/>
          </p:cNvSpPr>
          <p:nvPr>
            <p:ph type="sldNum" idx="12"/>
          </p:nvPr>
        </p:nvSpPr>
        <p:spPr>
          <a:xfrm>
            <a:off x="8128000" y="6470650"/>
            <a:ext cx="730250" cy="274637"/>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1pPr>
            <a:lvl2pPr marL="0" marR="0" lvl="1"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2pPr>
            <a:lvl3pPr marL="0" marR="0" lvl="2"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3pPr>
            <a:lvl4pPr marL="0" marR="0" lvl="3"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4pPr>
            <a:lvl5pPr marL="0" marR="0" lvl="4"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5pPr>
            <a:lvl6pPr marL="0" marR="0" lvl="5"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6pPr>
            <a:lvl7pPr marL="0" marR="0" lvl="6"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7pPr>
            <a:lvl8pPr marL="0" marR="0" lvl="7"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8pPr>
            <a:lvl9pPr marL="0" marR="0" lvl="8"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28"/>
        <p:cNvGrpSpPr/>
        <p:nvPr/>
      </p:nvGrpSpPr>
      <p:grpSpPr>
        <a:xfrm>
          <a:off x="0" y="0"/>
          <a:ext cx="0" cy="0"/>
          <a:chOff x="0" y="0"/>
          <a:chExt cx="0" cy="0"/>
        </a:xfrm>
      </p:grpSpPr>
      <p:sp>
        <p:nvSpPr>
          <p:cNvPr id="29" name="Google Shape;29;p20"/>
          <p:cNvSpPr txBox="1">
            <a:spLocks noGrp="1"/>
          </p:cNvSpPr>
          <p:nvPr>
            <p:ph type="title"/>
          </p:nvPr>
        </p:nvSpPr>
        <p:spPr>
          <a:xfrm>
            <a:off x="768096" y="471509"/>
            <a:ext cx="3291840" cy="1737360"/>
          </a:xfrm>
          <a:prstGeom prst="rect">
            <a:avLst/>
          </a:prstGeom>
          <a:noFill/>
          <a:ln>
            <a:noFill/>
          </a:ln>
        </p:spPr>
        <p:txBody>
          <a:bodyPr spcFirstLastPara="1" wrap="square" lIns="91425" tIns="45700" rIns="91425" bIns="45700" anchor="ctr" anchorCtr="0">
            <a:noAutofit/>
          </a:bodyPr>
          <a:lstStyle>
            <a:lvl1pPr lvl="0" algn="l">
              <a:lnSpc>
                <a:spcPct val="80000"/>
              </a:lnSpc>
              <a:spcBef>
                <a:spcPts val="0"/>
              </a:spcBef>
              <a:spcAft>
                <a:spcPts val="0"/>
              </a:spcAft>
              <a:buSzPts val="1400"/>
              <a:buNone/>
              <a:defRPr sz="3600"/>
            </a:lvl1pPr>
            <a:lvl2pPr lvl="1" algn="l">
              <a:lnSpc>
                <a:spcPct val="80000"/>
              </a:lnSpc>
              <a:spcBef>
                <a:spcPts val="0"/>
              </a:spcBef>
              <a:spcAft>
                <a:spcPts val="0"/>
              </a:spcAft>
              <a:buSzPts val="1400"/>
              <a:buNone/>
              <a:defRPr/>
            </a:lvl2pPr>
            <a:lvl3pPr lvl="2" algn="l">
              <a:lnSpc>
                <a:spcPct val="80000"/>
              </a:lnSpc>
              <a:spcBef>
                <a:spcPts val="0"/>
              </a:spcBef>
              <a:spcAft>
                <a:spcPts val="0"/>
              </a:spcAft>
              <a:buSzPts val="1400"/>
              <a:buNone/>
              <a:defRPr/>
            </a:lvl3pPr>
            <a:lvl4pPr lvl="3" algn="l">
              <a:lnSpc>
                <a:spcPct val="80000"/>
              </a:lnSpc>
              <a:spcBef>
                <a:spcPts val="0"/>
              </a:spcBef>
              <a:spcAft>
                <a:spcPts val="0"/>
              </a:spcAft>
              <a:buSzPts val="1400"/>
              <a:buNone/>
              <a:defRPr/>
            </a:lvl4pPr>
            <a:lvl5pPr lvl="4" algn="l">
              <a:lnSpc>
                <a:spcPct val="80000"/>
              </a:lnSpc>
              <a:spcBef>
                <a:spcPts val="0"/>
              </a:spcBef>
              <a:spcAft>
                <a:spcPts val="0"/>
              </a:spcAft>
              <a:buSzPts val="1400"/>
              <a:buNone/>
              <a:defRPr/>
            </a:lvl5pPr>
            <a:lvl6pPr lvl="5" algn="l">
              <a:lnSpc>
                <a:spcPct val="80000"/>
              </a:lnSpc>
              <a:spcBef>
                <a:spcPts val="0"/>
              </a:spcBef>
              <a:spcAft>
                <a:spcPts val="0"/>
              </a:spcAft>
              <a:buSzPts val="1400"/>
              <a:buNone/>
              <a:defRPr/>
            </a:lvl6pPr>
            <a:lvl7pPr lvl="6" algn="l">
              <a:lnSpc>
                <a:spcPct val="80000"/>
              </a:lnSpc>
              <a:spcBef>
                <a:spcPts val="0"/>
              </a:spcBef>
              <a:spcAft>
                <a:spcPts val="0"/>
              </a:spcAft>
              <a:buSzPts val="1400"/>
              <a:buNone/>
              <a:defRPr/>
            </a:lvl7pPr>
            <a:lvl8pPr lvl="7" algn="l">
              <a:lnSpc>
                <a:spcPct val="80000"/>
              </a:lnSpc>
              <a:spcBef>
                <a:spcPts val="0"/>
              </a:spcBef>
              <a:spcAft>
                <a:spcPts val="0"/>
              </a:spcAft>
              <a:buSzPts val="1400"/>
              <a:buNone/>
              <a:defRPr/>
            </a:lvl8pPr>
            <a:lvl9pPr lvl="8" algn="l">
              <a:lnSpc>
                <a:spcPct val="80000"/>
              </a:lnSpc>
              <a:spcBef>
                <a:spcPts val="0"/>
              </a:spcBef>
              <a:spcAft>
                <a:spcPts val="0"/>
              </a:spcAft>
              <a:buSzPts val="1400"/>
              <a:buNone/>
              <a:defRPr/>
            </a:lvl9pPr>
          </a:lstStyle>
          <a:p>
            <a:endParaRPr/>
          </a:p>
        </p:txBody>
      </p:sp>
      <p:sp>
        <p:nvSpPr>
          <p:cNvPr id="30" name="Google Shape;30;p20"/>
          <p:cNvSpPr txBox="1">
            <a:spLocks noGrp="1"/>
          </p:cNvSpPr>
          <p:nvPr>
            <p:ph type="body" idx="1"/>
          </p:nvPr>
        </p:nvSpPr>
        <p:spPr>
          <a:xfrm>
            <a:off x="4286250" y="822960"/>
            <a:ext cx="4258818" cy="5184648"/>
          </a:xfrm>
          <a:prstGeom prst="rect">
            <a:avLst/>
          </a:prstGeom>
          <a:noFill/>
          <a:ln>
            <a:noFill/>
          </a:ln>
        </p:spPr>
        <p:txBody>
          <a:bodyPr spcFirstLastPara="1" wrap="square" lIns="45700" tIns="45700" rIns="45700" bIns="45700" anchor="t" anchorCtr="0">
            <a:normAutofit/>
          </a:bodyPr>
          <a:lstStyle>
            <a:lvl1pPr marL="457200" lvl="0" indent="-355600" algn="l">
              <a:lnSpc>
                <a:spcPct val="90000"/>
              </a:lnSpc>
              <a:spcBef>
                <a:spcPts val="1200"/>
              </a:spcBef>
              <a:spcAft>
                <a:spcPts val="0"/>
              </a:spcAft>
              <a:buSzPts val="2000"/>
              <a:buChar char=" "/>
              <a:defRPr sz="2000"/>
            </a:lvl1pPr>
            <a:lvl2pPr marL="914400" lvl="1" indent="-330200" algn="l">
              <a:lnSpc>
                <a:spcPct val="90000"/>
              </a:lnSpc>
              <a:spcBef>
                <a:spcPts val="200"/>
              </a:spcBef>
              <a:spcAft>
                <a:spcPts val="0"/>
              </a:spcAft>
              <a:buSzPts val="1600"/>
              <a:buChar char="🢝"/>
              <a:defRPr sz="1600"/>
            </a:lvl2pPr>
            <a:lvl3pPr marL="1371600" lvl="2" indent="-304800" algn="l">
              <a:lnSpc>
                <a:spcPct val="90000"/>
              </a:lnSpc>
              <a:spcBef>
                <a:spcPts val="400"/>
              </a:spcBef>
              <a:spcAft>
                <a:spcPts val="0"/>
              </a:spcAft>
              <a:buSzPts val="1200"/>
              <a:buChar char="🢝"/>
              <a:defRPr sz="1200"/>
            </a:lvl3pPr>
            <a:lvl4pPr marL="1828800" lvl="3" indent="-304800" algn="l">
              <a:lnSpc>
                <a:spcPct val="90000"/>
              </a:lnSpc>
              <a:spcBef>
                <a:spcPts val="400"/>
              </a:spcBef>
              <a:spcAft>
                <a:spcPts val="0"/>
              </a:spcAft>
              <a:buSzPts val="1200"/>
              <a:buChar char="🢝"/>
              <a:defRPr sz="1200"/>
            </a:lvl4pPr>
            <a:lvl5pPr marL="2286000" lvl="4" indent="-304800" algn="l">
              <a:lnSpc>
                <a:spcPct val="90000"/>
              </a:lnSpc>
              <a:spcBef>
                <a:spcPts val="400"/>
              </a:spcBef>
              <a:spcAft>
                <a:spcPts val="0"/>
              </a:spcAft>
              <a:buSzPts val="1200"/>
              <a:buChar char="🢝"/>
              <a:defRPr sz="1200"/>
            </a:lvl5pPr>
            <a:lvl6pPr marL="2743200" lvl="5" indent="-304800" algn="l">
              <a:lnSpc>
                <a:spcPct val="90000"/>
              </a:lnSpc>
              <a:spcBef>
                <a:spcPts val="400"/>
              </a:spcBef>
              <a:spcAft>
                <a:spcPts val="0"/>
              </a:spcAft>
              <a:buSzPts val="1200"/>
              <a:buChar char="🢝"/>
              <a:defRPr sz="1200"/>
            </a:lvl6pPr>
            <a:lvl7pPr marL="3200400" lvl="6" indent="-304800" algn="l">
              <a:lnSpc>
                <a:spcPct val="90000"/>
              </a:lnSpc>
              <a:spcBef>
                <a:spcPts val="400"/>
              </a:spcBef>
              <a:spcAft>
                <a:spcPts val="0"/>
              </a:spcAft>
              <a:buSzPts val="1200"/>
              <a:buChar char="🢝"/>
              <a:defRPr sz="1200"/>
            </a:lvl7pPr>
            <a:lvl8pPr marL="3657600" lvl="7" indent="-304800" algn="l">
              <a:lnSpc>
                <a:spcPct val="90000"/>
              </a:lnSpc>
              <a:spcBef>
                <a:spcPts val="400"/>
              </a:spcBef>
              <a:spcAft>
                <a:spcPts val="0"/>
              </a:spcAft>
              <a:buSzPts val="1200"/>
              <a:buChar char="🢝"/>
              <a:defRPr sz="1200"/>
            </a:lvl8pPr>
            <a:lvl9pPr marL="4114800" lvl="8" indent="-304800" algn="l">
              <a:lnSpc>
                <a:spcPct val="90000"/>
              </a:lnSpc>
              <a:spcBef>
                <a:spcPts val="400"/>
              </a:spcBef>
              <a:spcAft>
                <a:spcPts val="400"/>
              </a:spcAft>
              <a:buSzPts val="1200"/>
              <a:buChar char="🢝"/>
              <a:defRPr sz="1200"/>
            </a:lvl9pPr>
          </a:lstStyle>
          <a:p>
            <a:endParaRPr/>
          </a:p>
        </p:txBody>
      </p:sp>
      <p:sp>
        <p:nvSpPr>
          <p:cNvPr id="31" name="Google Shape;31;p20"/>
          <p:cNvSpPr txBox="1">
            <a:spLocks noGrp="1"/>
          </p:cNvSpPr>
          <p:nvPr>
            <p:ph type="body" idx="2"/>
          </p:nvPr>
        </p:nvSpPr>
        <p:spPr>
          <a:xfrm>
            <a:off x="768096" y="2257506"/>
            <a:ext cx="3291840" cy="3762294"/>
          </a:xfrm>
          <a:prstGeom prst="rect">
            <a:avLst/>
          </a:prstGeom>
          <a:noFill/>
          <a:ln>
            <a:noFill/>
          </a:ln>
        </p:spPr>
        <p:txBody>
          <a:bodyPr spcFirstLastPara="1" wrap="square" lIns="91425" tIns="45700" rIns="91425" bIns="45700" anchor="t" anchorCtr="0">
            <a:normAutofit/>
          </a:bodyPr>
          <a:lstStyle>
            <a:lvl1pPr marL="457200" lvl="0" indent="-228600" algn="l">
              <a:lnSpc>
                <a:spcPct val="108000"/>
              </a:lnSpc>
              <a:spcBef>
                <a:spcPts val="600"/>
              </a:spcBef>
              <a:spcAft>
                <a:spcPts val="0"/>
              </a:spcAft>
              <a:buSzPts val="1600"/>
              <a:buNone/>
              <a:defRPr sz="1600"/>
            </a:lvl1pPr>
            <a:lvl2pPr marL="914400" lvl="1" indent="-228600" algn="l">
              <a:lnSpc>
                <a:spcPct val="90000"/>
              </a:lnSpc>
              <a:spcBef>
                <a:spcPts val="2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32" name="Google Shape;32;p20"/>
          <p:cNvSpPr txBox="1">
            <a:spLocks noGrp="1"/>
          </p:cNvSpPr>
          <p:nvPr>
            <p:ph type="dt" idx="10"/>
          </p:nvPr>
        </p:nvSpPr>
        <p:spPr>
          <a:xfrm>
            <a:off x="768350" y="6470650"/>
            <a:ext cx="1616075"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20"/>
          <p:cNvSpPr txBox="1">
            <a:spLocks noGrp="1"/>
          </p:cNvSpPr>
          <p:nvPr>
            <p:ph type="ftr" idx="11"/>
          </p:nvPr>
        </p:nvSpPr>
        <p:spPr>
          <a:xfrm>
            <a:off x="3632200" y="6470650"/>
            <a:ext cx="4425950"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20"/>
          <p:cNvSpPr txBox="1">
            <a:spLocks noGrp="1"/>
          </p:cNvSpPr>
          <p:nvPr>
            <p:ph type="sldNum" idx="12"/>
          </p:nvPr>
        </p:nvSpPr>
        <p:spPr>
          <a:xfrm>
            <a:off x="8128000" y="6470650"/>
            <a:ext cx="730250" cy="274637"/>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1pPr>
            <a:lvl2pPr marL="0" marR="0" lvl="1"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2pPr>
            <a:lvl3pPr marL="0" marR="0" lvl="2"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3pPr>
            <a:lvl4pPr marL="0" marR="0" lvl="3"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4pPr>
            <a:lvl5pPr marL="0" marR="0" lvl="4"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5pPr>
            <a:lvl6pPr marL="0" marR="0" lvl="5"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6pPr>
            <a:lvl7pPr marL="0" marR="0" lvl="6"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7pPr>
            <a:lvl8pPr marL="0" marR="0" lvl="7"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8pPr>
            <a:lvl9pPr marL="0" marR="0" lvl="8"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21"/>
          <p:cNvSpPr txBox="1">
            <a:spLocks noGrp="1"/>
          </p:cNvSpPr>
          <p:nvPr>
            <p:ph type="title"/>
          </p:nvPr>
        </p:nvSpPr>
        <p:spPr>
          <a:xfrm>
            <a:off x="768350" y="585787"/>
            <a:ext cx="7289800" cy="1498600"/>
          </a:xfrm>
          <a:prstGeom prst="rect">
            <a:avLst/>
          </a:prstGeom>
          <a:noFill/>
          <a:ln>
            <a:noFill/>
          </a:ln>
        </p:spPr>
        <p:txBody>
          <a:bodyPr spcFirstLastPara="1" wrap="square" lIns="91425" tIns="45700" rIns="91425" bIns="45700" anchor="ctr" anchorCtr="0">
            <a:normAutofit/>
          </a:bodyPr>
          <a:lstStyle>
            <a:lvl1pPr lvl="0" algn="l">
              <a:lnSpc>
                <a:spcPct val="80000"/>
              </a:lnSpc>
              <a:spcBef>
                <a:spcPts val="0"/>
              </a:spcBef>
              <a:spcAft>
                <a:spcPts val="0"/>
              </a:spcAft>
              <a:buSzPts val="1400"/>
              <a:buNone/>
              <a:defRPr/>
            </a:lvl1pPr>
            <a:lvl2pPr lvl="1" algn="l">
              <a:lnSpc>
                <a:spcPct val="80000"/>
              </a:lnSpc>
              <a:spcBef>
                <a:spcPts val="0"/>
              </a:spcBef>
              <a:spcAft>
                <a:spcPts val="0"/>
              </a:spcAft>
              <a:buSzPts val="1400"/>
              <a:buNone/>
              <a:defRPr/>
            </a:lvl2pPr>
            <a:lvl3pPr lvl="2" algn="l">
              <a:lnSpc>
                <a:spcPct val="80000"/>
              </a:lnSpc>
              <a:spcBef>
                <a:spcPts val="0"/>
              </a:spcBef>
              <a:spcAft>
                <a:spcPts val="0"/>
              </a:spcAft>
              <a:buSzPts val="1400"/>
              <a:buNone/>
              <a:defRPr/>
            </a:lvl3pPr>
            <a:lvl4pPr lvl="3" algn="l">
              <a:lnSpc>
                <a:spcPct val="80000"/>
              </a:lnSpc>
              <a:spcBef>
                <a:spcPts val="0"/>
              </a:spcBef>
              <a:spcAft>
                <a:spcPts val="0"/>
              </a:spcAft>
              <a:buSzPts val="1400"/>
              <a:buNone/>
              <a:defRPr/>
            </a:lvl4pPr>
            <a:lvl5pPr lvl="4" algn="l">
              <a:lnSpc>
                <a:spcPct val="80000"/>
              </a:lnSpc>
              <a:spcBef>
                <a:spcPts val="0"/>
              </a:spcBef>
              <a:spcAft>
                <a:spcPts val="0"/>
              </a:spcAft>
              <a:buSzPts val="1400"/>
              <a:buNone/>
              <a:defRPr/>
            </a:lvl5pPr>
            <a:lvl6pPr lvl="5" algn="l">
              <a:lnSpc>
                <a:spcPct val="80000"/>
              </a:lnSpc>
              <a:spcBef>
                <a:spcPts val="0"/>
              </a:spcBef>
              <a:spcAft>
                <a:spcPts val="0"/>
              </a:spcAft>
              <a:buSzPts val="1400"/>
              <a:buNone/>
              <a:defRPr/>
            </a:lvl6pPr>
            <a:lvl7pPr lvl="6" algn="l">
              <a:lnSpc>
                <a:spcPct val="80000"/>
              </a:lnSpc>
              <a:spcBef>
                <a:spcPts val="0"/>
              </a:spcBef>
              <a:spcAft>
                <a:spcPts val="0"/>
              </a:spcAft>
              <a:buSzPts val="1400"/>
              <a:buNone/>
              <a:defRPr/>
            </a:lvl7pPr>
            <a:lvl8pPr lvl="7" algn="l">
              <a:lnSpc>
                <a:spcPct val="80000"/>
              </a:lnSpc>
              <a:spcBef>
                <a:spcPts val="0"/>
              </a:spcBef>
              <a:spcAft>
                <a:spcPts val="0"/>
              </a:spcAft>
              <a:buSzPts val="1400"/>
              <a:buNone/>
              <a:defRPr/>
            </a:lvl8pPr>
            <a:lvl9pPr lvl="8" algn="l">
              <a:lnSpc>
                <a:spcPct val="80000"/>
              </a:lnSpc>
              <a:spcBef>
                <a:spcPts val="0"/>
              </a:spcBef>
              <a:spcAft>
                <a:spcPts val="0"/>
              </a:spcAft>
              <a:buSzPts val="1400"/>
              <a:buNone/>
              <a:defRPr/>
            </a:lvl9pPr>
          </a:lstStyle>
          <a:p>
            <a:endParaRPr/>
          </a:p>
        </p:txBody>
      </p:sp>
      <p:sp>
        <p:nvSpPr>
          <p:cNvPr id="37" name="Google Shape;37;p21"/>
          <p:cNvSpPr txBox="1">
            <a:spLocks noGrp="1"/>
          </p:cNvSpPr>
          <p:nvPr>
            <p:ph type="dt" idx="10"/>
          </p:nvPr>
        </p:nvSpPr>
        <p:spPr>
          <a:xfrm>
            <a:off x="768350" y="6470650"/>
            <a:ext cx="1616075"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21"/>
          <p:cNvSpPr txBox="1">
            <a:spLocks noGrp="1"/>
          </p:cNvSpPr>
          <p:nvPr>
            <p:ph type="ftr" idx="11"/>
          </p:nvPr>
        </p:nvSpPr>
        <p:spPr>
          <a:xfrm>
            <a:off x="3632200" y="6470650"/>
            <a:ext cx="4425950"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21"/>
          <p:cNvSpPr txBox="1">
            <a:spLocks noGrp="1"/>
          </p:cNvSpPr>
          <p:nvPr>
            <p:ph type="sldNum" idx="12"/>
          </p:nvPr>
        </p:nvSpPr>
        <p:spPr>
          <a:xfrm>
            <a:off x="8128000" y="6470650"/>
            <a:ext cx="730250" cy="274637"/>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1pPr>
            <a:lvl2pPr marL="0" marR="0" lvl="1"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2pPr>
            <a:lvl3pPr marL="0" marR="0" lvl="2"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3pPr>
            <a:lvl4pPr marL="0" marR="0" lvl="3"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4pPr>
            <a:lvl5pPr marL="0" marR="0" lvl="4"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5pPr>
            <a:lvl6pPr marL="0" marR="0" lvl="5"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6pPr>
            <a:lvl7pPr marL="0" marR="0" lvl="6"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7pPr>
            <a:lvl8pPr marL="0" marR="0" lvl="7"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8pPr>
            <a:lvl9pPr marL="0" marR="0" lvl="8"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22"/>
          <p:cNvSpPr txBox="1">
            <a:spLocks noGrp="1"/>
          </p:cNvSpPr>
          <p:nvPr>
            <p:ph type="title"/>
          </p:nvPr>
        </p:nvSpPr>
        <p:spPr>
          <a:xfrm>
            <a:off x="768096" y="585216"/>
            <a:ext cx="7290054" cy="1499616"/>
          </a:xfrm>
          <a:prstGeom prst="rect">
            <a:avLst/>
          </a:prstGeom>
          <a:noFill/>
          <a:ln>
            <a:noFill/>
          </a:ln>
        </p:spPr>
        <p:txBody>
          <a:bodyPr spcFirstLastPara="1" wrap="square" lIns="91425" tIns="45700" rIns="91425" bIns="45700" anchor="ctr" anchorCtr="0">
            <a:normAutofit/>
          </a:bodyPr>
          <a:lstStyle>
            <a:lvl1pPr lvl="0" algn="l">
              <a:lnSpc>
                <a:spcPct val="80000"/>
              </a:lnSpc>
              <a:spcBef>
                <a:spcPts val="0"/>
              </a:spcBef>
              <a:spcAft>
                <a:spcPts val="0"/>
              </a:spcAft>
              <a:buSzPts val="1400"/>
              <a:buNone/>
              <a:defRPr/>
            </a:lvl1pPr>
            <a:lvl2pPr lvl="1" algn="l">
              <a:lnSpc>
                <a:spcPct val="80000"/>
              </a:lnSpc>
              <a:spcBef>
                <a:spcPts val="0"/>
              </a:spcBef>
              <a:spcAft>
                <a:spcPts val="0"/>
              </a:spcAft>
              <a:buSzPts val="1400"/>
              <a:buNone/>
              <a:defRPr/>
            </a:lvl2pPr>
            <a:lvl3pPr lvl="2" algn="l">
              <a:lnSpc>
                <a:spcPct val="80000"/>
              </a:lnSpc>
              <a:spcBef>
                <a:spcPts val="0"/>
              </a:spcBef>
              <a:spcAft>
                <a:spcPts val="0"/>
              </a:spcAft>
              <a:buSzPts val="1400"/>
              <a:buNone/>
              <a:defRPr/>
            </a:lvl3pPr>
            <a:lvl4pPr lvl="3" algn="l">
              <a:lnSpc>
                <a:spcPct val="80000"/>
              </a:lnSpc>
              <a:spcBef>
                <a:spcPts val="0"/>
              </a:spcBef>
              <a:spcAft>
                <a:spcPts val="0"/>
              </a:spcAft>
              <a:buSzPts val="1400"/>
              <a:buNone/>
              <a:defRPr/>
            </a:lvl4pPr>
            <a:lvl5pPr lvl="4" algn="l">
              <a:lnSpc>
                <a:spcPct val="80000"/>
              </a:lnSpc>
              <a:spcBef>
                <a:spcPts val="0"/>
              </a:spcBef>
              <a:spcAft>
                <a:spcPts val="0"/>
              </a:spcAft>
              <a:buSzPts val="1400"/>
              <a:buNone/>
              <a:defRPr/>
            </a:lvl5pPr>
            <a:lvl6pPr lvl="5" algn="l">
              <a:lnSpc>
                <a:spcPct val="80000"/>
              </a:lnSpc>
              <a:spcBef>
                <a:spcPts val="0"/>
              </a:spcBef>
              <a:spcAft>
                <a:spcPts val="0"/>
              </a:spcAft>
              <a:buSzPts val="1400"/>
              <a:buNone/>
              <a:defRPr/>
            </a:lvl6pPr>
            <a:lvl7pPr lvl="6" algn="l">
              <a:lnSpc>
                <a:spcPct val="80000"/>
              </a:lnSpc>
              <a:spcBef>
                <a:spcPts val="0"/>
              </a:spcBef>
              <a:spcAft>
                <a:spcPts val="0"/>
              </a:spcAft>
              <a:buSzPts val="1400"/>
              <a:buNone/>
              <a:defRPr/>
            </a:lvl7pPr>
            <a:lvl8pPr lvl="7" algn="l">
              <a:lnSpc>
                <a:spcPct val="80000"/>
              </a:lnSpc>
              <a:spcBef>
                <a:spcPts val="0"/>
              </a:spcBef>
              <a:spcAft>
                <a:spcPts val="0"/>
              </a:spcAft>
              <a:buSzPts val="1400"/>
              <a:buNone/>
              <a:defRPr/>
            </a:lvl8pPr>
            <a:lvl9pPr lvl="8" algn="l">
              <a:lnSpc>
                <a:spcPct val="80000"/>
              </a:lnSpc>
              <a:spcBef>
                <a:spcPts val="0"/>
              </a:spcBef>
              <a:spcAft>
                <a:spcPts val="0"/>
              </a:spcAft>
              <a:buSzPts val="1400"/>
              <a:buNone/>
              <a:defRPr/>
            </a:lvl9pPr>
          </a:lstStyle>
          <a:p>
            <a:endParaRPr/>
          </a:p>
        </p:txBody>
      </p:sp>
      <p:sp>
        <p:nvSpPr>
          <p:cNvPr id="42" name="Google Shape;42;p22"/>
          <p:cNvSpPr txBox="1">
            <a:spLocks noGrp="1"/>
          </p:cNvSpPr>
          <p:nvPr>
            <p:ph type="body" idx="1"/>
          </p:nvPr>
        </p:nvSpPr>
        <p:spPr>
          <a:xfrm>
            <a:off x="768096" y="2179636"/>
            <a:ext cx="3566160" cy="822960"/>
          </a:xfrm>
          <a:prstGeom prst="rect">
            <a:avLst/>
          </a:prstGeom>
          <a:noFill/>
          <a:ln>
            <a:noFill/>
          </a:ln>
        </p:spPr>
        <p:txBody>
          <a:bodyPr spcFirstLastPara="1" wrap="square" lIns="137150" tIns="45700" rIns="137150" bIns="45700" anchor="ctr" anchorCtr="0">
            <a:normAutofit/>
          </a:bodyPr>
          <a:lstStyle>
            <a:lvl1pPr marL="457200" lvl="0" indent="-228600" algn="l">
              <a:lnSpc>
                <a:spcPct val="90000"/>
              </a:lnSpc>
              <a:spcBef>
                <a:spcPts val="0"/>
              </a:spcBef>
              <a:spcAft>
                <a:spcPts val="0"/>
              </a:spcAft>
              <a:buSzPts val="2200"/>
              <a:buNone/>
              <a:defRPr sz="2200" b="0" cap="none">
                <a:solidFill>
                  <a:schemeClr val="accent1"/>
                </a:solidFill>
                <a:latin typeface="Twentieth Century"/>
                <a:ea typeface="Twentieth Century"/>
                <a:cs typeface="Twentieth Century"/>
                <a:sym typeface="Twentieth Century"/>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43" name="Google Shape;43;p22"/>
          <p:cNvSpPr txBox="1">
            <a:spLocks noGrp="1"/>
          </p:cNvSpPr>
          <p:nvPr>
            <p:ph type="body" idx="2"/>
          </p:nvPr>
        </p:nvSpPr>
        <p:spPr>
          <a:xfrm>
            <a:off x="768096" y="2967788"/>
            <a:ext cx="3566160" cy="3341572"/>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4" name="Google Shape;44;p22"/>
          <p:cNvSpPr txBox="1">
            <a:spLocks noGrp="1"/>
          </p:cNvSpPr>
          <p:nvPr>
            <p:ph type="body" idx="3"/>
          </p:nvPr>
        </p:nvSpPr>
        <p:spPr>
          <a:xfrm>
            <a:off x="4491990" y="2179636"/>
            <a:ext cx="3566160" cy="822960"/>
          </a:xfrm>
          <a:prstGeom prst="rect">
            <a:avLst/>
          </a:prstGeom>
          <a:noFill/>
          <a:ln>
            <a:noFill/>
          </a:ln>
        </p:spPr>
        <p:txBody>
          <a:bodyPr spcFirstLastPara="1" wrap="square" lIns="137150" tIns="45700" rIns="137150" bIns="45700" anchor="ctr" anchorCtr="0">
            <a:normAutofit/>
          </a:bodyPr>
          <a:lstStyle>
            <a:lvl1pPr marL="457200" lvl="0" indent="-228600" algn="l">
              <a:lnSpc>
                <a:spcPct val="90000"/>
              </a:lnSpc>
              <a:spcBef>
                <a:spcPts val="0"/>
              </a:spcBef>
              <a:spcAft>
                <a:spcPts val="0"/>
              </a:spcAft>
              <a:buSzPts val="2200"/>
              <a:buNone/>
              <a:defRPr sz="2200" b="0" cap="none">
                <a:solidFill>
                  <a:schemeClr val="accent1"/>
                </a:solidFill>
                <a:latin typeface="Twentieth Century"/>
                <a:ea typeface="Twentieth Century"/>
                <a:cs typeface="Twentieth Century"/>
                <a:sym typeface="Twentieth Century"/>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45" name="Google Shape;45;p22"/>
          <p:cNvSpPr txBox="1">
            <a:spLocks noGrp="1"/>
          </p:cNvSpPr>
          <p:nvPr>
            <p:ph type="body" idx="4"/>
          </p:nvPr>
        </p:nvSpPr>
        <p:spPr>
          <a:xfrm>
            <a:off x="4491990" y="2967788"/>
            <a:ext cx="3566160" cy="3341572"/>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6" name="Google Shape;46;p22"/>
          <p:cNvSpPr txBox="1">
            <a:spLocks noGrp="1"/>
          </p:cNvSpPr>
          <p:nvPr>
            <p:ph type="dt" idx="10"/>
          </p:nvPr>
        </p:nvSpPr>
        <p:spPr>
          <a:xfrm>
            <a:off x="768350" y="6470650"/>
            <a:ext cx="1616075"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22"/>
          <p:cNvSpPr txBox="1">
            <a:spLocks noGrp="1"/>
          </p:cNvSpPr>
          <p:nvPr>
            <p:ph type="ftr" idx="11"/>
          </p:nvPr>
        </p:nvSpPr>
        <p:spPr>
          <a:xfrm>
            <a:off x="3632200" y="6470650"/>
            <a:ext cx="4425950"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22"/>
          <p:cNvSpPr txBox="1">
            <a:spLocks noGrp="1"/>
          </p:cNvSpPr>
          <p:nvPr>
            <p:ph type="sldNum" idx="12"/>
          </p:nvPr>
        </p:nvSpPr>
        <p:spPr>
          <a:xfrm>
            <a:off x="8128000" y="6470650"/>
            <a:ext cx="730250" cy="274637"/>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1pPr>
            <a:lvl2pPr marL="0" marR="0" lvl="1"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2pPr>
            <a:lvl3pPr marL="0" marR="0" lvl="2"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3pPr>
            <a:lvl4pPr marL="0" marR="0" lvl="3"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4pPr>
            <a:lvl5pPr marL="0" marR="0" lvl="4"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5pPr>
            <a:lvl6pPr marL="0" marR="0" lvl="5"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6pPr>
            <a:lvl7pPr marL="0" marR="0" lvl="6"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7pPr>
            <a:lvl8pPr marL="0" marR="0" lvl="7"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8pPr>
            <a:lvl9pPr marL="0" marR="0" lvl="8"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9"/>
        <p:cNvGrpSpPr/>
        <p:nvPr/>
      </p:nvGrpSpPr>
      <p:grpSpPr>
        <a:xfrm>
          <a:off x="0" y="0"/>
          <a:ext cx="0" cy="0"/>
          <a:chOff x="0" y="0"/>
          <a:chExt cx="0" cy="0"/>
        </a:xfrm>
      </p:grpSpPr>
      <p:sp>
        <p:nvSpPr>
          <p:cNvPr id="50" name="Google Shape;50;p23"/>
          <p:cNvSpPr txBox="1">
            <a:spLocks noGrp="1"/>
          </p:cNvSpPr>
          <p:nvPr>
            <p:ph type="title"/>
          </p:nvPr>
        </p:nvSpPr>
        <p:spPr>
          <a:xfrm>
            <a:off x="768096" y="585216"/>
            <a:ext cx="7290054" cy="1499616"/>
          </a:xfrm>
          <a:prstGeom prst="rect">
            <a:avLst/>
          </a:prstGeom>
          <a:noFill/>
          <a:ln>
            <a:noFill/>
          </a:ln>
        </p:spPr>
        <p:txBody>
          <a:bodyPr spcFirstLastPara="1" wrap="square" lIns="91425" tIns="45700" rIns="91425" bIns="45700" anchor="ctr" anchorCtr="0">
            <a:normAutofit/>
          </a:bodyPr>
          <a:lstStyle>
            <a:lvl1pPr lvl="0" algn="l">
              <a:lnSpc>
                <a:spcPct val="80000"/>
              </a:lnSpc>
              <a:spcBef>
                <a:spcPts val="0"/>
              </a:spcBef>
              <a:spcAft>
                <a:spcPts val="0"/>
              </a:spcAft>
              <a:buSzPts val="1400"/>
              <a:buNone/>
              <a:defRPr/>
            </a:lvl1pPr>
            <a:lvl2pPr lvl="1" algn="l">
              <a:lnSpc>
                <a:spcPct val="80000"/>
              </a:lnSpc>
              <a:spcBef>
                <a:spcPts val="0"/>
              </a:spcBef>
              <a:spcAft>
                <a:spcPts val="0"/>
              </a:spcAft>
              <a:buSzPts val="1400"/>
              <a:buNone/>
              <a:defRPr/>
            </a:lvl2pPr>
            <a:lvl3pPr lvl="2" algn="l">
              <a:lnSpc>
                <a:spcPct val="80000"/>
              </a:lnSpc>
              <a:spcBef>
                <a:spcPts val="0"/>
              </a:spcBef>
              <a:spcAft>
                <a:spcPts val="0"/>
              </a:spcAft>
              <a:buSzPts val="1400"/>
              <a:buNone/>
              <a:defRPr/>
            </a:lvl3pPr>
            <a:lvl4pPr lvl="3" algn="l">
              <a:lnSpc>
                <a:spcPct val="80000"/>
              </a:lnSpc>
              <a:spcBef>
                <a:spcPts val="0"/>
              </a:spcBef>
              <a:spcAft>
                <a:spcPts val="0"/>
              </a:spcAft>
              <a:buSzPts val="1400"/>
              <a:buNone/>
              <a:defRPr/>
            </a:lvl4pPr>
            <a:lvl5pPr lvl="4" algn="l">
              <a:lnSpc>
                <a:spcPct val="80000"/>
              </a:lnSpc>
              <a:spcBef>
                <a:spcPts val="0"/>
              </a:spcBef>
              <a:spcAft>
                <a:spcPts val="0"/>
              </a:spcAft>
              <a:buSzPts val="1400"/>
              <a:buNone/>
              <a:defRPr/>
            </a:lvl5pPr>
            <a:lvl6pPr lvl="5" algn="l">
              <a:lnSpc>
                <a:spcPct val="80000"/>
              </a:lnSpc>
              <a:spcBef>
                <a:spcPts val="0"/>
              </a:spcBef>
              <a:spcAft>
                <a:spcPts val="0"/>
              </a:spcAft>
              <a:buSzPts val="1400"/>
              <a:buNone/>
              <a:defRPr/>
            </a:lvl6pPr>
            <a:lvl7pPr lvl="6" algn="l">
              <a:lnSpc>
                <a:spcPct val="80000"/>
              </a:lnSpc>
              <a:spcBef>
                <a:spcPts val="0"/>
              </a:spcBef>
              <a:spcAft>
                <a:spcPts val="0"/>
              </a:spcAft>
              <a:buSzPts val="1400"/>
              <a:buNone/>
              <a:defRPr/>
            </a:lvl7pPr>
            <a:lvl8pPr lvl="7" algn="l">
              <a:lnSpc>
                <a:spcPct val="80000"/>
              </a:lnSpc>
              <a:spcBef>
                <a:spcPts val="0"/>
              </a:spcBef>
              <a:spcAft>
                <a:spcPts val="0"/>
              </a:spcAft>
              <a:buSzPts val="1400"/>
              <a:buNone/>
              <a:defRPr/>
            </a:lvl8pPr>
            <a:lvl9pPr lvl="8" algn="l">
              <a:lnSpc>
                <a:spcPct val="80000"/>
              </a:lnSpc>
              <a:spcBef>
                <a:spcPts val="0"/>
              </a:spcBef>
              <a:spcAft>
                <a:spcPts val="0"/>
              </a:spcAft>
              <a:buSzPts val="1400"/>
              <a:buNone/>
              <a:defRPr/>
            </a:lvl9pPr>
          </a:lstStyle>
          <a:p>
            <a:endParaRPr/>
          </a:p>
        </p:txBody>
      </p:sp>
      <p:sp>
        <p:nvSpPr>
          <p:cNvPr id="51" name="Google Shape;51;p23"/>
          <p:cNvSpPr txBox="1">
            <a:spLocks noGrp="1"/>
          </p:cNvSpPr>
          <p:nvPr>
            <p:ph type="body" idx="1"/>
          </p:nvPr>
        </p:nvSpPr>
        <p:spPr>
          <a:xfrm>
            <a:off x="768096" y="2286000"/>
            <a:ext cx="3566160" cy="4023360"/>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2" name="Google Shape;52;p23"/>
          <p:cNvSpPr txBox="1">
            <a:spLocks noGrp="1"/>
          </p:cNvSpPr>
          <p:nvPr>
            <p:ph type="body" idx="2"/>
          </p:nvPr>
        </p:nvSpPr>
        <p:spPr>
          <a:xfrm>
            <a:off x="4491990" y="2286000"/>
            <a:ext cx="3566160" cy="4023360"/>
          </a:xfrm>
          <a:prstGeom prst="rect">
            <a:avLst/>
          </a:prstGeom>
          <a:noFill/>
          <a:ln>
            <a:noFill/>
          </a:ln>
        </p:spPr>
        <p:txBody>
          <a:bodyPr spcFirstLastPara="1" wrap="square" lIns="45700" tIns="45700" rIns="45700" bIns="45700" anchor="t" anchorCtr="0">
            <a:no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3" name="Google Shape;53;p23"/>
          <p:cNvSpPr txBox="1">
            <a:spLocks noGrp="1"/>
          </p:cNvSpPr>
          <p:nvPr>
            <p:ph type="dt" idx="10"/>
          </p:nvPr>
        </p:nvSpPr>
        <p:spPr>
          <a:xfrm>
            <a:off x="768350" y="6470650"/>
            <a:ext cx="1616075"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3"/>
          <p:cNvSpPr txBox="1">
            <a:spLocks noGrp="1"/>
          </p:cNvSpPr>
          <p:nvPr>
            <p:ph type="ftr" idx="11"/>
          </p:nvPr>
        </p:nvSpPr>
        <p:spPr>
          <a:xfrm>
            <a:off x="3632200" y="6470650"/>
            <a:ext cx="4425950"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23"/>
          <p:cNvSpPr txBox="1">
            <a:spLocks noGrp="1"/>
          </p:cNvSpPr>
          <p:nvPr>
            <p:ph type="sldNum" idx="12"/>
          </p:nvPr>
        </p:nvSpPr>
        <p:spPr>
          <a:xfrm>
            <a:off x="8128000" y="6470650"/>
            <a:ext cx="730250" cy="274637"/>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1pPr>
            <a:lvl2pPr marL="0" marR="0" lvl="1"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2pPr>
            <a:lvl3pPr marL="0" marR="0" lvl="2"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3pPr>
            <a:lvl4pPr marL="0" marR="0" lvl="3"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4pPr>
            <a:lvl5pPr marL="0" marR="0" lvl="4"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5pPr>
            <a:lvl6pPr marL="0" marR="0" lvl="5"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6pPr>
            <a:lvl7pPr marL="0" marR="0" lvl="6"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7pPr>
            <a:lvl8pPr marL="0" marR="0" lvl="7"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8pPr>
            <a:lvl9pPr marL="0" marR="0" lvl="8"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65"/>
        <p:cNvGrpSpPr/>
        <p:nvPr/>
      </p:nvGrpSpPr>
      <p:grpSpPr>
        <a:xfrm>
          <a:off x="0" y="0"/>
          <a:ext cx="0" cy="0"/>
          <a:chOff x="0" y="0"/>
          <a:chExt cx="0" cy="0"/>
        </a:xfrm>
      </p:grpSpPr>
      <p:sp>
        <p:nvSpPr>
          <p:cNvPr id="66" name="Google Shape;66;p25"/>
          <p:cNvSpPr txBox="1">
            <a:spLocks noGrp="1"/>
          </p:cNvSpPr>
          <p:nvPr>
            <p:ph type="ctrTitle"/>
          </p:nvPr>
        </p:nvSpPr>
        <p:spPr>
          <a:xfrm>
            <a:off x="342900" y="4960137"/>
            <a:ext cx="5829300" cy="1463040"/>
          </a:xfrm>
          <a:prstGeom prst="rect">
            <a:avLst/>
          </a:prstGeom>
          <a:noFill/>
          <a:ln>
            <a:noFill/>
          </a:ln>
        </p:spPr>
        <p:txBody>
          <a:bodyPr spcFirstLastPara="1" wrap="square" lIns="91425" tIns="45700" rIns="91425" bIns="45700" anchor="ctr" anchorCtr="0">
            <a:normAutofit/>
          </a:bodyPr>
          <a:lstStyle>
            <a:lvl1pPr lvl="0" algn="r">
              <a:lnSpc>
                <a:spcPct val="80000"/>
              </a:lnSpc>
              <a:spcBef>
                <a:spcPts val="0"/>
              </a:spcBef>
              <a:spcAft>
                <a:spcPts val="0"/>
              </a:spcAft>
              <a:buSzPts val="1400"/>
              <a:buNone/>
              <a:defRPr sz="4400"/>
            </a:lvl1pPr>
            <a:lvl2pPr lvl="1" algn="l">
              <a:lnSpc>
                <a:spcPct val="80000"/>
              </a:lnSpc>
              <a:spcBef>
                <a:spcPts val="0"/>
              </a:spcBef>
              <a:spcAft>
                <a:spcPts val="0"/>
              </a:spcAft>
              <a:buSzPts val="1400"/>
              <a:buNone/>
              <a:defRPr/>
            </a:lvl2pPr>
            <a:lvl3pPr lvl="2" algn="l">
              <a:lnSpc>
                <a:spcPct val="80000"/>
              </a:lnSpc>
              <a:spcBef>
                <a:spcPts val="0"/>
              </a:spcBef>
              <a:spcAft>
                <a:spcPts val="0"/>
              </a:spcAft>
              <a:buSzPts val="1400"/>
              <a:buNone/>
              <a:defRPr/>
            </a:lvl3pPr>
            <a:lvl4pPr lvl="3" algn="l">
              <a:lnSpc>
                <a:spcPct val="80000"/>
              </a:lnSpc>
              <a:spcBef>
                <a:spcPts val="0"/>
              </a:spcBef>
              <a:spcAft>
                <a:spcPts val="0"/>
              </a:spcAft>
              <a:buSzPts val="1400"/>
              <a:buNone/>
              <a:defRPr/>
            </a:lvl4pPr>
            <a:lvl5pPr lvl="4" algn="l">
              <a:lnSpc>
                <a:spcPct val="80000"/>
              </a:lnSpc>
              <a:spcBef>
                <a:spcPts val="0"/>
              </a:spcBef>
              <a:spcAft>
                <a:spcPts val="0"/>
              </a:spcAft>
              <a:buSzPts val="1400"/>
              <a:buNone/>
              <a:defRPr/>
            </a:lvl5pPr>
            <a:lvl6pPr lvl="5" algn="l">
              <a:lnSpc>
                <a:spcPct val="80000"/>
              </a:lnSpc>
              <a:spcBef>
                <a:spcPts val="0"/>
              </a:spcBef>
              <a:spcAft>
                <a:spcPts val="0"/>
              </a:spcAft>
              <a:buSzPts val="1400"/>
              <a:buNone/>
              <a:defRPr/>
            </a:lvl6pPr>
            <a:lvl7pPr lvl="6" algn="l">
              <a:lnSpc>
                <a:spcPct val="80000"/>
              </a:lnSpc>
              <a:spcBef>
                <a:spcPts val="0"/>
              </a:spcBef>
              <a:spcAft>
                <a:spcPts val="0"/>
              </a:spcAft>
              <a:buSzPts val="1400"/>
              <a:buNone/>
              <a:defRPr/>
            </a:lvl7pPr>
            <a:lvl8pPr lvl="7" algn="l">
              <a:lnSpc>
                <a:spcPct val="80000"/>
              </a:lnSpc>
              <a:spcBef>
                <a:spcPts val="0"/>
              </a:spcBef>
              <a:spcAft>
                <a:spcPts val="0"/>
              </a:spcAft>
              <a:buSzPts val="1400"/>
              <a:buNone/>
              <a:defRPr/>
            </a:lvl8pPr>
            <a:lvl9pPr lvl="8" algn="l">
              <a:lnSpc>
                <a:spcPct val="80000"/>
              </a:lnSpc>
              <a:spcBef>
                <a:spcPts val="0"/>
              </a:spcBef>
              <a:spcAft>
                <a:spcPts val="0"/>
              </a:spcAft>
              <a:buSzPts val="1400"/>
              <a:buNone/>
              <a:defRPr/>
            </a:lvl9pPr>
          </a:lstStyle>
          <a:p>
            <a:endParaRPr/>
          </a:p>
        </p:txBody>
      </p:sp>
      <p:sp>
        <p:nvSpPr>
          <p:cNvPr id="67" name="Google Shape;67;p25"/>
          <p:cNvSpPr txBox="1">
            <a:spLocks noGrp="1"/>
          </p:cNvSpPr>
          <p:nvPr>
            <p:ph type="subTitle" idx="1"/>
          </p:nvPr>
        </p:nvSpPr>
        <p:spPr>
          <a:xfrm>
            <a:off x="6457950" y="4960137"/>
            <a:ext cx="2400300" cy="146304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SzPts val="1600"/>
              <a:buNone/>
              <a:defRPr sz="1600">
                <a:solidFill>
                  <a:srgbClr val="0C0C0C"/>
                </a:solidFill>
              </a:defRPr>
            </a:lvl1pPr>
            <a:lvl2pPr lvl="1" algn="ctr">
              <a:lnSpc>
                <a:spcPct val="90000"/>
              </a:lnSpc>
              <a:spcBef>
                <a:spcPts val="200"/>
              </a:spcBef>
              <a:spcAft>
                <a:spcPts val="0"/>
              </a:spcAft>
              <a:buSzPts val="1600"/>
              <a:buNone/>
              <a:defRPr sz="1600"/>
            </a:lvl2pPr>
            <a:lvl3pPr lvl="2" algn="ctr">
              <a:lnSpc>
                <a:spcPct val="90000"/>
              </a:lnSpc>
              <a:spcBef>
                <a:spcPts val="400"/>
              </a:spcBef>
              <a:spcAft>
                <a:spcPts val="0"/>
              </a:spcAft>
              <a:buSzPts val="1600"/>
              <a:buNone/>
              <a:defRPr sz="1600"/>
            </a:lvl3pPr>
            <a:lvl4pPr lvl="3" algn="ctr">
              <a:lnSpc>
                <a:spcPct val="90000"/>
              </a:lnSpc>
              <a:spcBef>
                <a:spcPts val="400"/>
              </a:spcBef>
              <a:spcAft>
                <a:spcPts val="0"/>
              </a:spcAft>
              <a:buSzPts val="1600"/>
              <a:buNone/>
              <a:defRPr sz="1600"/>
            </a:lvl4pPr>
            <a:lvl5pPr lvl="4" algn="ctr">
              <a:lnSpc>
                <a:spcPct val="90000"/>
              </a:lnSpc>
              <a:spcBef>
                <a:spcPts val="400"/>
              </a:spcBef>
              <a:spcAft>
                <a:spcPts val="0"/>
              </a:spcAft>
              <a:buSzPts val="1600"/>
              <a:buNone/>
              <a:defRPr sz="1600"/>
            </a:lvl5pPr>
            <a:lvl6pPr lvl="5" algn="ctr">
              <a:lnSpc>
                <a:spcPct val="90000"/>
              </a:lnSpc>
              <a:spcBef>
                <a:spcPts val="400"/>
              </a:spcBef>
              <a:spcAft>
                <a:spcPts val="0"/>
              </a:spcAft>
              <a:buSzPts val="1600"/>
              <a:buNone/>
              <a:defRPr sz="1600"/>
            </a:lvl6pPr>
            <a:lvl7pPr lvl="6" algn="ctr">
              <a:lnSpc>
                <a:spcPct val="90000"/>
              </a:lnSpc>
              <a:spcBef>
                <a:spcPts val="400"/>
              </a:spcBef>
              <a:spcAft>
                <a:spcPts val="0"/>
              </a:spcAft>
              <a:buSzPts val="1600"/>
              <a:buNone/>
              <a:defRPr sz="1600"/>
            </a:lvl7pPr>
            <a:lvl8pPr lvl="7" algn="ctr">
              <a:lnSpc>
                <a:spcPct val="90000"/>
              </a:lnSpc>
              <a:spcBef>
                <a:spcPts val="400"/>
              </a:spcBef>
              <a:spcAft>
                <a:spcPts val="0"/>
              </a:spcAft>
              <a:buSzPts val="1600"/>
              <a:buNone/>
              <a:defRPr sz="1600"/>
            </a:lvl8pPr>
            <a:lvl9pPr lvl="8" algn="ctr">
              <a:lnSpc>
                <a:spcPct val="90000"/>
              </a:lnSpc>
              <a:spcBef>
                <a:spcPts val="400"/>
              </a:spcBef>
              <a:spcAft>
                <a:spcPts val="400"/>
              </a:spcAft>
              <a:buSzPts val="1600"/>
              <a:buNone/>
              <a:defRPr sz="1600"/>
            </a:lvl9pPr>
          </a:lstStyle>
          <a:p>
            <a:endParaRPr/>
          </a:p>
        </p:txBody>
      </p:sp>
      <p:sp>
        <p:nvSpPr>
          <p:cNvPr id="68" name="Google Shape;68;p25"/>
          <p:cNvSpPr txBox="1">
            <a:spLocks noGrp="1"/>
          </p:cNvSpPr>
          <p:nvPr>
            <p:ph type="dt" idx="10"/>
          </p:nvPr>
        </p:nvSpPr>
        <p:spPr>
          <a:xfrm>
            <a:off x="768350" y="6470650"/>
            <a:ext cx="1616075"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25"/>
          <p:cNvSpPr txBox="1">
            <a:spLocks noGrp="1"/>
          </p:cNvSpPr>
          <p:nvPr>
            <p:ph type="ftr" idx="11"/>
          </p:nvPr>
        </p:nvSpPr>
        <p:spPr>
          <a:xfrm>
            <a:off x="3632200" y="6470650"/>
            <a:ext cx="4425950"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5"/>
          <p:cNvSpPr txBox="1">
            <a:spLocks noGrp="1"/>
          </p:cNvSpPr>
          <p:nvPr>
            <p:ph type="sldNum" idx="12"/>
          </p:nvPr>
        </p:nvSpPr>
        <p:spPr>
          <a:xfrm>
            <a:off x="8128000" y="6470650"/>
            <a:ext cx="730250" cy="274637"/>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1pPr>
            <a:lvl2pPr marL="0" marR="0" lvl="1"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2pPr>
            <a:lvl3pPr marL="0" marR="0" lvl="2"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3pPr>
            <a:lvl4pPr marL="0" marR="0" lvl="3"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4pPr>
            <a:lvl5pPr marL="0" marR="0" lvl="4"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5pPr>
            <a:lvl6pPr marL="0" marR="0" lvl="5"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6pPr>
            <a:lvl7pPr marL="0" marR="0" lvl="6"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7pPr>
            <a:lvl8pPr marL="0" marR="0" lvl="7"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8pPr>
            <a:lvl9pPr marL="0" marR="0" lvl="8"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80"/>
        <p:cNvGrpSpPr/>
        <p:nvPr/>
      </p:nvGrpSpPr>
      <p:grpSpPr>
        <a:xfrm>
          <a:off x="0" y="0"/>
          <a:ext cx="0" cy="0"/>
          <a:chOff x="0" y="0"/>
          <a:chExt cx="0" cy="0"/>
        </a:xfrm>
      </p:grpSpPr>
      <p:sp>
        <p:nvSpPr>
          <p:cNvPr id="81" name="Google Shape;81;p27"/>
          <p:cNvSpPr txBox="1">
            <a:spLocks noGrp="1"/>
          </p:cNvSpPr>
          <p:nvPr>
            <p:ph type="title"/>
          </p:nvPr>
        </p:nvSpPr>
        <p:spPr>
          <a:xfrm>
            <a:off x="342900" y="4960137"/>
            <a:ext cx="5829300" cy="1463040"/>
          </a:xfrm>
          <a:prstGeom prst="rect">
            <a:avLst/>
          </a:prstGeom>
          <a:noFill/>
          <a:ln>
            <a:noFill/>
          </a:ln>
        </p:spPr>
        <p:txBody>
          <a:bodyPr spcFirstLastPara="1" wrap="square" lIns="91425" tIns="45700" rIns="91425" bIns="45700" anchor="ctr" anchorCtr="0">
            <a:normAutofit/>
          </a:bodyPr>
          <a:lstStyle>
            <a:lvl1pPr lvl="0" algn="r">
              <a:lnSpc>
                <a:spcPct val="80000"/>
              </a:lnSpc>
              <a:spcBef>
                <a:spcPts val="0"/>
              </a:spcBef>
              <a:spcAft>
                <a:spcPts val="0"/>
              </a:spcAft>
              <a:buSzPts val="1400"/>
              <a:buNone/>
              <a:defRPr sz="4400" b="0"/>
            </a:lvl1pPr>
            <a:lvl2pPr lvl="1" algn="l">
              <a:lnSpc>
                <a:spcPct val="80000"/>
              </a:lnSpc>
              <a:spcBef>
                <a:spcPts val="0"/>
              </a:spcBef>
              <a:spcAft>
                <a:spcPts val="0"/>
              </a:spcAft>
              <a:buSzPts val="1400"/>
              <a:buNone/>
              <a:defRPr/>
            </a:lvl2pPr>
            <a:lvl3pPr lvl="2" algn="l">
              <a:lnSpc>
                <a:spcPct val="80000"/>
              </a:lnSpc>
              <a:spcBef>
                <a:spcPts val="0"/>
              </a:spcBef>
              <a:spcAft>
                <a:spcPts val="0"/>
              </a:spcAft>
              <a:buSzPts val="1400"/>
              <a:buNone/>
              <a:defRPr/>
            </a:lvl3pPr>
            <a:lvl4pPr lvl="3" algn="l">
              <a:lnSpc>
                <a:spcPct val="80000"/>
              </a:lnSpc>
              <a:spcBef>
                <a:spcPts val="0"/>
              </a:spcBef>
              <a:spcAft>
                <a:spcPts val="0"/>
              </a:spcAft>
              <a:buSzPts val="1400"/>
              <a:buNone/>
              <a:defRPr/>
            </a:lvl4pPr>
            <a:lvl5pPr lvl="4" algn="l">
              <a:lnSpc>
                <a:spcPct val="80000"/>
              </a:lnSpc>
              <a:spcBef>
                <a:spcPts val="0"/>
              </a:spcBef>
              <a:spcAft>
                <a:spcPts val="0"/>
              </a:spcAft>
              <a:buSzPts val="1400"/>
              <a:buNone/>
              <a:defRPr/>
            </a:lvl5pPr>
            <a:lvl6pPr lvl="5" algn="l">
              <a:lnSpc>
                <a:spcPct val="80000"/>
              </a:lnSpc>
              <a:spcBef>
                <a:spcPts val="0"/>
              </a:spcBef>
              <a:spcAft>
                <a:spcPts val="0"/>
              </a:spcAft>
              <a:buSzPts val="1400"/>
              <a:buNone/>
              <a:defRPr/>
            </a:lvl6pPr>
            <a:lvl7pPr lvl="6" algn="l">
              <a:lnSpc>
                <a:spcPct val="80000"/>
              </a:lnSpc>
              <a:spcBef>
                <a:spcPts val="0"/>
              </a:spcBef>
              <a:spcAft>
                <a:spcPts val="0"/>
              </a:spcAft>
              <a:buSzPts val="1400"/>
              <a:buNone/>
              <a:defRPr/>
            </a:lvl7pPr>
            <a:lvl8pPr lvl="7" algn="l">
              <a:lnSpc>
                <a:spcPct val="80000"/>
              </a:lnSpc>
              <a:spcBef>
                <a:spcPts val="0"/>
              </a:spcBef>
              <a:spcAft>
                <a:spcPts val="0"/>
              </a:spcAft>
              <a:buSzPts val="1400"/>
              <a:buNone/>
              <a:defRPr/>
            </a:lvl8pPr>
            <a:lvl9pPr lvl="8" algn="l">
              <a:lnSpc>
                <a:spcPct val="80000"/>
              </a:lnSpc>
              <a:spcBef>
                <a:spcPts val="0"/>
              </a:spcBef>
              <a:spcAft>
                <a:spcPts val="0"/>
              </a:spcAft>
              <a:buSzPts val="1400"/>
              <a:buNone/>
              <a:defRPr/>
            </a:lvl9pPr>
          </a:lstStyle>
          <a:p>
            <a:endParaRPr/>
          </a:p>
        </p:txBody>
      </p:sp>
      <p:sp>
        <p:nvSpPr>
          <p:cNvPr id="82" name="Google Shape;82;p27"/>
          <p:cNvSpPr txBox="1">
            <a:spLocks noGrp="1"/>
          </p:cNvSpPr>
          <p:nvPr>
            <p:ph type="body" idx="1"/>
          </p:nvPr>
        </p:nvSpPr>
        <p:spPr>
          <a:xfrm>
            <a:off x="6457950" y="4960137"/>
            <a:ext cx="2400300" cy="1463040"/>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0"/>
              </a:spcBef>
              <a:spcAft>
                <a:spcPts val="0"/>
              </a:spcAft>
              <a:buSzPts val="1600"/>
              <a:buNone/>
              <a:defRPr sz="1600">
                <a:solidFill>
                  <a:srgbClr val="0C0C0C"/>
                </a:solidFill>
              </a:defRPr>
            </a:lvl1pPr>
            <a:lvl2pPr marL="914400" lvl="1" indent="-228600" algn="l">
              <a:lnSpc>
                <a:spcPct val="90000"/>
              </a:lnSpc>
              <a:spcBef>
                <a:spcPts val="200"/>
              </a:spcBef>
              <a:spcAft>
                <a:spcPts val="0"/>
              </a:spcAft>
              <a:buSzPts val="1600"/>
              <a:buNone/>
              <a:defRPr sz="1600">
                <a:solidFill>
                  <a:srgbClr val="888888"/>
                </a:solidFill>
              </a:defRPr>
            </a:lvl2pPr>
            <a:lvl3pPr marL="1371600" lvl="2" indent="-228600" algn="l">
              <a:lnSpc>
                <a:spcPct val="90000"/>
              </a:lnSpc>
              <a:spcBef>
                <a:spcPts val="400"/>
              </a:spcBef>
              <a:spcAft>
                <a:spcPts val="0"/>
              </a:spcAft>
              <a:buSzPts val="1600"/>
              <a:buNone/>
              <a:defRPr sz="1600">
                <a:solidFill>
                  <a:srgbClr val="888888"/>
                </a:solidFill>
              </a:defRPr>
            </a:lvl3pPr>
            <a:lvl4pPr marL="1828800" lvl="3" indent="-228600" algn="l">
              <a:lnSpc>
                <a:spcPct val="90000"/>
              </a:lnSpc>
              <a:spcBef>
                <a:spcPts val="400"/>
              </a:spcBef>
              <a:spcAft>
                <a:spcPts val="0"/>
              </a:spcAft>
              <a:buSzPts val="1400"/>
              <a:buNone/>
              <a:defRPr sz="1400">
                <a:solidFill>
                  <a:srgbClr val="888888"/>
                </a:solidFill>
              </a:defRPr>
            </a:lvl4pPr>
            <a:lvl5pPr marL="2286000" lvl="4" indent="-228600" algn="l">
              <a:lnSpc>
                <a:spcPct val="90000"/>
              </a:lnSpc>
              <a:spcBef>
                <a:spcPts val="400"/>
              </a:spcBef>
              <a:spcAft>
                <a:spcPts val="0"/>
              </a:spcAft>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83" name="Google Shape;83;p27"/>
          <p:cNvSpPr txBox="1">
            <a:spLocks noGrp="1"/>
          </p:cNvSpPr>
          <p:nvPr>
            <p:ph type="dt" idx="10"/>
          </p:nvPr>
        </p:nvSpPr>
        <p:spPr>
          <a:xfrm>
            <a:off x="768350" y="6470650"/>
            <a:ext cx="1616075"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7"/>
          <p:cNvSpPr txBox="1">
            <a:spLocks noGrp="1"/>
          </p:cNvSpPr>
          <p:nvPr>
            <p:ph type="ftr" idx="11"/>
          </p:nvPr>
        </p:nvSpPr>
        <p:spPr>
          <a:xfrm>
            <a:off x="3632200" y="6470650"/>
            <a:ext cx="4425950"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27"/>
          <p:cNvSpPr txBox="1">
            <a:spLocks noGrp="1"/>
          </p:cNvSpPr>
          <p:nvPr>
            <p:ph type="sldNum" idx="12"/>
          </p:nvPr>
        </p:nvSpPr>
        <p:spPr>
          <a:xfrm>
            <a:off x="8128000" y="6470650"/>
            <a:ext cx="730250" cy="274637"/>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1pPr>
            <a:lvl2pPr marL="0" marR="0" lvl="1"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2pPr>
            <a:lvl3pPr marL="0" marR="0" lvl="2"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3pPr>
            <a:lvl4pPr marL="0" marR="0" lvl="3"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4pPr>
            <a:lvl5pPr marL="0" marR="0" lvl="4"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5pPr>
            <a:lvl6pPr marL="0" marR="0" lvl="5"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6pPr>
            <a:lvl7pPr marL="0" marR="0" lvl="6"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7pPr>
            <a:lvl8pPr marL="0" marR="0" lvl="7"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8pPr>
            <a:lvl9pPr marL="0" marR="0" lvl="8"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92"/>
        <p:cNvGrpSpPr/>
        <p:nvPr/>
      </p:nvGrpSpPr>
      <p:grpSpPr>
        <a:xfrm>
          <a:off x="0" y="0"/>
          <a:ext cx="0" cy="0"/>
          <a:chOff x="0" y="0"/>
          <a:chExt cx="0" cy="0"/>
        </a:xfrm>
      </p:grpSpPr>
      <p:sp>
        <p:nvSpPr>
          <p:cNvPr id="93" name="Google Shape;93;p29"/>
          <p:cNvSpPr txBox="1">
            <a:spLocks noGrp="1"/>
          </p:cNvSpPr>
          <p:nvPr>
            <p:ph type="dt" idx="10"/>
          </p:nvPr>
        </p:nvSpPr>
        <p:spPr>
          <a:xfrm>
            <a:off x="768350" y="6470650"/>
            <a:ext cx="1616075"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29"/>
          <p:cNvSpPr txBox="1">
            <a:spLocks noGrp="1"/>
          </p:cNvSpPr>
          <p:nvPr>
            <p:ph type="ftr" idx="11"/>
          </p:nvPr>
        </p:nvSpPr>
        <p:spPr>
          <a:xfrm>
            <a:off x="3632200" y="6470650"/>
            <a:ext cx="4425950" cy="27463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5" name="Google Shape;95;p29"/>
          <p:cNvSpPr txBox="1">
            <a:spLocks noGrp="1"/>
          </p:cNvSpPr>
          <p:nvPr>
            <p:ph type="sldNum" idx="12"/>
          </p:nvPr>
        </p:nvSpPr>
        <p:spPr>
          <a:xfrm>
            <a:off x="8128000" y="6470650"/>
            <a:ext cx="730250" cy="274637"/>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1pPr>
            <a:lvl2pPr marL="0" marR="0" lvl="1"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2pPr>
            <a:lvl3pPr marL="0" marR="0" lvl="2"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3pPr>
            <a:lvl4pPr marL="0" marR="0" lvl="3"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4pPr>
            <a:lvl5pPr marL="0" marR="0" lvl="4"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5pPr>
            <a:lvl6pPr marL="0" marR="0" lvl="5"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6pPr>
            <a:lvl7pPr marL="0" marR="0" lvl="6"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7pPr>
            <a:lvl8pPr marL="0" marR="0" lvl="7"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8pPr>
            <a:lvl9pPr marL="0" marR="0" lvl="8" indent="0" algn="l">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9.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0.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7"/>
          <p:cNvSpPr txBox="1">
            <a:spLocks noGrp="1"/>
          </p:cNvSpPr>
          <p:nvPr>
            <p:ph type="title"/>
          </p:nvPr>
        </p:nvSpPr>
        <p:spPr>
          <a:xfrm>
            <a:off x="768350" y="585787"/>
            <a:ext cx="7289800" cy="1498600"/>
          </a:xfrm>
          <a:prstGeom prst="rect">
            <a:avLst/>
          </a:prstGeom>
          <a:noFill/>
          <a:ln>
            <a:noFill/>
          </a:ln>
        </p:spPr>
        <p:txBody>
          <a:bodyPr spcFirstLastPara="1" wrap="square" lIns="91425" tIns="45700" rIns="91425" bIns="45700" anchor="ctr" anchorCtr="0">
            <a:normAutofit/>
          </a:bodyPr>
          <a:lstStyle>
            <a:lvl1pPr marR="0" lvl="0"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1pPr>
            <a:lvl2pPr marR="0" lvl="1"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2pPr>
            <a:lvl3pPr marR="0" lvl="2"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3pPr>
            <a:lvl4pPr marR="0" lvl="3"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4pPr>
            <a:lvl5pPr marR="0" lvl="4"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5pPr>
            <a:lvl6pPr marR="0" lvl="5"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6pPr>
            <a:lvl7pPr marR="0" lvl="6"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7pPr>
            <a:lvl8pPr marR="0" lvl="7"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8pPr>
            <a:lvl9pPr marR="0" lvl="8"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9pPr>
          </a:lstStyle>
          <a:p>
            <a:endParaRPr/>
          </a:p>
        </p:txBody>
      </p:sp>
      <p:sp>
        <p:nvSpPr>
          <p:cNvPr id="11" name="Google Shape;11;p17"/>
          <p:cNvSpPr txBox="1">
            <a:spLocks noGrp="1"/>
          </p:cNvSpPr>
          <p:nvPr>
            <p:ph type="body" idx="1"/>
          </p:nvPr>
        </p:nvSpPr>
        <p:spPr>
          <a:xfrm>
            <a:off x="768350" y="2286000"/>
            <a:ext cx="7289800" cy="4022725"/>
          </a:xfrm>
          <a:prstGeom prst="rect">
            <a:avLst/>
          </a:prstGeom>
          <a:noFill/>
          <a:ln>
            <a:noFill/>
          </a:ln>
        </p:spPr>
        <p:txBody>
          <a:bodyPr spcFirstLastPara="1" wrap="square" lIns="45700" tIns="45700" rIns="45700" bIns="45700" anchor="t" anchorCtr="0">
            <a:noAutofit/>
          </a:bodyPr>
          <a:lstStyle>
            <a:lvl1pPr marL="457200" marR="0" lvl="0" indent="-355600" algn="l" rtl="0">
              <a:lnSpc>
                <a:spcPct val="90000"/>
              </a:lnSpc>
              <a:spcBef>
                <a:spcPts val="1200"/>
              </a:spcBef>
              <a:spcAft>
                <a:spcPts val="0"/>
              </a:spcAft>
              <a:buClr>
                <a:schemeClr val="accent1"/>
              </a:buClr>
              <a:buSzPts val="2000"/>
              <a:buFont typeface="Twentieth Century"/>
              <a:buChar char=" "/>
              <a:defRPr sz="2000" b="0" i="0" u="none" strike="noStrike" cap="none">
                <a:solidFill>
                  <a:schemeClr val="dk1"/>
                </a:solidFill>
                <a:latin typeface="Twentieth Century"/>
                <a:ea typeface="Twentieth Century"/>
                <a:cs typeface="Twentieth Century"/>
                <a:sym typeface="Twentieth Century"/>
              </a:defRPr>
            </a:lvl1pPr>
            <a:lvl2pPr marL="914400" marR="0" lvl="1" indent="-330200" algn="l" rtl="0">
              <a:lnSpc>
                <a:spcPct val="90000"/>
              </a:lnSpc>
              <a:spcBef>
                <a:spcPts val="200"/>
              </a:spcBef>
              <a:spcAft>
                <a:spcPts val="0"/>
              </a:spcAft>
              <a:buClr>
                <a:schemeClr val="accent1"/>
              </a:buClr>
              <a:buSzPts val="1600"/>
              <a:buFont typeface="Noto Sans Symbols"/>
              <a:buChar char="🢝"/>
              <a:defRPr sz="1600" b="0" i="0" u="none" strike="noStrike" cap="none">
                <a:solidFill>
                  <a:schemeClr val="dk1"/>
                </a:solidFill>
                <a:latin typeface="Twentieth Century"/>
                <a:ea typeface="Twentieth Century"/>
                <a:cs typeface="Twentieth Century"/>
                <a:sym typeface="Twentieth Century"/>
              </a:defRPr>
            </a:lvl2pPr>
            <a:lvl3pPr marL="1371600" marR="0" lvl="2"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3pPr>
            <a:lvl4pPr marL="1828800" marR="0" lvl="3"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4pPr>
            <a:lvl5pPr marL="2286000" marR="0" lvl="4"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5pPr>
            <a:lvl6pPr marL="2743200" marR="0" lvl="5"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6pPr>
            <a:lvl7pPr marL="3200400" marR="0" lvl="6"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7pPr>
            <a:lvl8pPr marL="3657600" marR="0" lvl="7"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8pPr>
            <a:lvl9pPr marL="4114800" marR="0" lvl="8" indent="-304800" algn="l" rtl="0">
              <a:lnSpc>
                <a:spcPct val="90000"/>
              </a:lnSpc>
              <a:spcBef>
                <a:spcPts val="400"/>
              </a:spcBef>
              <a:spcAft>
                <a:spcPts val="40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12" name="Google Shape;12;p17"/>
          <p:cNvSpPr txBox="1">
            <a:spLocks noGrp="1"/>
          </p:cNvSpPr>
          <p:nvPr>
            <p:ph type="dt" idx="10"/>
          </p:nvPr>
        </p:nvSpPr>
        <p:spPr>
          <a:xfrm>
            <a:off x="768350" y="6470650"/>
            <a:ext cx="1616075" cy="27463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1pPr>
            <a:lvl2pPr marR="0" lvl="1"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2pPr>
            <a:lvl3pPr marR="0" lvl="2"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3pPr>
            <a:lvl4pPr marR="0" lvl="3"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4pPr>
            <a:lvl5pPr marR="0" lvl="4"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5pPr>
            <a:lvl6pPr marR="0" lvl="5"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6pPr>
            <a:lvl7pPr marR="0" lvl="6"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7pPr>
            <a:lvl8pPr marR="0" lvl="7"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8pPr>
            <a:lvl9pPr marR="0" lvl="8"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13" name="Google Shape;13;p17"/>
          <p:cNvSpPr txBox="1">
            <a:spLocks noGrp="1"/>
          </p:cNvSpPr>
          <p:nvPr>
            <p:ph type="ftr" idx="11"/>
          </p:nvPr>
        </p:nvSpPr>
        <p:spPr>
          <a:xfrm>
            <a:off x="3632200" y="6470650"/>
            <a:ext cx="4425950" cy="27463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1pPr>
            <a:lvl2pPr marR="0" lvl="1"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2pPr>
            <a:lvl3pPr marR="0" lvl="2"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3pPr>
            <a:lvl4pPr marR="0" lvl="3"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4pPr>
            <a:lvl5pPr marR="0" lvl="4"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5pPr>
            <a:lvl6pPr marR="0" lvl="5"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6pPr>
            <a:lvl7pPr marR="0" lvl="6"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7pPr>
            <a:lvl8pPr marR="0" lvl="7"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8pPr>
            <a:lvl9pPr marR="0" lvl="8"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14" name="Google Shape;14;p17"/>
          <p:cNvSpPr txBox="1">
            <a:spLocks noGrp="1"/>
          </p:cNvSpPr>
          <p:nvPr>
            <p:ph type="sldNum" idx="12"/>
          </p:nvPr>
        </p:nvSpPr>
        <p:spPr>
          <a:xfrm>
            <a:off x="8128000" y="6470650"/>
            <a:ext cx="730250" cy="274637"/>
          </a:xfrm>
          <a:prstGeom prst="rect">
            <a:avLst/>
          </a:prstGeom>
          <a:noFill/>
          <a:ln>
            <a:noFill/>
          </a:ln>
        </p:spPr>
        <p:txBody>
          <a:bodyPr spcFirstLastPara="1" wrap="square" lIns="91425" tIns="45700" rIns="91425" bIns="45700" anchor="ctr" anchorCtr="0">
            <a:noAutofit/>
          </a:bodyPr>
          <a:lstStyle>
            <a:lvl1pPr marL="0" marR="0" lvl="0" indent="0" algn="l" rtl="0">
              <a:lnSpc>
                <a:spcPct val="100000"/>
              </a:lnSpc>
              <a:spcBef>
                <a:spcPts val="0"/>
              </a:spcBef>
              <a:spcAft>
                <a:spcPts val="0"/>
              </a:spcAft>
              <a:buClr>
                <a:srgbClr val="0D0D0D"/>
              </a:buClr>
              <a:buSzPts val="1000"/>
              <a:buFont typeface="Twentieth Century"/>
              <a:buNone/>
              <a:defRPr sz="1000" b="0" i="0" u="none" strike="noStrike" cap="none">
                <a:solidFill>
                  <a:srgbClr val="0D0D0D"/>
                </a:solidFill>
                <a:latin typeface="Twentieth Century"/>
                <a:ea typeface="Twentieth Century"/>
                <a:cs typeface="Twentieth Century"/>
                <a:sym typeface="Twentieth Century"/>
              </a:defRPr>
            </a:lvl1pPr>
            <a:lvl2pPr marL="0" marR="0" lvl="1" indent="0" algn="l" rtl="0">
              <a:lnSpc>
                <a:spcPct val="100000"/>
              </a:lnSpc>
              <a:spcBef>
                <a:spcPts val="0"/>
              </a:spcBef>
              <a:spcAft>
                <a:spcPts val="0"/>
              </a:spcAft>
              <a:buClr>
                <a:srgbClr val="0D0D0D"/>
              </a:buClr>
              <a:buSzPts val="1000"/>
              <a:buFont typeface="Twentieth Century"/>
              <a:buNone/>
              <a:defRPr sz="1000" b="0" i="0" u="none" strike="noStrike" cap="none">
                <a:solidFill>
                  <a:srgbClr val="0D0D0D"/>
                </a:solidFill>
                <a:latin typeface="Twentieth Century"/>
                <a:ea typeface="Twentieth Century"/>
                <a:cs typeface="Twentieth Century"/>
                <a:sym typeface="Twentieth Century"/>
              </a:defRPr>
            </a:lvl2pPr>
            <a:lvl3pPr marL="0" marR="0" lvl="2" indent="0" algn="l" rtl="0">
              <a:lnSpc>
                <a:spcPct val="100000"/>
              </a:lnSpc>
              <a:spcBef>
                <a:spcPts val="0"/>
              </a:spcBef>
              <a:spcAft>
                <a:spcPts val="0"/>
              </a:spcAft>
              <a:buClr>
                <a:srgbClr val="0D0D0D"/>
              </a:buClr>
              <a:buSzPts val="1000"/>
              <a:buFont typeface="Twentieth Century"/>
              <a:buNone/>
              <a:defRPr sz="1000" b="0" i="0" u="none" strike="noStrike" cap="none">
                <a:solidFill>
                  <a:srgbClr val="0D0D0D"/>
                </a:solidFill>
                <a:latin typeface="Twentieth Century"/>
                <a:ea typeface="Twentieth Century"/>
                <a:cs typeface="Twentieth Century"/>
                <a:sym typeface="Twentieth Century"/>
              </a:defRPr>
            </a:lvl3pPr>
            <a:lvl4pPr marL="0" marR="0" lvl="3" indent="0" algn="l" rtl="0">
              <a:lnSpc>
                <a:spcPct val="100000"/>
              </a:lnSpc>
              <a:spcBef>
                <a:spcPts val="0"/>
              </a:spcBef>
              <a:spcAft>
                <a:spcPts val="0"/>
              </a:spcAft>
              <a:buClr>
                <a:srgbClr val="0D0D0D"/>
              </a:buClr>
              <a:buSzPts val="1000"/>
              <a:buFont typeface="Twentieth Century"/>
              <a:buNone/>
              <a:defRPr sz="1000" b="0" i="0" u="none" strike="noStrike" cap="none">
                <a:solidFill>
                  <a:srgbClr val="0D0D0D"/>
                </a:solidFill>
                <a:latin typeface="Twentieth Century"/>
                <a:ea typeface="Twentieth Century"/>
                <a:cs typeface="Twentieth Century"/>
                <a:sym typeface="Twentieth Century"/>
              </a:defRPr>
            </a:lvl4pPr>
            <a:lvl5pPr marL="0" marR="0" lvl="4" indent="0" algn="l" rtl="0">
              <a:lnSpc>
                <a:spcPct val="100000"/>
              </a:lnSpc>
              <a:spcBef>
                <a:spcPts val="0"/>
              </a:spcBef>
              <a:spcAft>
                <a:spcPts val="0"/>
              </a:spcAft>
              <a:buClr>
                <a:srgbClr val="0D0D0D"/>
              </a:buClr>
              <a:buSzPts val="1000"/>
              <a:buFont typeface="Twentieth Century"/>
              <a:buNone/>
              <a:defRPr sz="1000" b="0" i="0" u="none" strike="noStrike" cap="none">
                <a:solidFill>
                  <a:srgbClr val="0D0D0D"/>
                </a:solidFill>
                <a:latin typeface="Twentieth Century"/>
                <a:ea typeface="Twentieth Century"/>
                <a:cs typeface="Twentieth Century"/>
                <a:sym typeface="Twentieth Century"/>
              </a:defRPr>
            </a:lvl5pPr>
            <a:lvl6pPr marL="0" marR="0" lvl="5" indent="0" algn="l" rtl="0">
              <a:lnSpc>
                <a:spcPct val="100000"/>
              </a:lnSpc>
              <a:spcBef>
                <a:spcPts val="0"/>
              </a:spcBef>
              <a:spcAft>
                <a:spcPts val="0"/>
              </a:spcAft>
              <a:buClr>
                <a:srgbClr val="0D0D0D"/>
              </a:buClr>
              <a:buSzPts val="1000"/>
              <a:buFont typeface="Twentieth Century"/>
              <a:buNone/>
              <a:defRPr sz="1000" b="0" i="0" u="none" strike="noStrike" cap="none">
                <a:solidFill>
                  <a:srgbClr val="0D0D0D"/>
                </a:solidFill>
                <a:latin typeface="Twentieth Century"/>
                <a:ea typeface="Twentieth Century"/>
                <a:cs typeface="Twentieth Century"/>
                <a:sym typeface="Twentieth Century"/>
              </a:defRPr>
            </a:lvl6pPr>
            <a:lvl7pPr marL="0" marR="0" lvl="6" indent="0" algn="l" rtl="0">
              <a:lnSpc>
                <a:spcPct val="100000"/>
              </a:lnSpc>
              <a:spcBef>
                <a:spcPts val="0"/>
              </a:spcBef>
              <a:spcAft>
                <a:spcPts val="0"/>
              </a:spcAft>
              <a:buClr>
                <a:srgbClr val="0D0D0D"/>
              </a:buClr>
              <a:buSzPts val="1000"/>
              <a:buFont typeface="Twentieth Century"/>
              <a:buNone/>
              <a:defRPr sz="1000" b="0" i="0" u="none" strike="noStrike" cap="none">
                <a:solidFill>
                  <a:srgbClr val="0D0D0D"/>
                </a:solidFill>
                <a:latin typeface="Twentieth Century"/>
                <a:ea typeface="Twentieth Century"/>
                <a:cs typeface="Twentieth Century"/>
                <a:sym typeface="Twentieth Century"/>
              </a:defRPr>
            </a:lvl7pPr>
            <a:lvl8pPr marL="0" marR="0" lvl="7" indent="0" algn="l" rtl="0">
              <a:lnSpc>
                <a:spcPct val="100000"/>
              </a:lnSpc>
              <a:spcBef>
                <a:spcPts val="0"/>
              </a:spcBef>
              <a:spcAft>
                <a:spcPts val="0"/>
              </a:spcAft>
              <a:buClr>
                <a:srgbClr val="0D0D0D"/>
              </a:buClr>
              <a:buSzPts val="1000"/>
              <a:buFont typeface="Twentieth Century"/>
              <a:buNone/>
              <a:defRPr sz="1000" b="0" i="0" u="none" strike="noStrike" cap="none">
                <a:solidFill>
                  <a:srgbClr val="0D0D0D"/>
                </a:solidFill>
                <a:latin typeface="Twentieth Century"/>
                <a:ea typeface="Twentieth Century"/>
                <a:cs typeface="Twentieth Century"/>
                <a:sym typeface="Twentieth Century"/>
              </a:defRPr>
            </a:lvl8pPr>
            <a:lvl9pPr marL="0" marR="0" lvl="8" indent="0" algn="l" rtl="0">
              <a:lnSpc>
                <a:spcPct val="100000"/>
              </a:lnSpc>
              <a:spcBef>
                <a:spcPts val="0"/>
              </a:spcBef>
              <a:spcAft>
                <a:spcPts val="0"/>
              </a:spcAft>
              <a:buClr>
                <a:srgbClr val="0D0D0D"/>
              </a:buClr>
              <a:buSzPts val="1000"/>
              <a:buFont typeface="Twentieth Century"/>
              <a:buNone/>
              <a:defRPr sz="1000" b="0" i="0" u="none" strike="noStrike" cap="none">
                <a:solidFill>
                  <a:srgbClr val="0D0D0D"/>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cxnSp>
        <p:nvCxnSpPr>
          <p:cNvPr id="15" name="Google Shape;15;p17"/>
          <p:cNvCxnSpPr/>
          <p:nvPr/>
        </p:nvCxnSpPr>
        <p:spPr>
          <a:xfrm rot="10800000">
            <a:off x="571500" y="827087"/>
            <a:ext cx="0" cy="914400"/>
          </a:xfrm>
          <a:prstGeom prst="straightConnector1">
            <a:avLst/>
          </a:prstGeom>
          <a:noFill/>
          <a:ln w="19050" cap="flat" cmpd="sng">
            <a:solidFill>
              <a:schemeClr val="accent1"/>
            </a:solidFill>
            <a:prstDash val="solid"/>
            <a:miter lim="800000"/>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6"/>
        <p:cNvGrpSpPr/>
        <p:nvPr/>
      </p:nvGrpSpPr>
      <p:grpSpPr>
        <a:xfrm>
          <a:off x="0" y="0"/>
          <a:ext cx="0" cy="0"/>
          <a:chOff x="0" y="0"/>
          <a:chExt cx="0" cy="0"/>
        </a:xfrm>
      </p:grpSpPr>
      <p:sp>
        <p:nvSpPr>
          <p:cNvPr id="57" name="Google Shape;57;p24"/>
          <p:cNvSpPr/>
          <p:nvPr/>
        </p:nvSpPr>
        <p:spPr>
          <a:xfrm>
            <a:off x="0" y="0"/>
            <a:ext cx="9144000" cy="4572000"/>
          </a:xfrm>
          <a:prstGeom prst="rect">
            <a:avLst/>
          </a:prstGeom>
          <a:solidFill>
            <a:srgbClr val="1482AC"/>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Twentieth Century"/>
              <a:ea typeface="Twentieth Century"/>
              <a:cs typeface="Twentieth Century"/>
              <a:sym typeface="Twentieth Century"/>
            </a:endParaRPr>
          </a:p>
        </p:txBody>
      </p:sp>
      <p:sp>
        <p:nvSpPr>
          <p:cNvPr id="58" name="Google Shape;58;p24"/>
          <p:cNvSpPr/>
          <p:nvPr/>
        </p:nvSpPr>
        <p:spPr>
          <a:xfrm>
            <a:off x="4762" y="0"/>
            <a:ext cx="9139237" cy="4572000"/>
          </a:xfrm>
          <a:custGeom>
            <a:avLst/>
            <a:gdLst/>
            <a:ahLst/>
            <a:cxnLst/>
            <a:rect l="l" t="t" r="r" b="b"/>
            <a:pathLst>
              <a:path w="9139239" h="4572001" extrusionOk="0">
                <a:moveTo>
                  <a:pt x="9139239" y="4171458"/>
                </a:moveTo>
                <a:lnTo>
                  <a:pt x="9139239" y="4479120"/>
                </a:lnTo>
                <a:lnTo>
                  <a:pt x="9061857" y="4572001"/>
                </a:lnTo>
                <a:lnTo>
                  <a:pt x="8867616" y="4572001"/>
                </a:lnTo>
                <a:cubicBezTo>
                  <a:pt x="8974940" y="4496648"/>
                  <a:pt x="9059271" y="4392377"/>
                  <a:pt x="9109281" y="4270954"/>
                </a:cubicBezTo>
                <a:lnTo>
                  <a:pt x="9139239" y="4171458"/>
                </a:ln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lnTo>
                  <a:pt x="9139239" y="4017903"/>
                </a:ln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lnTo>
                  <a:pt x="7620280" y="3999419"/>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lnTo>
                  <a:pt x="7597529" y="3999419"/>
                </a:ln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lnTo>
                  <a:pt x="5928129" y="3999419"/>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lnTo>
                  <a:pt x="5905378" y="3999419"/>
                </a:ln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lnTo>
                  <a:pt x="4235979" y="3999419"/>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lnTo>
                  <a:pt x="4213227" y="3999419"/>
                </a:ln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lnTo>
                  <a:pt x="2543827" y="3999419"/>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lnTo>
                  <a:pt x="2521076" y="3999419"/>
                </a:ln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lnTo>
                  <a:pt x="851676" y="3999419"/>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lnTo>
                  <a:pt x="828925" y="3999419"/>
                </a:ln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lnTo>
                  <a:pt x="8461873" y="316121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lnTo>
                  <a:pt x="8448085" y="3161219"/>
                </a:ln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lnTo>
                  <a:pt x="6769722" y="316121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lnTo>
                  <a:pt x="6755934" y="3161219"/>
                </a:ln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lnTo>
                  <a:pt x="5077571" y="316121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lnTo>
                  <a:pt x="5063783" y="3161219"/>
                </a:ln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lnTo>
                  <a:pt x="3385420" y="316121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lnTo>
                  <a:pt x="3371632" y="3161219"/>
                </a:ln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lnTo>
                  <a:pt x="1693269" y="316121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lnTo>
                  <a:pt x="1679481" y="3161219"/>
                </a:ln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lnTo>
                  <a:pt x="1118" y="316121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lnTo>
                  <a:pt x="9139239" y="2321311"/>
                </a:ln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lnTo>
                  <a:pt x="7620280" y="2302594"/>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lnTo>
                  <a:pt x="7597529" y="2302594"/>
                </a:ln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lnTo>
                  <a:pt x="5928129" y="2302594"/>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lnTo>
                  <a:pt x="5905378" y="2302594"/>
                </a:ln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lnTo>
                  <a:pt x="4235979" y="2302594"/>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lnTo>
                  <a:pt x="4213227" y="2302594"/>
                </a:ln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lnTo>
                  <a:pt x="2543827" y="2302594"/>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lnTo>
                  <a:pt x="2521076" y="2302594"/>
                </a:ln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lnTo>
                  <a:pt x="851676" y="2302594"/>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lnTo>
                  <a:pt x="828925" y="2302594"/>
                </a:ln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lnTo>
                  <a:pt x="8461873" y="146439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lnTo>
                  <a:pt x="8448085" y="1464394"/>
                </a:ln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lnTo>
                  <a:pt x="6769722" y="146439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lnTo>
                  <a:pt x="6755934" y="1464394"/>
                </a:ln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lnTo>
                  <a:pt x="5077571" y="146439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lnTo>
                  <a:pt x="5063783" y="1464394"/>
                </a:ln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lnTo>
                  <a:pt x="3385420" y="146439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lnTo>
                  <a:pt x="3371632" y="1464394"/>
                </a:ln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lnTo>
                  <a:pt x="1693269" y="146439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lnTo>
                  <a:pt x="1679481" y="1464394"/>
                </a:ln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lnTo>
                  <a:pt x="1118" y="146439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lnTo>
                  <a:pt x="9139239" y="624486"/>
                </a:ln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lnTo>
                  <a:pt x="7620280" y="605769"/>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lnTo>
                  <a:pt x="7597529" y="605769"/>
                </a:ln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lnTo>
                  <a:pt x="5928129" y="605769"/>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lnTo>
                  <a:pt x="5905378" y="605769"/>
                </a:ln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lnTo>
                  <a:pt x="4235979" y="605769"/>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lnTo>
                  <a:pt x="4213227" y="605769"/>
                </a:ln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lnTo>
                  <a:pt x="2543827" y="605769"/>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lnTo>
                  <a:pt x="2521076" y="605769"/>
                </a:ln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lnTo>
                  <a:pt x="851676" y="605769"/>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lnTo>
                  <a:pt x="828925" y="605769"/>
                </a:ln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Twentieth Century"/>
              <a:ea typeface="Twentieth Century"/>
              <a:cs typeface="Twentieth Century"/>
              <a:sym typeface="Twentieth Century"/>
            </a:endParaRPr>
          </a:p>
        </p:txBody>
      </p:sp>
      <p:cxnSp>
        <p:nvCxnSpPr>
          <p:cNvPr id="59" name="Google Shape;59;p24"/>
          <p:cNvCxnSpPr/>
          <p:nvPr/>
        </p:nvCxnSpPr>
        <p:spPr>
          <a:xfrm rot="10800000">
            <a:off x="6289675" y="5264150"/>
            <a:ext cx="0" cy="914400"/>
          </a:xfrm>
          <a:prstGeom prst="straightConnector1">
            <a:avLst/>
          </a:prstGeom>
          <a:noFill/>
          <a:ln w="19050" cap="flat" cmpd="sng">
            <a:solidFill>
              <a:srgbClr val="1482AC"/>
            </a:solidFill>
            <a:prstDash val="solid"/>
            <a:miter lim="800000"/>
            <a:headEnd type="none" w="med" len="med"/>
            <a:tailEnd type="none" w="med" len="med"/>
          </a:ln>
        </p:spPr>
      </p:cxnSp>
      <p:sp>
        <p:nvSpPr>
          <p:cNvPr id="60" name="Google Shape;60;p24"/>
          <p:cNvSpPr txBox="1">
            <a:spLocks noGrp="1"/>
          </p:cNvSpPr>
          <p:nvPr>
            <p:ph type="title"/>
          </p:nvPr>
        </p:nvSpPr>
        <p:spPr>
          <a:xfrm>
            <a:off x="768350" y="585787"/>
            <a:ext cx="7289800" cy="1498600"/>
          </a:xfrm>
          <a:prstGeom prst="rect">
            <a:avLst/>
          </a:prstGeom>
          <a:noFill/>
          <a:ln>
            <a:noFill/>
          </a:ln>
        </p:spPr>
        <p:txBody>
          <a:bodyPr spcFirstLastPara="1" wrap="square" lIns="91425" tIns="45700" rIns="91425" bIns="45700" anchor="ctr" anchorCtr="0">
            <a:normAutofit/>
          </a:bodyPr>
          <a:lstStyle>
            <a:lvl1pPr marR="0" lvl="0"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1pPr>
            <a:lvl2pPr marR="0" lvl="1"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2pPr>
            <a:lvl3pPr marR="0" lvl="2"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3pPr>
            <a:lvl4pPr marR="0" lvl="3"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4pPr>
            <a:lvl5pPr marR="0" lvl="4"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5pPr>
            <a:lvl6pPr marR="0" lvl="5"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6pPr>
            <a:lvl7pPr marR="0" lvl="6"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7pPr>
            <a:lvl8pPr marR="0" lvl="7"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8pPr>
            <a:lvl9pPr marR="0" lvl="8"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9pPr>
          </a:lstStyle>
          <a:p>
            <a:endParaRPr/>
          </a:p>
        </p:txBody>
      </p:sp>
      <p:sp>
        <p:nvSpPr>
          <p:cNvPr id="61" name="Google Shape;61;p24"/>
          <p:cNvSpPr txBox="1">
            <a:spLocks noGrp="1"/>
          </p:cNvSpPr>
          <p:nvPr>
            <p:ph type="body" idx="1"/>
          </p:nvPr>
        </p:nvSpPr>
        <p:spPr>
          <a:xfrm>
            <a:off x="768350" y="2286000"/>
            <a:ext cx="7289800" cy="4022725"/>
          </a:xfrm>
          <a:prstGeom prst="rect">
            <a:avLst/>
          </a:prstGeom>
          <a:noFill/>
          <a:ln>
            <a:noFill/>
          </a:ln>
        </p:spPr>
        <p:txBody>
          <a:bodyPr spcFirstLastPara="1" wrap="square" lIns="45700" tIns="45700" rIns="45700" bIns="45700" anchor="t" anchorCtr="0">
            <a:noAutofit/>
          </a:bodyPr>
          <a:lstStyle>
            <a:lvl1pPr marL="457200" marR="0" lvl="0" indent="-355600" algn="l" rtl="0">
              <a:lnSpc>
                <a:spcPct val="90000"/>
              </a:lnSpc>
              <a:spcBef>
                <a:spcPts val="1200"/>
              </a:spcBef>
              <a:spcAft>
                <a:spcPts val="0"/>
              </a:spcAft>
              <a:buClr>
                <a:schemeClr val="accent1"/>
              </a:buClr>
              <a:buSzPts val="2000"/>
              <a:buFont typeface="Twentieth Century"/>
              <a:buChar char=" "/>
              <a:defRPr sz="2000" b="0" i="0" u="none" strike="noStrike" cap="none">
                <a:solidFill>
                  <a:schemeClr val="dk1"/>
                </a:solidFill>
                <a:latin typeface="Twentieth Century"/>
                <a:ea typeface="Twentieth Century"/>
                <a:cs typeface="Twentieth Century"/>
                <a:sym typeface="Twentieth Century"/>
              </a:defRPr>
            </a:lvl1pPr>
            <a:lvl2pPr marL="914400" marR="0" lvl="1" indent="-330200" algn="l" rtl="0">
              <a:lnSpc>
                <a:spcPct val="90000"/>
              </a:lnSpc>
              <a:spcBef>
                <a:spcPts val="200"/>
              </a:spcBef>
              <a:spcAft>
                <a:spcPts val="0"/>
              </a:spcAft>
              <a:buClr>
                <a:schemeClr val="accent1"/>
              </a:buClr>
              <a:buSzPts val="1600"/>
              <a:buFont typeface="Noto Sans Symbols"/>
              <a:buChar char="🢝"/>
              <a:defRPr sz="1600" b="0" i="0" u="none" strike="noStrike" cap="none">
                <a:solidFill>
                  <a:schemeClr val="dk1"/>
                </a:solidFill>
                <a:latin typeface="Twentieth Century"/>
                <a:ea typeface="Twentieth Century"/>
                <a:cs typeface="Twentieth Century"/>
                <a:sym typeface="Twentieth Century"/>
              </a:defRPr>
            </a:lvl2pPr>
            <a:lvl3pPr marL="1371600" marR="0" lvl="2"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3pPr>
            <a:lvl4pPr marL="1828800" marR="0" lvl="3"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4pPr>
            <a:lvl5pPr marL="2286000" marR="0" lvl="4"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5pPr>
            <a:lvl6pPr marL="2743200" marR="0" lvl="5"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6pPr>
            <a:lvl7pPr marL="3200400" marR="0" lvl="6"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7pPr>
            <a:lvl8pPr marL="3657600" marR="0" lvl="7"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8pPr>
            <a:lvl9pPr marL="4114800" marR="0" lvl="8" indent="-304800" algn="l" rtl="0">
              <a:lnSpc>
                <a:spcPct val="90000"/>
              </a:lnSpc>
              <a:spcBef>
                <a:spcPts val="400"/>
              </a:spcBef>
              <a:spcAft>
                <a:spcPts val="40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62" name="Google Shape;62;p24"/>
          <p:cNvSpPr txBox="1">
            <a:spLocks noGrp="1"/>
          </p:cNvSpPr>
          <p:nvPr>
            <p:ph type="dt" idx="10"/>
          </p:nvPr>
        </p:nvSpPr>
        <p:spPr>
          <a:xfrm>
            <a:off x="768350" y="6470650"/>
            <a:ext cx="1616075" cy="27463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Twentieth Century"/>
                <a:ea typeface="Twentieth Century"/>
                <a:cs typeface="Twentieth Century"/>
                <a:sym typeface="Twentieth Century"/>
              </a:defRPr>
            </a:lvl1pPr>
            <a:lvl2pPr marR="0" lvl="1"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2pPr>
            <a:lvl3pPr marR="0" lvl="2"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3pPr>
            <a:lvl4pPr marR="0" lvl="3"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4pPr>
            <a:lvl5pPr marR="0" lvl="4"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5pPr>
            <a:lvl6pPr marR="0" lvl="5"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6pPr>
            <a:lvl7pPr marR="0" lvl="6"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7pPr>
            <a:lvl8pPr marR="0" lvl="7"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8pPr>
            <a:lvl9pPr marR="0" lvl="8"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63" name="Google Shape;63;p24"/>
          <p:cNvSpPr txBox="1">
            <a:spLocks noGrp="1"/>
          </p:cNvSpPr>
          <p:nvPr>
            <p:ph type="ftr" idx="11"/>
          </p:nvPr>
        </p:nvSpPr>
        <p:spPr>
          <a:xfrm>
            <a:off x="3632200" y="6470650"/>
            <a:ext cx="4425950" cy="27463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Twentieth Century"/>
                <a:ea typeface="Twentieth Century"/>
                <a:cs typeface="Twentieth Century"/>
                <a:sym typeface="Twentieth Century"/>
              </a:defRPr>
            </a:lvl1pPr>
            <a:lvl2pPr marR="0" lvl="1"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2pPr>
            <a:lvl3pPr marR="0" lvl="2"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3pPr>
            <a:lvl4pPr marR="0" lvl="3"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4pPr>
            <a:lvl5pPr marR="0" lvl="4"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5pPr>
            <a:lvl6pPr marR="0" lvl="5"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6pPr>
            <a:lvl7pPr marR="0" lvl="6"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7pPr>
            <a:lvl8pPr marR="0" lvl="7"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8pPr>
            <a:lvl9pPr marR="0" lvl="8"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64" name="Google Shape;64;p24"/>
          <p:cNvSpPr txBox="1">
            <a:spLocks noGrp="1"/>
          </p:cNvSpPr>
          <p:nvPr>
            <p:ph type="sldNum" idx="12"/>
          </p:nvPr>
        </p:nvSpPr>
        <p:spPr>
          <a:xfrm>
            <a:off x="8128000" y="6470650"/>
            <a:ext cx="730250" cy="274637"/>
          </a:xfrm>
          <a:prstGeom prst="rect">
            <a:avLst/>
          </a:prstGeom>
          <a:noFill/>
          <a:ln>
            <a:noFill/>
          </a:ln>
        </p:spPr>
        <p:txBody>
          <a:bodyPr spcFirstLastPara="1" wrap="square" lIns="91425" tIns="45700" rIns="91425" bIns="45700" anchor="ctr" anchorCtr="0">
            <a:noAutofit/>
          </a:bodyPr>
          <a:lstStyle>
            <a:lvl1pPr marL="0" marR="0" lvl="0"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1pPr>
            <a:lvl2pPr marL="0" marR="0" lvl="1"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2pPr>
            <a:lvl3pPr marL="0" marR="0" lvl="2"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3pPr>
            <a:lvl4pPr marL="0" marR="0" lvl="3"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4pPr>
            <a:lvl5pPr marL="0" marR="0" lvl="4"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5pPr>
            <a:lvl6pPr marL="0" marR="0" lvl="5"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6pPr>
            <a:lvl7pPr marL="0" marR="0" lvl="6"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7pPr>
            <a:lvl8pPr marL="0" marR="0" lvl="7"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8pPr>
            <a:lvl9pPr marL="0" marR="0" lvl="8"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1"/>
        <p:cNvGrpSpPr/>
        <p:nvPr/>
      </p:nvGrpSpPr>
      <p:grpSpPr>
        <a:xfrm>
          <a:off x="0" y="0"/>
          <a:ext cx="0" cy="0"/>
          <a:chOff x="0" y="0"/>
          <a:chExt cx="0" cy="0"/>
        </a:xfrm>
      </p:grpSpPr>
      <p:sp>
        <p:nvSpPr>
          <p:cNvPr id="72" name="Google Shape;72;p26"/>
          <p:cNvSpPr/>
          <p:nvPr/>
        </p:nvSpPr>
        <p:spPr>
          <a:xfrm>
            <a:off x="0" y="0"/>
            <a:ext cx="9144000" cy="4572000"/>
          </a:xfrm>
          <a:prstGeom prst="rect">
            <a:avLst/>
          </a:prstGeom>
          <a:solidFill>
            <a:srgbClr val="1D9BA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Twentieth Century"/>
              <a:ea typeface="Twentieth Century"/>
              <a:cs typeface="Twentieth Century"/>
              <a:sym typeface="Twentieth Century"/>
            </a:endParaRPr>
          </a:p>
        </p:txBody>
      </p:sp>
      <p:sp>
        <p:nvSpPr>
          <p:cNvPr id="73" name="Google Shape;73;p26"/>
          <p:cNvSpPr/>
          <p:nvPr/>
        </p:nvSpPr>
        <p:spPr>
          <a:xfrm>
            <a:off x="4762" y="0"/>
            <a:ext cx="9139237" cy="4572000"/>
          </a:xfrm>
          <a:custGeom>
            <a:avLst/>
            <a:gdLst/>
            <a:ahLst/>
            <a:cxnLst/>
            <a:rect l="l" t="t" r="r" b="b"/>
            <a:pathLst>
              <a:path w="9139239" h="4572001" extrusionOk="0">
                <a:moveTo>
                  <a:pt x="9139239" y="4171458"/>
                </a:moveTo>
                <a:lnTo>
                  <a:pt x="9139239" y="4479120"/>
                </a:lnTo>
                <a:lnTo>
                  <a:pt x="9061857" y="4572001"/>
                </a:lnTo>
                <a:lnTo>
                  <a:pt x="8867616" y="4572001"/>
                </a:lnTo>
                <a:cubicBezTo>
                  <a:pt x="8974940" y="4496648"/>
                  <a:pt x="9059271" y="4392377"/>
                  <a:pt x="9109281" y="4270954"/>
                </a:cubicBezTo>
                <a:lnTo>
                  <a:pt x="9139239" y="4171458"/>
                </a:ln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lnTo>
                  <a:pt x="9139239" y="4017903"/>
                </a:ln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lnTo>
                  <a:pt x="7620280" y="3999419"/>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lnTo>
                  <a:pt x="7597529" y="3999419"/>
                </a:ln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lnTo>
                  <a:pt x="5928129" y="3999419"/>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lnTo>
                  <a:pt x="5905378" y="3999419"/>
                </a:ln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lnTo>
                  <a:pt x="4235979" y="3999419"/>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lnTo>
                  <a:pt x="4213227" y="3999419"/>
                </a:ln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lnTo>
                  <a:pt x="2543827" y="3999419"/>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lnTo>
                  <a:pt x="2521076" y="3999419"/>
                </a:ln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lnTo>
                  <a:pt x="851676" y="3999419"/>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lnTo>
                  <a:pt x="828925" y="3999419"/>
                </a:ln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lnTo>
                  <a:pt x="8461873" y="316121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lnTo>
                  <a:pt x="8448085" y="3161219"/>
                </a:ln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lnTo>
                  <a:pt x="6769722" y="316121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lnTo>
                  <a:pt x="6755934" y="3161219"/>
                </a:ln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lnTo>
                  <a:pt x="5077571" y="316121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lnTo>
                  <a:pt x="5063783" y="3161219"/>
                </a:ln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lnTo>
                  <a:pt x="3385420" y="316121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lnTo>
                  <a:pt x="3371632" y="3161219"/>
                </a:ln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lnTo>
                  <a:pt x="1693269" y="316121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lnTo>
                  <a:pt x="1679481" y="3161219"/>
                </a:ln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lnTo>
                  <a:pt x="1118" y="316121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lnTo>
                  <a:pt x="9139239" y="2321311"/>
                </a:ln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lnTo>
                  <a:pt x="7620280" y="2302594"/>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lnTo>
                  <a:pt x="7597529" y="2302594"/>
                </a:ln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lnTo>
                  <a:pt x="5928129" y="2302594"/>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lnTo>
                  <a:pt x="5905378" y="2302594"/>
                </a:ln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lnTo>
                  <a:pt x="4235979" y="2302594"/>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lnTo>
                  <a:pt x="4213227" y="2302594"/>
                </a:ln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lnTo>
                  <a:pt x="2543827" y="2302594"/>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lnTo>
                  <a:pt x="2521076" y="2302594"/>
                </a:ln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lnTo>
                  <a:pt x="851676" y="2302594"/>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lnTo>
                  <a:pt x="828925" y="2302594"/>
                </a:ln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lnTo>
                  <a:pt x="8461873" y="146439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lnTo>
                  <a:pt x="8448085" y="1464394"/>
                </a:ln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lnTo>
                  <a:pt x="6769722" y="146439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lnTo>
                  <a:pt x="6755934" y="1464394"/>
                </a:ln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lnTo>
                  <a:pt x="5077571" y="146439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lnTo>
                  <a:pt x="5063783" y="1464394"/>
                </a:ln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lnTo>
                  <a:pt x="3385420" y="146439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lnTo>
                  <a:pt x="3371632" y="1464394"/>
                </a:ln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lnTo>
                  <a:pt x="1693269" y="146439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lnTo>
                  <a:pt x="1679481" y="1464394"/>
                </a:ln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lnTo>
                  <a:pt x="1118" y="146439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lnTo>
                  <a:pt x="9139239" y="624486"/>
                </a:ln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lnTo>
                  <a:pt x="7620280" y="605769"/>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lnTo>
                  <a:pt x="7597529" y="605769"/>
                </a:ln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lnTo>
                  <a:pt x="5928129" y="605769"/>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lnTo>
                  <a:pt x="5905378" y="605769"/>
                </a:ln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lnTo>
                  <a:pt x="4235979" y="605769"/>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lnTo>
                  <a:pt x="4213227" y="605769"/>
                </a:ln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lnTo>
                  <a:pt x="2543827" y="605769"/>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lnTo>
                  <a:pt x="2521076" y="605769"/>
                </a:ln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lnTo>
                  <a:pt x="851676" y="605769"/>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lnTo>
                  <a:pt x="828925" y="605769"/>
                </a:ln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Twentieth Century"/>
              <a:ea typeface="Twentieth Century"/>
              <a:cs typeface="Twentieth Century"/>
              <a:sym typeface="Twentieth Century"/>
            </a:endParaRPr>
          </a:p>
        </p:txBody>
      </p:sp>
      <p:cxnSp>
        <p:nvCxnSpPr>
          <p:cNvPr id="74" name="Google Shape;74;p26"/>
          <p:cNvCxnSpPr/>
          <p:nvPr/>
        </p:nvCxnSpPr>
        <p:spPr>
          <a:xfrm rot="10800000">
            <a:off x="6289675" y="5264150"/>
            <a:ext cx="0" cy="914400"/>
          </a:xfrm>
          <a:prstGeom prst="straightConnector1">
            <a:avLst/>
          </a:prstGeom>
          <a:noFill/>
          <a:ln w="19050" cap="flat" cmpd="sng">
            <a:solidFill>
              <a:srgbClr val="1482AC"/>
            </a:solidFill>
            <a:prstDash val="solid"/>
            <a:miter lim="800000"/>
            <a:headEnd type="none" w="med" len="med"/>
            <a:tailEnd type="none" w="med" len="med"/>
          </a:ln>
        </p:spPr>
      </p:cxnSp>
      <p:sp>
        <p:nvSpPr>
          <p:cNvPr id="75" name="Google Shape;75;p26"/>
          <p:cNvSpPr txBox="1">
            <a:spLocks noGrp="1"/>
          </p:cNvSpPr>
          <p:nvPr>
            <p:ph type="title"/>
          </p:nvPr>
        </p:nvSpPr>
        <p:spPr>
          <a:xfrm>
            <a:off x="768350" y="585787"/>
            <a:ext cx="7289800" cy="1498600"/>
          </a:xfrm>
          <a:prstGeom prst="rect">
            <a:avLst/>
          </a:prstGeom>
          <a:noFill/>
          <a:ln>
            <a:noFill/>
          </a:ln>
        </p:spPr>
        <p:txBody>
          <a:bodyPr spcFirstLastPara="1" wrap="square" lIns="91425" tIns="45700" rIns="91425" bIns="45700" anchor="ctr" anchorCtr="0">
            <a:normAutofit/>
          </a:bodyPr>
          <a:lstStyle>
            <a:lvl1pPr marR="0" lvl="0"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1pPr>
            <a:lvl2pPr marR="0" lvl="1"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2pPr>
            <a:lvl3pPr marR="0" lvl="2"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3pPr>
            <a:lvl4pPr marR="0" lvl="3"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4pPr>
            <a:lvl5pPr marR="0" lvl="4"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5pPr>
            <a:lvl6pPr marR="0" lvl="5"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6pPr>
            <a:lvl7pPr marR="0" lvl="6"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7pPr>
            <a:lvl8pPr marR="0" lvl="7"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8pPr>
            <a:lvl9pPr marR="0" lvl="8"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9pPr>
          </a:lstStyle>
          <a:p>
            <a:endParaRPr/>
          </a:p>
        </p:txBody>
      </p:sp>
      <p:sp>
        <p:nvSpPr>
          <p:cNvPr id="76" name="Google Shape;76;p26"/>
          <p:cNvSpPr txBox="1">
            <a:spLocks noGrp="1"/>
          </p:cNvSpPr>
          <p:nvPr>
            <p:ph type="body" idx="1"/>
          </p:nvPr>
        </p:nvSpPr>
        <p:spPr>
          <a:xfrm>
            <a:off x="768350" y="2286000"/>
            <a:ext cx="7289800" cy="4022725"/>
          </a:xfrm>
          <a:prstGeom prst="rect">
            <a:avLst/>
          </a:prstGeom>
          <a:noFill/>
          <a:ln>
            <a:noFill/>
          </a:ln>
        </p:spPr>
        <p:txBody>
          <a:bodyPr spcFirstLastPara="1" wrap="square" lIns="45700" tIns="45700" rIns="45700" bIns="45700" anchor="t" anchorCtr="0">
            <a:noAutofit/>
          </a:bodyPr>
          <a:lstStyle>
            <a:lvl1pPr marL="457200" marR="0" lvl="0" indent="-355600" algn="l" rtl="0">
              <a:lnSpc>
                <a:spcPct val="90000"/>
              </a:lnSpc>
              <a:spcBef>
                <a:spcPts val="1200"/>
              </a:spcBef>
              <a:spcAft>
                <a:spcPts val="0"/>
              </a:spcAft>
              <a:buClr>
                <a:schemeClr val="accent1"/>
              </a:buClr>
              <a:buSzPts val="2000"/>
              <a:buFont typeface="Twentieth Century"/>
              <a:buChar char=" "/>
              <a:defRPr sz="2000" b="0" i="0" u="none" strike="noStrike" cap="none">
                <a:solidFill>
                  <a:schemeClr val="dk1"/>
                </a:solidFill>
                <a:latin typeface="Twentieth Century"/>
                <a:ea typeface="Twentieth Century"/>
                <a:cs typeface="Twentieth Century"/>
                <a:sym typeface="Twentieth Century"/>
              </a:defRPr>
            </a:lvl1pPr>
            <a:lvl2pPr marL="914400" marR="0" lvl="1" indent="-330200" algn="l" rtl="0">
              <a:lnSpc>
                <a:spcPct val="90000"/>
              </a:lnSpc>
              <a:spcBef>
                <a:spcPts val="200"/>
              </a:spcBef>
              <a:spcAft>
                <a:spcPts val="0"/>
              </a:spcAft>
              <a:buClr>
                <a:schemeClr val="accent1"/>
              </a:buClr>
              <a:buSzPts val="1600"/>
              <a:buFont typeface="Noto Sans Symbols"/>
              <a:buChar char="🢝"/>
              <a:defRPr sz="1600" b="0" i="0" u="none" strike="noStrike" cap="none">
                <a:solidFill>
                  <a:schemeClr val="dk1"/>
                </a:solidFill>
                <a:latin typeface="Twentieth Century"/>
                <a:ea typeface="Twentieth Century"/>
                <a:cs typeface="Twentieth Century"/>
                <a:sym typeface="Twentieth Century"/>
              </a:defRPr>
            </a:lvl2pPr>
            <a:lvl3pPr marL="1371600" marR="0" lvl="2"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3pPr>
            <a:lvl4pPr marL="1828800" marR="0" lvl="3"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4pPr>
            <a:lvl5pPr marL="2286000" marR="0" lvl="4"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5pPr>
            <a:lvl6pPr marL="2743200" marR="0" lvl="5"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6pPr>
            <a:lvl7pPr marL="3200400" marR="0" lvl="6"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7pPr>
            <a:lvl8pPr marL="3657600" marR="0" lvl="7"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8pPr>
            <a:lvl9pPr marL="4114800" marR="0" lvl="8" indent="-304800" algn="l" rtl="0">
              <a:lnSpc>
                <a:spcPct val="90000"/>
              </a:lnSpc>
              <a:spcBef>
                <a:spcPts val="400"/>
              </a:spcBef>
              <a:spcAft>
                <a:spcPts val="40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77" name="Google Shape;77;p26"/>
          <p:cNvSpPr txBox="1">
            <a:spLocks noGrp="1"/>
          </p:cNvSpPr>
          <p:nvPr>
            <p:ph type="dt" idx="10"/>
          </p:nvPr>
        </p:nvSpPr>
        <p:spPr>
          <a:xfrm>
            <a:off x="768350" y="6470650"/>
            <a:ext cx="1616075" cy="27463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Twentieth Century"/>
                <a:ea typeface="Twentieth Century"/>
                <a:cs typeface="Twentieth Century"/>
                <a:sym typeface="Twentieth Century"/>
              </a:defRPr>
            </a:lvl1pPr>
            <a:lvl2pPr marR="0" lvl="1"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2pPr>
            <a:lvl3pPr marR="0" lvl="2"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3pPr>
            <a:lvl4pPr marR="0" lvl="3"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4pPr>
            <a:lvl5pPr marR="0" lvl="4"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5pPr>
            <a:lvl6pPr marR="0" lvl="5"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6pPr>
            <a:lvl7pPr marR="0" lvl="6"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7pPr>
            <a:lvl8pPr marR="0" lvl="7"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8pPr>
            <a:lvl9pPr marR="0" lvl="8"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78" name="Google Shape;78;p26"/>
          <p:cNvSpPr txBox="1">
            <a:spLocks noGrp="1"/>
          </p:cNvSpPr>
          <p:nvPr>
            <p:ph type="ftr" idx="11"/>
          </p:nvPr>
        </p:nvSpPr>
        <p:spPr>
          <a:xfrm>
            <a:off x="3632200" y="6470650"/>
            <a:ext cx="4425950" cy="27463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Twentieth Century"/>
                <a:ea typeface="Twentieth Century"/>
                <a:cs typeface="Twentieth Century"/>
                <a:sym typeface="Twentieth Century"/>
              </a:defRPr>
            </a:lvl1pPr>
            <a:lvl2pPr marR="0" lvl="1"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2pPr>
            <a:lvl3pPr marR="0" lvl="2"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3pPr>
            <a:lvl4pPr marR="0" lvl="3"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4pPr>
            <a:lvl5pPr marR="0" lvl="4"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5pPr>
            <a:lvl6pPr marR="0" lvl="5"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6pPr>
            <a:lvl7pPr marR="0" lvl="6"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7pPr>
            <a:lvl8pPr marR="0" lvl="7"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8pPr>
            <a:lvl9pPr marR="0" lvl="8"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79" name="Google Shape;79;p26"/>
          <p:cNvSpPr txBox="1">
            <a:spLocks noGrp="1"/>
          </p:cNvSpPr>
          <p:nvPr>
            <p:ph type="sldNum" idx="12"/>
          </p:nvPr>
        </p:nvSpPr>
        <p:spPr>
          <a:xfrm>
            <a:off x="8128000" y="6470650"/>
            <a:ext cx="730250" cy="274637"/>
          </a:xfrm>
          <a:prstGeom prst="rect">
            <a:avLst/>
          </a:prstGeom>
          <a:noFill/>
          <a:ln>
            <a:noFill/>
          </a:ln>
        </p:spPr>
        <p:txBody>
          <a:bodyPr spcFirstLastPara="1" wrap="square" lIns="91425" tIns="45700" rIns="91425" bIns="45700" anchor="ctr" anchorCtr="0">
            <a:noAutofit/>
          </a:bodyPr>
          <a:lstStyle>
            <a:lvl1pPr marL="0" marR="0" lvl="0"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1pPr>
            <a:lvl2pPr marL="0" marR="0" lvl="1"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2pPr>
            <a:lvl3pPr marL="0" marR="0" lvl="2"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3pPr>
            <a:lvl4pPr marL="0" marR="0" lvl="3"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4pPr>
            <a:lvl5pPr marL="0" marR="0" lvl="4"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5pPr>
            <a:lvl6pPr marL="0" marR="0" lvl="5"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6pPr>
            <a:lvl7pPr marL="0" marR="0" lvl="6"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7pPr>
            <a:lvl8pPr marL="0" marR="0" lvl="7"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8pPr>
            <a:lvl9pPr marL="0" marR="0" lvl="8"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6"/>
        <p:cNvGrpSpPr/>
        <p:nvPr/>
      </p:nvGrpSpPr>
      <p:grpSpPr>
        <a:xfrm>
          <a:off x="0" y="0"/>
          <a:ext cx="0" cy="0"/>
          <a:chOff x="0" y="0"/>
          <a:chExt cx="0" cy="0"/>
        </a:xfrm>
      </p:grpSpPr>
      <p:sp>
        <p:nvSpPr>
          <p:cNvPr id="87" name="Google Shape;87;p28"/>
          <p:cNvSpPr txBox="1">
            <a:spLocks noGrp="1"/>
          </p:cNvSpPr>
          <p:nvPr>
            <p:ph type="title"/>
          </p:nvPr>
        </p:nvSpPr>
        <p:spPr>
          <a:xfrm>
            <a:off x="768350" y="585787"/>
            <a:ext cx="7289800" cy="1498600"/>
          </a:xfrm>
          <a:prstGeom prst="rect">
            <a:avLst/>
          </a:prstGeom>
          <a:noFill/>
          <a:ln>
            <a:noFill/>
          </a:ln>
        </p:spPr>
        <p:txBody>
          <a:bodyPr spcFirstLastPara="1" wrap="square" lIns="91425" tIns="45700" rIns="91425" bIns="45700" anchor="ctr" anchorCtr="0">
            <a:normAutofit/>
          </a:bodyPr>
          <a:lstStyle>
            <a:lvl1pPr marR="0" lvl="0"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1pPr>
            <a:lvl2pPr marR="0" lvl="1"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2pPr>
            <a:lvl3pPr marR="0" lvl="2"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3pPr>
            <a:lvl4pPr marR="0" lvl="3"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4pPr>
            <a:lvl5pPr marR="0" lvl="4"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5pPr>
            <a:lvl6pPr marR="0" lvl="5"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6pPr>
            <a:lvl7pPr marR="0" lvl="6"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7pPr>
            <a:lvl8pPr marR="0" lvl="7"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8pPr>
            <a:lvl9pPr marR="0" lvl="8"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9pPr>
          </a:lstStyle>
          <a:p>
            <a:endParaRPr/>
          </a:p>
        </p:txBody>
      </p:sp>
      <p:sp>
        <p:nvSpPr>
          <p:cNvPr id="88" name="Google Shape;88;p28"/>
          <p:cNvSpPr txBox="1">
            <a:spLocks noGrp="1"/>
          </p:cNvSpPr>
          <p:nvPr>
            <p:ph type="body" idx="1"/>
          </p:nvPr>
        </p:nvSpPr>
        <p:spPr>
          <a:xfrm>
            <a:off x="768350" y="2286000"/>
            <a:ext cx="7289800" cy="4022725"/>
          </a:xfrm>
          <a:prstGeom prst="rect">
            <a:avLst/>
          </a:prstGeom>
          <a:noFill/>
          <a:ln>
            <a:noFill/>
          </a:ln>
        </p:spPr>
        <p:txBody>
          <a:bodyPr spcFirstLastPara="1" wrap="square" lIns="45700" tIns="45700" rIns="45700" bIns="45700" anchor="t" anchorCtr="0">
            <a:noAutofit/>
          </a:bodyPr>
          <a:lstStyle>
            <a:lvl1pPr marL="457200" marR="0" lvl="0" indent="-355600" algn="l" rtl="0">
              <a:lnSpc>
                <a:spcPct val="90000"/>
              </a:lnSpc>
              <a:spcBef>
                <a:spcPts val="1200"/>
              </a:spcBef>
              <a:spcAft>
                <a:spcPts val="0"/>
              </a:spcAft>
              <a:buClr>
                <a:schemeClr val="accent1"/>
              </a:buClr>
              <a:buSzPts val="2000"/>
              <a:buFont typeface="Twentieth Century"/>
              <a:buChar char=" "/>
              <a:defRPr sz="2000" b="0" i="0" u="none" strike="noStrike" cap="none">
                <a:solidFill>
                  <a:schemeClr val="dk1"/>
                </a:solidFill>
                <a:latin typeface="Twentieth Century"/>
                <a:ea typeface="Twentieth Century"/>
                <a:cs typeface="Twentieth Century"/>
                <a:sym typeface="Twentieth Century"/>
              </a:defRPr>
            </a:lvl1pPr>
            <a:lvl2pPr marL="914400" marR="0" lvl="1" indent="-330200" algn="l" rtl="0">
              <a:lnSpc>
                <a:spcPct val="90000"/>
              </a:lnSpc>
              <a:spcBef>
                <a:spcPts val="200"/>
              </a:spcBef>
              <a:spcAft>
                <a:spcPts val="0"/>
              </a:spcAft>
              <a:buClr>
                <a:schemeClr val="accent1"/>
              </a:buClr>
              <a:buSzPts val="1600"/>
              <a:buFont typeface="Noto Sans Symbols"/>
              <a:buChar char="🢝"/>
              <a:defRPr sz="1600" b="0" i="0" u="none" strike="noStrike" cap="none">
                <a:solidFill>
                  <a:schemeClr val="dk1"/>
                </a:solidFill>
                <a:latin typeface="Twentieth Century"/>
                <a:ea typeface="Twentieth Century"/>
                <a:cs typeface="Twentieth Century"/>
                <a:sym typeface="Twentieth Century"/>
              </a:defRPr>
            </a:lvl2pPr>
            <a:lvl3pPr marL="1371600" marR="0" lvl="2"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3pPr>
            <a:lvl4pPr marL="1828800" marR="0" lvl="3"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4pPr>
            <a:lvl5pPr marL="2286000" marR="0" lvl="4"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5pPr>
            <a:lvl6pPr marL="2743200" marR="0" lvl="5"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6pPr>
            <a:lvl7pPr marL="3200400" marR="0" lvl="6"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7pPr>
            <a:lvl8pPr marL="3657600" marR="0" lvl="7"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8pPr>
            <a:lvl9pPr marL="4114800" marR="0" lvl="8" indent="-304800" algn="l" rtl="0">
              <a:lnSpc>
                <a:spcPct val="90000"/>
              </a:lnSpc>
              <a:spcBef>
                <a:spcPts val="400"/>
              </a:spcBef>
              <a:spcAft>
                <a:spcPts val="40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89" name="Google Shape;89;p28"/>
          <p:cNvSpPr txBox="1">
            <a:spLocks noGrp="1"/>
          </p:cNvSpPr>
          <p:nvPr>
            <p:ph type="dt" idx="10"/>
          </p:nvPr>
        </p:nvSpPr>
        <p:spPr>
          <a:xfrm>
            <a:off x="768350" y="6470650"/>
            <a:ext cx="1616075" cy="27463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Twentieth Century"/>
                <a:ea typeface="Twentieth Century"/>
                <a:cs typeface="Twentieth Century"/>
                <a:sym typeface="Twentieth Century"/>
              </a:defRPr>
            </a:lvl1pPr>
            <a:lvl2pPr marR="0" lvl="1"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2pPr>
            <a:lvl3pPr marR="0" lvl="2"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3pPr>
            <a:lvl4pPr marR="0" lvl="3"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4pPr>
            <a:lvl5pPr marR="0" lvl="4"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5pPr>
            <a:lvl6pPr marR="0" lvl="5"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6pPr>
            <a:lvl7pPr marR="0" lvl="6"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7pPr>
            <a:lvl8pPr marR="0" lvl="7"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8pPr>
            <a:lvl9pPr marR="0" lvl="8"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90" name="Google Shape;90;p28"/>
          <p:cNvSpPr txBox="1">
            <a:spLocks noGrp="1"/>
          </p:cNvSpPr>
          <p:nvPr>
            <p:ph type="ftr" idx="11"/>
          </p:nvPr>
        </p:nvSpPr>
        <p:spPr>
          <a:xfrm>
            <a:off x="3632200" y="6470650"/>
            <a:ext cx="4425950" cy="27463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Twentieth Century"/>
                <a:ea typeface="Twentieth Century"/>
                <a:cs typeface="Twentieth Century"/>
                <a:sym typeface="Twentieth Century"/>
              </a:defRPr>
            </a:lvl1pPr>
            <a:lvl2pPr marR="0" lvl="1"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2pPr>
            <a:lvl3pPr marR="0" lvl="2"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3pPr>
            <a:lvl4pPr marR="0" lvl="3"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4pPr>
            <a:lvl5pPr marR="0" lvl="4"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5pPr>
            <a:lvl6pPr marR="0" lvl="5"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6pPr>
            <a:lvl7pPr marR="0" lvl="6"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7pPr>
            <a:lvl8pPr marR="0" lvl="7"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8pPr>
            <a:lvl9pPr marR="0" lvl="8"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91" name="Google Shape;91;p28"/>
          <p:cNvSpPr txBox="1">
            <a:spLocks noGrp="1"/>
          </p:cNvSpPr>
          <p:nvPr>
            <p:ph type="sldNum" idx="12"/>
          </p:nvPr>
        </p:nvSpPr>
        <p:spPr>
          <a:xfrm>
            <a:off x="8128000" y="6470650"/>
            <a:ext cx="730250" cy="274637"/>
          </a:xfrm>
          <a:prstGeom prst="rect">
            <a:avLst/>
          </a:prstGeom>
          <a:noFill/>
          <a:ln>
            <a:noFill/>
          </a:ln>
        </p:spPr>
        <p:txBody>
          <a:bodyPr spcFirstLastPara="1" wrap="square" lIns="91425" tIns="45700" rIns="91425" bIns="45700" anchor="ctr" anchorCtr="0">
            <a:noAutofit/>
          </a:bodyPr>
          <a:lstStyle>
            <a:lvl1pPr marL="0" marR="0" lvl="0"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1pPr>
            <a:lvl2pPr marL="0" marR="0" lvl="1"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2pPr>
            <a:lvl3pPr marL="0" marR="0" lvl="2"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3pPr>
            <a:lvl4pPr marL="0" marR="0" lvl="3"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4pPr>
            <a:lvl5pPr marL="0" marR="0" lvl="4"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5pPr>
            <a:lvl6pPr marL="0" marR="0" lvl="5"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6pPr>
            <a:lvl7pPr marL="0" marR="0" lvl="6"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7pPr>
            <a:lvl8pPr marL="0" marR="0" lvl="7"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8pPr>
            <a:lvl9pPr marL="0" marR="0" lvl="8"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6"/>
        <p:cNvGrpSpPr/>
        <p:nvPr/>
      </p:nvGrpSpPr>
      <p:grpSpPr>
        <a:xfrm>
          <a:off x="0" y="0"/>
          <a:ext cx="0" cy="0"/>
          <a:chOff x="0" y="0"/>
          <a:chExt cx="0" cy="0"/>
        </a:xfrm>
      </p:grpSpPr>
      <p:cxnSp>
        <p:nvCxnSpPr>
          <p:cNvPr id="97" name="Google Shape;97;p30"/>
          <p:cNvCxnSpPr/>
          <p:nvPr/>
        </p:nvCxnSpPr>
        <p:spPr>
          <a:xfrm rot="10800000">
            <a:off x="6289675" y="5264150"/>
            <a:ext cx="0" cy="914400"/>
          </a:xfrm>
          <a:prstGeom prst="straightConnector1">
            <a:avLst/>
          </a:prstGeom>
          <a:noFill/>
          <a:ln w="19050" cap="flat" cmpd="sng">
            <a:solidFill>
              <a:schemeClr val="accent1"/>
            </a:solidFill>
            <a:prstDash val="solid"/>
            <a:miter lim="800000"/>
            <a:headEnd type="none" w="med" len="med"/>
            <a:tailEnd type="none" w="med" len="med"/>
          </a:ln>
        </p:spPr>
      </p:cxnSp>
      <p:sp>
        <p:nvSpPr>
          <p:cNvPr id="98" name="Google Shape;98;p30"/>
          <p:cNvSpPr txBox="1">
            <a:spLocks noGrp="1"/>
          </p:cNvSpPr>
          <p:nvPr>
            <p:ph type="title"/>
          </p:nvPr>
        </p:nvSpPr>
        <p:spPr>
          <a:xfrm>
            <a:off x="768350" y="585787"/>
            <a:ext cx="7289800" cy="1498600"/>
          </a:xfrm>
          <a:prstGeom prst="rect">
            <a:avLst/>
          </a:prstGeom>
          <a:noFill/>
          <a:ln>
            <a:noFill/>
          </a:ln>
        </p:spPr>
        <p:txBody>
          <a:bodyPr spcFirstLastPara="1" wrap="square" lIns="91425" tIns="45700" rIns="91425" bIns="45700" anchor="ctr" anchorCtr="0">
            <a:normAutofit/>
          </a:bodyPr>
          <a:lstStyle>
            <a:lvl1pPr marR="0" lvl="0"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1pPr>
            <a:lvl2pPr marR="0" lvl="1"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2pPr>
            <a:lvl3pPr marR="0" lvl="2"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3pPr>
            <a:lvl4pPr marR="0" lvl="3"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4pPr>
            <a:lvl5pPr marR="0" lvl="4"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5pPr>
            <a:lvl6pPr marR="0" lvl="5"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6pPr>
            <a:lvl7pPr marR="0" lvl="6"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7pPr>
            <a:lvl8pPr marR="0" lvl="7"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8pPr>
            <a:lvl9pPr marR="0" lvl="8"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9pPr>
          </a:lstStyle>
          <a:p>
            <a:endParaRPr/>
          </a:p>
        </p:txBody>
      </p:sp>
      <p:sp>
        <p:nvSpPr>
          <p:cNvPr id="99" name="Google Shape;99;p30"/>
          <p:cNvSpPr txBox="1">
            <a:spLocks noGrp="1"/>
          </p:cNvSpPr>
          <p:nvPr>
            <p:ph type="body" idx="1"/>
          </p:nvPr>
        </p:nvSpPr>
        <p:spPr>
          <a:xfrm>
            <a:off x="768350" y="2286000"/>
            <a:ext cx="7289800" cy="4022725"/>
          </a:xfrm>
          <a:prstGeom prst="rect">
            <a:avLst/>
          </a:prstGeom>
          <a:noFill/>
          <a:ln>
            <a:noFill/>
          </a:ln>
        </p:spPr>
        <p:txBody>
          <a:bodyPr spcFirstLastPara="1" wrap="square" lIns="45700" tIns="45700" rIns="45700" bIns="45700" anchor="t" anchorCtr="0">
            <a:noAutofit/>
          </a:bodyPr>
          <a:lstStyle>
            <a:lvl1pPr marL="457200" marR="0" lvl="0" indent="-355600" algn="l" rtl="0">
              <a:lnSpc>
                <a:spcPct val="90000"/>
              </a:lnSpc>
              <a:spcBef>
                <a:spcPts val="1200"/>
              </a:spcBef>
              <a:spcAft>
                <a:spcPts val="0"/>
              </a:spcAft>
              <a:buClr>
                <a:schemeClr val="accent1"/>
              </a:buClr>
              <a:buSzPts val="2000"/>
              <a:buFont typeface="Twentieth Century"/>
              <a:buChar char=" "/>
              <a:defRPr sz="2000" b="0" i="0" u="none" strike="noStrike" cap="none">
                <a:solidFill>
                  <a:schemeClr val="dk1"/>
                </a:solidFill>
                <a:latin typeface="Twentieth Century"/>
                <a:ea typeface="Twentieth Century"/>
                <a:cs typeface="Twentieth Century"/>
                <a:sym typeface="Twentieth Century"/>
              </a:defRPr>
            </a:lvl1pPr>
            <a:lvl2pPr marL="914400" marR="0" lvl="1" indent="-330200" algn="l" rtl="0">
              <a:lnSpc>
                <a:spcPct val="90000"/>
              </a:lnSpc>
              <a:spcBef>
                <a:spcPts val="200"/>
              </a:spcBef>
              <a:spcAft>
                <a:spcPts val="0"/>
              </a:spcAft>
              <a:buClr>
                <a:schemeClr val="accent1"/>
              </a:buClr>
              <a:buSzPts val="1600"/>
              <a:buFont typeface="Noto Sans Symbols"/>
              <a:buChar char="🢝"/>
              <a:defRPr sz="1600" b="0" i="0" u="none" strike="noStrike" cap="none">
                <a:solidFill>
                  <a:schemeClr val="dk1"/>
                </a:solidFill>
                <a:latin typeface="Twentieth Century"/>
                <a:ea typeface="Twentieth Century"/>
                <a:cs typeface="Twentieth Century"/>
                <a:sym typeface="Twentieth Century"/>
              </a:defRPr>
            </a:lvl2pPr>
            <a:lvl3pPr marL="1371600" marR="0" lvl="2"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3pPr>
            <a:lvl4pPr marL="1828800" marR="0" lvl="3"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4pPr>
            <a:lvl5pPr marL="2286000" marR="0" lvl="4"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5pPr>
            <a:lvl6pPr marL="2743200" marR="0" lvl="5"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6pPr>
            <a:lvl7pPr marL="3200400" marR="0" lvl="6"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7pPr>
            <a:lvl8pPr marL="3657600" marR="0" lvl="7"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8pPr>
            <a:lvl9pPr marL="4114800" marR="0" lvl="8" indent="-304800" algn="l" rtl="0">
              <a:lnSpc>
                <a:spcPct val="90000"/>
              </a:lnSpc>
              <a:spcBef>
                <a:spcPts val="400"/>
              </a:spcBef>
              <a:spcAft>
                <a:spcPts val="40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100" name="Google Shape;100;p30"/>
          <p:cNvSpPr txBox="1">
            <a:spLocks noGrp="1"/>
          </p:cNvSpPr>
          <p:nvPr>
            <p:ph type="dt" idx="10"/>
          </p:nvPr>
        </p:nvSpPr>
        <p:spPr>
          <a:xfrm>
            <a:off x="768350" y="6470650"/>
            <a:ext cx="1616075" cy="27463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Twentieth Century"/>
                <a:ea typeface="Twentieth Century"/>
                <a:cs typeface="Twentieth Century"/>
                <a:sym typeface="Twentieth Century"/>
              </a:defRPr>
            </a:lvl1pPr>
            <a:lvl2pPr marR="0" lvl="1"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2pPr>
            <a:lvl3pPr marR="0" lvl="2"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3pPr>
            <a:lvl4pPr marR="0" lvl="3"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4pPr>
            <a:lvl5pPr marR="0" lvl="4"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5pPr>
            <a:lvl6pPr marR="0" lvl="5"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6pPr>
            <a:lvl7pPr marR="0" lvl="6"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7pPr>
            <a:lvl8pPr marR="0" lvl="7"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8pPr>
            <a:lvl9pPr marR="0" lvl="8"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101" name="Google Shape;101;p30"/>
          <p:cNvSpPr txBox="1">
            <a:spLocks noGrp="1"/>
          </p:cNvSpPr>
          <p:nvPr>
            <p:ph type="ftr" idx="11"/>
          </p:nvPr>
        </p:nvSpPr>
        <p:spPr>
          <a:xfrm>
            <a:off x="3632200" y="6470650"/>
            <a:ext cx="4425950" cy="27463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Twentieth Century"/>
                <a:ea typeface="Twentieth Century"/>
                <a:cs typeface="Twentieth Century"/>
                <a:sym typeface="Twentieth Century"/>
              </a:defRPr>
            </a:lvl1pPr>
            <a:lvl2pPr marR="0" lvl="1"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2pPr>
            <a:lvl3pPr marR="0" lvl="2"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3pPr>
            <a:lvl4pPr marR="0" lvl="3"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4pPr>
            <a:lvl5pPr marR="0" lvl="4"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5pPr>
            <a:lvl6pPr marR="0" lvl="5"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6pPr>
            <a:lvl7pPr marR="0" lvl="6"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7pPr>
            <a:lvl8pPr marR="0" lvl="7"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8pPr>
            <a:lvl9pPr marR="0" lvl="8"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102" name="Google Shape;102;p30"/>
          <p:cNvSpPr txBox="1">
            <a:spLocks noGrp="1"/>
          </p:cNvSpPr>
          <p:nvPr>
            <p:ph type="sldNum" idx="12"/>
          </p:nvPr>
        </p:nvSpPr>
        <p:spPr>
          <a:xfrm>
            <a:off x="8128000" y="6470650"/>
            <a:ext cx="730250" cy="274637"/>
          </a:xfrm>
          <a:prstGeom prst="rect">
            <a:avLst/>
          </a:prstGeom>
          <a:noFill/>
          <a:ln>
            <a:noFill/>
          </a:ln>
        </p:spPr>
        <p:txBody>
          <a:bodyPr spcFirstLastPara="1" wrap="square" lIns="91425" tIns="45700" rIns="91425" bIns="45700" anchor="ctr" anchorCtr="0">
            <a:noAutofit/>
          </a:bodyPr>
          <a:lstStyle>
            <a:lvl1pPr marL="0" marR="0" lvl="0"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1pPr>
            <a:lvl2pPr marL="0" marR="0" lvl="1"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2pPr>
            <a:lvl3pPr marL="0" marR="0" lvl="2"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3pPr>
            <a:lvl4pPr marL="0" marR="0" lvl="3"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4pPr>
            <a:lvl5pPr marL="0" marR="0" lvl="4"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5pPr>
            <a:lvl6pPr marL="0" marR="0" lvl="5"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6pPr>
            <a:lvl7pPr marL="0" marR="0" lvl="6"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7pPr>
            <a:lvl8pPr marL="0" marR="0" lvl="7"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8pPr>
            <a:lvl9pPr marL="0" marR="0" lvl="8"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2"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0"/>
        <p:cNvGrpSpPr/>
        <p:nvPr/>
      </p:nvGrpSpPr>
      <p:grpSpPr>
        <a:xfrm>
          <a:off x="0" y="0"/>
          <a:ext cx="0" cy="0"/>
          <a:chOff x="0" y="0"/>
          <a:chExt cx="0" cy="0"/>
        </a:xfrm>
      </p:grpSpPr>
      <p:cxnSp>
        <p:nvCxnSpPr>
          <p:cNvPr id="111" name="Google Shape;111;p32"/>
          <p:cNvCxnSpPr/>
          <p:nvPr/>
        </p:nvCxnSpPr>
        <p:spPr>
          <a:xfrm rot="10800000">
            <a:off x="7543800" y="173037"/>
            <a:ext cx="0" cy="685800"/>
          </a:xfrm>
          <a:prstGeom prst="straightConnector1">
            <a:avLst/>
          </a:prstGeom>
          <a:noFill/>
          <a:ln w="19050" cap="flat" cmpd="sng">
            <a:solidFill>
              <a:schemeClr val="accent1"/>
            </a:solidFill>
            <a:prstDash val="solid"/>
            <a:miter lim="800000"/>
            <a:headEnd type="none" w="med" len="med"/>
            <a:tailEnd type="none" w="med" len="med"/>
          </a:ln>
        </p:spPr>
      </p:cxnSp>
      <p:sp>
        <p:nvSpPr>
          <p:cNvPr id="112" name="Google Shape;112;p32"/>
          <p:cNvSpPr txBox="1">
            <a:spLocks noGrp="1"/>
          </p:cNvSpPr>
          <p:nvPr>
            <p:ph type="title"/>
          </p:nvPr>
        </p:nvSpPr>
        <p:spPr>
          <a:xfrm>
            <a:off x="768350" y="585787"/>
            <a:ext cx="7289800" cy="1498600"/>
          </a:xfrm>
          <a:prstGeom prst="rect">
            <a:avLst/>
          </a:prstGeom>
          <a:noFill/>
          <a:ln>
            <a:noFill/>
          </a:ln>
        </p:spPr>
        <p:txBody>
          <a:bodyPr spcFirstLastPara="1" wrap="square" lIns="91425" tIns="45700" rIns="91425" bIns="45700" anchor="ctr" anchorCtr="0">
            <a:normAutofit/>
          </a:bodyPr>
          <a:lstStyle>
            <a:lvl1pPr marR="0" lvl="0"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1pPr>
            <a:lvl2pPr marR="0" lvl="1"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2pPr>
            <a:lvl3pPr marR="0" lvl="2"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3pPr>
            <a:lvl4pPr marR="0" lvl="3"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4pPr>
            <a:lvl5pPr marR="0" lvl="4"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5pPr>
            <a:lvl6pPr marR="0" lvl="5"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6pPr>
            <a:lvl7pPr marR="0" lvl="6"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7pPr>
            <a:lvl8pPr marR="0" lvl="7"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8pPr>
            <a:lvl9pPr marR="0" lvl="8" algn="l" rtl="0">
              <a:lnSpc>
                <a:spcPct val="80000"/>
              </a:lnSpc>
              <a:spcBef>
                <a:spcPts val="0"/>
              </a:spcBef>
              <a:spcAft>
                <a:spcPts val="0"/>
              </a:spcAft>
              <a:buSzPts val="1400"/>
              <a:buNone/>
              <a:defRPr sz="4400" b="0" i="0" u="none" strike="noStrike" cap="none">
                <a:solidFill>
                  <a:srgbClr val="0D0D0D"/>
                </a:solidFill>
                <a:latin typeface="Twentieth Century"/>
                <a:ea typeface="Twentieth Century"/>
                <a:cs typeface="Twentieth Century"/>
                <a:sym typeface="Twentieth Century"/>
              </a:defRPr>
            </a:lvl9pPr>
          </a:lstStyle>
          <a:p>
            <a:endParaRPr/>
          </a:p>
        </p:txBody>
      </p:sp>
      <p:sp>
        <p:nvSpPr>
          <p:cNvPr id="113" name="Google Shape;113;p32"/>
          <p:cNvSpPr txBox="1">
            <a:spLocks noGrp="1"/>
          </p:cNvSpPr>
          <p:nvPr>
            <p:ph type="body" idx="1"/>
          </p:nvPr>
        </p:nvSpPr>
        <p:spPr>
          <a:xfrm>
            <a:off x="768350" y="2286000"/>
            <a:ext cx="7289800" cy="4022725"/>
          </a:xfrm>
          <a:prstGeom prst="rect">
            <a:avLst/>
          </a:prstGeom>
          <a:noFill/>
          <a:ln>
            <a:noFill/>
          </a:ln>
        </p:spPr>
        <p:txBody>
          <a:bodyPr spcFirstLastPara="1" wrap="square" lIns="45700" tIns="45700" rIns="45700" bIns="45700" anchor="t" anchorCtr="0">
            <a:noAutofit/>
          </a:bodyPr>
          <a:lstStyle>
            <a:lvl1pPr marL="457200" marR="0" lvl="0" indent="-355600" algn="l" rtl="0">
              <a:lnSpc>
                <a:spcPct val="90000"/>
              </a:lnSpc>
              <a:spcBef>
                <a:spcPts val="1200"/>
              </a:spcBef>
              <a:spcAft>
                <a:spcPts val="0"/>
              </a:spcAft>
              <a:buClr>
                <a:schemeClr val="accent1"/>
              </a:buClr>
              <a:buSzPts val="2000"/>
              <a:buFont typeface="Twentieth Century"/>
              <a:buChar char=" "/>
              <a:defRPr sz="2000" b="0" i="0" u="none" strike="noStrike" cap="none">
                <a:solidFill>
                  <a:schemeClr val="dk1"/>
                </a:solidFill>
                <a:latin typeface="Twentieth Century"/>
                <a:ea typeface="Twentieth Century"/>
                <a:cs typeface="Twentieth Century"/>
                <a:sym typeface="Twentieth Century"/>
              </a:defRPr>
            </a:lvl1pPr>
            <a:lvl2pPr marL="914400" marR="0" lvl="1" indent="-330200" algn="l" rtl="0">
              <a:lnSpc>
                <a:spcPct val="90000"/>
              </a:lnSpc>
              <a:spcBef>
                <a:spcPts val="200"/>
              </a:spcBef>
              <a:spcAft>
                <a:spcPts val="0"/>
              </a:spcAft>
              <a:buClr>
                <a:schemeClr val="accent1"/>
              </a:buClr>
              <a:buSzPts val="1600"/>
              <a:buFont typeface="Noto Sans Symbols"/>
              <a:buChar char="🢝"/>
              <a:defRPr sz="1600" b="0" i="0" u="none" strike="noStrike" cap="none">
                <a:solidFill>
                  <a:schemeClr val="dk1"/>
                </a:solidFill>
                <a:latin typeface="Twentieth Century"/>
                <a:ea typeface="Twentieth Century"/>
                <a:cs typeface="Twentieth Century"/>
                <a:sym typeface="Twentieth Century"/>
              </a:defRPr>
            </a:lvl2pPr>
            <a:lvl3pPr marL="1371600" marR="0" lvl="2"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3pPr>
            <a:lvl4pPr marL="1828800" marR="0" lvl="3"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4pPr>
            <a:lvl5pPr marL="2286000" marR="0" lvl="4"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5pPr>
            <a:lvl6pPr marL="2743200" marR="0" lvl="5"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6pPr>
            <a:lvl7pPr marL="3200400" marR="0" lvl="6"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7pPr>
            <a:lvl8pPr marL="3657600" marR="0" lvl="7"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8pPr>
            <a:lvl9pPr marL="4114800" marR="0" lvl="8" indent="-304800" algn="l" rtl="0">
              <a:lnSpc>
                <a:spcPct val="90000"/>
              </a:lnSpc>
              <a:spcBef>
                <a:spcPts val="400"/>
              </a:spcBef>
              <a:spcAft>
                <a:spcPts val="40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114" name="Google Shape;114;p32"/>
          <p:cNvSpPr txBox="1">
            <a:spLocks noGrp="1"/>
          </p:cNvSpPr>
          <p:nvPr>
            <p:ph type="dt" idx="10"/>
          </p:nvPr>
        </p:nvSpPr>
        <p:spPr>
          <a:xfrm>
            <a:off x="768350" y="6470650"/>
            <a:ext cx="1616075" cy="27463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Twentieth Century"/>
                <a:ea typeface="Twentieth Century"/>
                <a:cs typeface="Twentieth Century"/>
                <a:sym typeface="Twentieth Century"/>
              </a:defRPr>
            </a:lvl1pPr>
            <a:lvl2pPr marR="0" lvl="1"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2pPr>
            <a:lvl3pPr marR="0" lvl="2"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3pPr>
            <a:lvl4pPr marR="0" lvl="3"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4pPr>
            <a:lvl5pPr marR="0" lvl="4"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5pPr>
            <a:lvl6pPr marR="0" lvl="5"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6pPr>
            <a:lvl7pPr marR="0" lvl="6"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7pPr>
            <a:lvl8pPr marR="0" lvl="7"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8pPr>
            <a:lvl9pPr marR="0" lvl="8"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115" name="Google Shape;115;p32"/>
          <p:cNvSpPr txBox="1">
            <a:spLocks noGrp="1"/>
          </p:cNvSpPr>
          <p:nvPr>
            <p:ph type="ftr" idx="11"/>
          </p:nvPr>
        </p:nvSpPr>
        <p:spPr>
          <a:xfrm>
            <a:off x="3632200" y="6470650"/>
            <a:ext cx="4425950" cy="27463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Twentieth Century"/>
                <a:ea typeface="Twentieth Century"/>
                <a:cs typeface="Twentieth Century"/>
                <a:sym typeface="Twentieth Century"/>
              </a:defRPr>
            </a:lvl1pPr>
            <a:lvl2pPr marR="0" lvl="1"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2pPr>
            <a:lvl3pPr marR="0" lvl="2"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3pPr>
            <a:lvl4pPr marR="0" lvl="3"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4pPr>
            <a:lvl5pPr marR="0" lvl="4"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5pPr>
            <a:lvl6pPr marR="0" lvl="5"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6pPr>
            <a:lvl7pPr marR="0" lvl="6"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7pPr>
            <a:lvl8pPr marR="0" lvl="7"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8pPr>
            <a:lvl9pPr marR="0" lvl="8" algn="l" rtl="0">
              <a:lnSpc>
                <a:spcPct val="100000"/>
              </a:lnSpc>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116" name="Google Shape;116;p32"/>
          <p:cNvSpPr txBox="1">
            <a:spLocks noGrp="1"/>
          </p:cNvSpPr>
          <p:nvPr>
            <p:ph type="sldNum" idx="12"/>
          </p:nvPr>
        </p:nvSpPr>
        <p:spPr>
          <a:xfrm>
            <a:off x="8128000" y="6470650"/>
            <a:ext cx="730250" cy="274637"/>
          </a:xfrm>
          <a:prstGeom prst="rect">
            <a:avLst/>
          </a:prstGeom>
          <a:noFill/>
          <a:ln>
            <a:noFill/>
          </a:ln>
        </p:spPr>
        <p:txBody>
          <a:bodyPr spcFirstLastPara="1" wrap="square" lIns="91425" tIns="45700" rIns="91425" bIns="45700" anchor="ctr" anchorCtr="0">
            <a:noAutofit/>
          </a:bodyPr>
          <a:lstStyle>
            <a:lvl1pPr marL="0" marR="0" lvl="0"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1pPr>
            <a:lvl2pPr marL="0" marR="0" lvl="1"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2pPr>
            <a:lvl3pPr marL="0" marR="0" lvl="2"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3pPr>
            <a:lvl4pPr marL="0" marR="0" lvl="3"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4pPr>
            <a:lvl5pPr marL="0" marR="0" lvl="4"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5pPr>
            <a:lvl6pPr marL="0" marR="0" lvl="5"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6pPr>
            <a:lvl7pPr marL="0" marR="0" lvl="6"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7pPr>
            <a:lvl8pPr marL="0" marR="0" lvl="7"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8pPr>
            <a:lvl9pPr marL="0" marR="0" lvl="8" indent="0" algn="l" rtl="0">
              <a:lnSpc>
                <a:spcPct val="100000"/>
              </a:lnSpc>
              <a:spcBef>
                <a:spcPts val="0"/>
              </a:spcBef>
              <a:spcAft>
                <a:spcPts val="0"/>
              </a:spcAft>
              <a:buClr>
                <a:srgbClr val="0D0D0D"/>
              </a:buClr>
              <a:buSzPts val="1000"/>
              <a:buFont typeface="Twentieth Century"/>
              <a:buNone/>
              <a:defRPr sz="1000" b="0" i="0" u="none">
                <a:solidFill>
                  <a:srgbClr val="0D0D0D"/>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ascip.org/wp-content/uploads/2014/05/ASCIP-Work-Based-Learning-Guidelines-August-2015.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7.png"/><Relationship Id="rId7" Type="http://schemas.openxmlformats.org/officeDocument/2006/relationships/diagramColors" Target="../diagrams/colors1.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6"/>
        <p:cNvGrpSpPr/>
        <p:nvPr/>
      </p:nvGrpSpPr>
      <p:grpSpPr>
        <a:xfrm>
          <a:off x="0" y="0"/>
          <a:ext cx="0" cy="0"/>
          <a:chOff x="0" y="0"/>
          <a:chExt cx="0" cy="0"/>
        </a:xfrm>
      </p:grpSpPr>
      <p:sp>
        <p:nvSpPr>
          <p:cNvPr id="127" name="Google Shape;127;p1"/>
          <p:cNvSpPr/>
          <p:nvPr/>
        </p:nvSpPr>
        <p:spPr>
          <a:xfrm>
            <a:off x="0" y="0"/>
            <a:ext cx="3486150" cy="685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wentieth Century"/>
              <a:ea typeface="Twentieth Century"/>
              <a:cs typeface="Twentieth Century"/>
              <a:sym typeface="Twentieth Century"/>
            </a:endParaRPr>
          </a:p>
        </p:txBody>
      </p:sp>
      <p:sp>
        <p:nvSpPr>
          <p:cNvPr id="128" name="Google Shape;128;p1"/>
          <p:cNvSpPr txBox="1">
            <a:spLocks noGrp="1"/>
          </p:cNvSpPr>
          <p:nvPr>
            <p:ph type="title"/>
          </p:nvPr>
        </p:nvSpPr>
        <p:spPr>
          <a:xfrm>
            <a:off x="482600" y="642937"/>
            <a:ext cx="2562225" cy="5572125"/>
          </a:xfrm>
          <a:prstGeom prst="rect">
            <a:avLst/>
          </a:prstGeom>
          <a:noFill/>
          <a:ln>
            <a:noFill/>
          </a:ln>
        </p:spPr>
        <p:txBody>
          <a:bodyPr spcFirstLastPara="1" wrap="square" lIns="91425" tIns="45700" rIns="91425" bIns="45700" anchor="ctr" anchorCtr="0">
            <a:normAutofit/>
          </a:bodyPr>
          <a:lstStyle/>
          <a:p>
            <a:pPr lvl="0">
              <a:buClr>
                <a:srgbClr val="FFFFFF"/>
              </a:buClr>
              <a:buSzPts val="3700"/>
            </a:pPr>
            <a:r>
              <a:rPr lang="en-US" sz="3700" b="0" i="0" u="none">
                <a:solidFill>
                  <a:srgbClr val="FFFFFF"/>
                </a:solidFill>
                <a:latin typeface="Twentieth Century"/>
                <a:ea typeface="Twentieth Century"/>
                <a:cs typeface="Twentieth Century"/>
                <a:sym typeface="Twentieth Century"/>
              </a:rPr>
              <a:t>R</a:t>
            </a:r>
            <a:r>
              <a:rPr lang="en-US" sz="2400" b="0" i="0" u="none">
                <a:solidFill>
                  <a:srgbClr val="FFFFFF"/>
                </a:solidFill>
                <a:latin typeface="Twentieth Century"/>
                <a:ea typeface="Twentieth Century"/>
                <a:cs typeface="Twentieth Century"/>
                <a:sym typeface="Twentieth Century"/>
              </a:rPr>
              <a:t>EQUIREMENTS OF THE FLSA RELATED TO WORK-BASED LEARNING</a:t>
            </a:r>
            <a:br>
              <a:rPr lang="en-US" sz="2400" b="0" i="0" u="none">
                <a:solidFill>
                  <a:srgbClr val="FFFFFF"/>
                </a:solidFill>
                <a:latin typeface="Twentieth Century"/>
                <a:ea typeface="Twentieth Century"/>
                <a:cs typeface="Twentieth Century"/>
                <a:sym typeface="Twentieth Century"/>
              </a:rPr>
            </a:br>
            <a:br>
              <a:rPr lang="en-US" sz="2400" b="0" i="0" u="none">
                <a:solidFill>
                  <a:srgbClr val="FFFFFF"/>
                </a:solidFill>
                <a:latin typeface="Twentieth Century"/>
                <a:ea typeface="Twentieth Century"/>
                <a:cs typeface="Twentieth Century"/>
                <a:sym typeface="Twentieth Century"/>
              </a:rPr>
            </a:br>
            <a:r>
              <a:rPr lang="en-US" sz="2400">
                <a:hlinkClick r:id="rId3"/>
              </a:rPr>
              <a:t>http://ascip.org/wp-content/uploads/2014/05/ASCIP-Work-Based-Learning-Guidelines-August-2015.pdf</a:t>
            </a:r>
            <a:br>
              <a:rPr lang="en-US" sz="2400"/>
            </a:br>
            <a:endParaRPr sz="2400"/>
          </a:p>
        </p:txBody>
      </p:sp>
      <p:pic>
        <p:nvPicPr>
          <p:cNvPr id="129" name="Google Shape;129;p1"/>
          <p:cNvPicPr preferRelativeResize="0"/>
          <p:nvPr/>
        </p:nvPicPr>
        <p:blipFill rotWithShape="1">
          <a:blip r:embed="rId4">
            <a:alphaModFix/>
          </a:blip>
          <a:srcRect/>
          <a:stretch/>
        </p:blipFill>
        <p:spPr>
          <a:xfrm>
            <a:off x="3803650" y="384175"/>
            <a:ext cx="4895850" cy="60960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2"/>
        <p:cNvGrpSpPr/>
        <p:nvPr/>
      </p:nvGrpSpPr>
      <p:grpSpPr>
        <a:xfrm>
          <a:off x="0" y="0"/>
          <a:ext cx="0" cy="0"/>
          <a:chOff x="0" y="0"/>
          <a:chExt cx="0" cy="0"/>
        </a:xfrm>
      </p:grpSpPr>
      <p:sp>
        <p:nvSpPr>
          <p:cNvPr id="193" name="Google Shape;193;p10"/>
          <p:cNvSpPr/>
          <p:nvPr/>
        </p:nvSpPr>
        <p:spPr>
          <a:xfrm>
            <a:off x="0" y="0"/>
            <a:ext cx="9144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wentieth Century"/>
              <a:ea typeface="Twentieth Century"/>
              <a:cs typeface="Twentieth Century"/>
              <a:sym typeface="Twentieth Century"/>
            </a:endParaRPr>
          </a:p>
        </p:txBody>
      </p:sp>
      <p:sp>
        <p:nvSpPr>
          <p:cNvPr id="194" name="Google Shape;194;p10"/>
          <p:cNvSpPr/>
          <p:nvPr/>
        </p:nvSpPr>
        <p:spPr>
          <a:xfrm>
            <a:off x="0" y="0"/>
            <a:ext cx="3490912" cy="685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wentieth Century"/>
              <a:ea typeface="Twentieth Century"/>
              <a:cs typeface="Twentieth Century"/>
              <a:sym typeface="Twentieth Century"/>
            </a:endParaRPr>
          </a:p>
        </p:txBody>
      </p:sp>
      <p:sp>
        <p:nvSpPr>
          <p:cNvPr id="195" name="Google Shape;195;p10"/>
          <p:cNvSpPr txBox="1">
            <a:spLocks noGrp="1"/>
          </p:cNvSpPr>
          <p:nvPr>
            <p:ph type="title"/>
          </p:nvPr>
        </p:nvSpPr>
        <p:spPr>
          <a:xfrm>
            <a:off x="763375" y="706187"/>
            <a:ext cx="2543100" cy="5248200"/>
          </a:xfrm>
          <a:prstGeom prst="rect">
            <a:avLst/>
          </a:prstGeom>
          <a:noFill/>
          <a:ln>
            <a:noFill/>
          </a:ln>
        </p:spPr>
        <p:txBody>
          <a:bodyPr spcFirstLastPara="1" wrap="square" lIns="91425" tIns="45700" rIns="91425" bIns="45700" anchor="ctr" anchorCtr="0">
            <a:normAutofit/>
          </a:bodyPr>
          <a:lstStyle/>
          <a:p>
            <a:pPr marL="0" lvl="0" indent="0" algn="r" rtl="0">
              <a:lnSpc>
                <a:spcPct val="80000"/>
              </a:lnSpc>
              <a:spcBef>
                <a:spcPts val="0"/>
              </a:spcBef>
              <a:spcAft>
                <a:spcPts val="0"/>
              </a:spcAft>
              <a:buClr>
                <a:srgbClr val="FFFFFF"/>
              </a:buClr>
              <a:buSzPts val="4400"/>
              <a:buFont typeface="Twentieth Century"/>
              <a:buNone/>
            </a:pPr>
            <a:r>
              <a:rPr lang="en-US" sz="4400" b="0" i="0" u="none">
                <a:solidFill>
                  <a:srgbClr val="FFFFFF"/>
                </a:solidFill>
                <a:latin typeface="Twentieth Century"/>
                <a:ea typeface="Twentieth Century"/>
                <a:cs typeface="Twentieth Century"/>
                <a:sym typeface="Twentieth Century"/>
              </a:rPr>
              <a:t>FLSA </a:t>
            </a:r>
            <a:r>
              <a:rPr lang="en-US" sz="2400" b="0" i="0" u="none">
                <a:solidFill>
                  <a:srgbClr val="FFFFFF"/>
                </a:solidFill>
                <a:latin typeface="Twentieth Century"/>
                <a:ea typeface="Twentieth Century"/>
                <a:cs typeface="Twentieth Century"/>
                <a:sym typeface="Twentieth Century"/>
              </a:rPr>
              <a:t>GUIDELINES - CONTINUED</a:t>
            </a:r>
            <a:endParaRPr sz="2400"/>
          </a:p>
        </p:txBody>
      </p:sp>
      <p:sp>
        <p:nvSpPr>
          <p:cNvPr id="196" name="Google Shape;196;p10"/>
          <p:cNvSpPr txBox="1">
            <a:spLocks noGrp="1"/>
          </p:cNvSpPr>
          <p:nvPr>
            <p:ph type="body" idx="1"/>
          </p:nvPr>
        </p:nvSpPr>
        <p:spPr>
          <a:xfrm>
            <a:off x="3581400" y="381000"/>
            <a:ext cx="4860925" cy="6019800"/>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spcFirstLastPara="1" wrap="square" lIns="45700" tIns="45700" rIns="45700" bIns="45700" anchor="ctr" anchorCtr="0">
            <a:noAutofit/>
          </a:bodyPr>
          <a:lstStyle/>
          <a:p>
            <a:pPr marL="90487" marR="0" lvl="0" indent="-152400" algn="l" rtl="0">
              <a:lnSpc>
                <a:spcPct val="90000"/>
              </a:lnSpc>
              <a:spcBef>
                <a:spcPts val="0"/>
              </a:spcBef>
              <a:spcAft>
                <a:spcPts val="0"/>
              </a:spcAft>
              <a:buClr>
                <a:schemeClr val="accent1"/>
              </a:buClr>
              <a:buSzPts val="2400"/>
              <a:buFont typeface="Twentieth Century"/>
              <a:buChar char=" "/>
            </a:pPr>
            <a:r>
              <a:rPr lang="en-US" sz="2400" b="0" i="0" u="none" strike="noStrike" cap="none" dirty="0">
                <a:solidFill>
                  <a:schemeClr val="dk1"/>
                </a:solidFill>
                <a:latin typeface="Twentieth Century"/>
                <a:ea typeface="Twentieth Century"/>
                <a:cs typeface="Twentieth Century"/>
                <a:sym typeface="Twentieth Century"/>
              </a:rPr>
              <a:t>While the existence of an employment relationship will not be determined exclusively based on number of hours, as a rule, each component will not exceed the following limitation during any one school year: </a:t>
            </a:r>
            <a:endParaRPr dirty="0"/>
          </a:p>
          <a:p>
            <a:pPr marL="90487" marR="0" lvl="0" indent="-90487" algn="l" rtl="0">
              <a:lnSpc>
                <a:spcPct val="90000"/>
              </a:lnSpc>
              <a:spcBef>
                <a:spcPts val="1400"/>
              </a:spcBef>
              <a:spcAft>
                <a:spcPts val="0"/>
              </a:spcAft>
              <a:buClr>
                <a:schemeClr val="accent1"/>
              </a:buClr>
              <a:buSzPts val="2400"/>
              <a:buFont typeface="Twentieth Century"/>
              <a:buNone/>
            </a:pPr>
            <a:endParaRPr sz="2400" b="0" i="0" u="none" strike="noStrike" cap="none" dirty="0">
              <a:solidFill>
                <a:schemeClr val="dk1"/>
              </a:solidFill>
              <a:latin typeface="Twentieth Century"/>
              <a:ea typeface="Twentieth Century"/>
              <a:cs typeface="Twentieth Century"/>
              <a:sym typeface="Twentieth Century"/>
            </a:endParaRPr>
          </a:p>
          <a:p>
            <a:pPr marL="112712" marR="0" lvl="1" indent="0" algn="l" rtl="0">
              <a:lnSpc>
                <a:spcPct val="90000"/>
              </a:lnSpc>
              <a:spcBef>
                <a:spcPts val="400"/>
              </a:spcBef>
              <a:spcAft>
                <a:spcPts val="0"/>
              </a:spcAft>
              <a:buClr>
                <a:schemeClr val="accent1"/>
              </a:buClr>
              <a:buSzPts val="2400"/>
              <a:buNone/>
            </a:pPr>
            <a:r>
              <a:rPr lang="en-US" sz="2400" b="0" i="0" u="none" strike="noStrike" cap="none" dirty="0">
                <a:solidFill>
                  <a:schemeClr val="dk1"/>
                </a:solidFill>
                <a:latin typeface="Twentieth Century"/>
                <a:ea typeface="Twentieth Century"/>
                <a:cs typeface="Twentieth Century"/>
                <a:sym typeface="Twentieth Century"/>
              </a:rPr>
              <a:t>Career exploration–5 hours per job experienced </a:t>
            </a:r>
            <a:endParaRPr dirty="0"/>
          </a:p>
          <a:p>
            <a:pPr marL="112712" marR="0" lvl="1" indent="0" algn="l" rtl="0">
              <a:lnSpc>
                <a:spcPct val="90000"/>
              </a:lnSpc>
              <a:spcBef>
                <a:spcPts val="600"/>
              </a:spcBef>
              <a:spcAft>
                <a:spcPts val="0"/>
              </a:spcAft>
              <a:buClr>
                <a:schemeClr val="accent1"/>
              </a:buClr>
              <a:buSzPts val="2400"/>
              <a:buNone/>
            </a:pPr>
            <a:r>
              <a:rPr lang="en-US" sz="2400" b="0" i="0" u="none" strike="noStrike" cap="none" dirty="0">
                <a:solidFill>
                  <a:schemeClr val="dk1"/>
                </a:solidFill>
                <a:latin typeface="Twentieth Century"/>
                <a:ea typeface="Twentieth Century"/>
                <a:cs typeface="Twentieth Century"/>
                <a:sym typeface="Twentieth Century"/>
              </a:rPr>
              <a:t>Career assessment–90 hours per job experienced </a:t>
            </a:r>
            <a:endParaRPr dirty="0"/>
          </a:p>
          <a:p>
            <a:pPr marL="112712" marR="0" lvl="1" indent="0" algn="l" rtl="0">
              <a:lnSpc>
                <a:spcPct val="90000"/>
              </a:lnSpc>
              <a:spcBef>
                <a:spcPts val="600"/>
              </a:spcBef>
              <a:spcAft>
                <a:spcPts val="0"/>
              </a:spcAft>
              <a:buClr>
                <a:schemeClr val="accent1"/>
              </a:buClr>
              <a:buSzPts val="2400"/>
              <a:buNone/>
            </a:pPr>
            <a:r>
              <a:rPr lang="en-US" sz="2400" b="0" i="0" u="none" strike="noStrike" cap="none" dirty="0">
                <a:solidFill>
                  <a:schemeClr val="dk1"/>
                </a:solidFill>
                <a:latin typeface="Twentieth Century"/>
                <a:ea typeface="Twentieth Century"/>
                <a:cs typeface="Twentieth Century"/>
                <a:sym typeface="Twentieth Century"/>
              </a:rPr>
              <a:t>Work-Related training–120 hours per job experienced </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0"/>
        <p:cNvGrpSpPr/>
        <p:nvPr/>
      </p:nvGrpSpPr>
      <p:grpSpPr>
        <a:xfrm>
          <a:off x="0" y="0"/>
          <a:ext cx="0" cy="0"/>
          <a:chOff x="0" y="0"/>
          <a:chExt cx="0" cy="0"/>
        </a:xfrm>
      </p:grpSpPr>
      <p:sp>
        <p:nvSpPr>
          <p:cNvPr id="201" name="Google Shape;201;p11"/>
          <p:cNvSpPr/>
          <p:nvPr/>
        </p:nvSpPr>
        <p:spPr>
          <a:xfrm>
            <a:off x="0" y="0"/>
            <a:ext cx="9144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wentieth Century"/>
              <a:ea typeface="Twentieth Century"/>
              <a:cs typeface="Twentieth Century"/>
              <a:sym typeface="Twentieth Century"/>
            </a:endParaRPr>
          </a:p>
        </p:txBody>
      </p:sp>
      <p:sp>
        <p:nvSpPr>
          <p:cNvPr id="202" name="Google Shape;202;p11"/>
          <p:cNvSpPr/>
          <p:nvPr/>
        </p:nvSpPr>
        <p:spPr>
          <a:xfrm>
            <a:off x="0" y="0"/>
            <a:ext cx="3490912" cy="685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wentieth Century"/>
              <a:ea typeface="Twentieth Century"/>
              <a:cs typeface="Twentieth Century"/>
              <a:sym typeface="Twentieth Century"/>
            </a:endParaRPr>
          </a:p>
        </p:txBody>
      </p:sp>
      <p:sp>
        <p:nvSpPr>
          <p:cNvPr id="203" name="Google Shape;203;p11"/>
          <p:cNvSpPr txBox="1">
            <a:spLocks noGrp="1"/>
          </p:cNvSpPr>
          <p:nvPr>
            <p:ph type="title"/>
          </p:nvPr>
        </p:nvSpPr>
        <p:spPr>
          <a:xfrm>
            <a:off x="723900" y="804862"/>
            <a:ext cx="2543175" cy="5248275"/>
          </a:xfrm>
          <a:prstGeom prst="rect">
            <a:avLst/>
          </a:prstGeom>
          <a:noFill/>
          <a:ln>
            <a:noFill/>
          </a:ln>
        </p:spPr>
        <p:txBody>
          <a:bodyPr spcFirstLastPara="1" wrap="square" lIns="91425" tIns="45700" rIns="91425" bIns="45700" anchor="ctr" anchorCtr="0">
            <a:normAutofit/>
          </a:bodyPr>
          <a:lstStyle/>
          <a:p>
            <a:pPr marL="0" lvl="0" indent="0" algn="r" rtl="0">
              <a:lnSpc>
                <a:spcPct val="80000"/>
              </a:lnSpc>
              <a:spcBef>
                <a:spcPts val="0"/>
              </a:spcBef>
              <a:spcAft>
                <a:spcPts val="0"/>
              </a:spcAft>
              <a:buClr>
                <a:srgbClr val="FFFFFF"/>
              </a:buClr>
              <a:buSzPts val="4400"/>
              <a:buFont typeface="Twentieth Century"/>
              <a:buNone/>
            </a:pPr>
            <a:r>
              <a:rPr lang="en-US" sz="4400" b="0" i="0" u="none">
                <a:solidFill>
                  <a:srgbClr val="FFFFFF"/>
                </a:solidFill>
                <a:latin typeface="Twentieth Century"/>
                <a:ea typeface="Twentieth Century"/>
                <a:cs typeface="Twentieth Century"/>
                <a:sym typeface="Twentieth Century"/>
              </a:rPr>
              <a:t>FLSA </a:t>
            </a:r>
            <a:r>
              <a:rPr lang="en-US" sz="2400" b="0" i="0" u="none">
                <a:solidFill>
                  <a:srgbClr val="FFFFFF"/>
                </a:solidFill>
                <a:latin typeface="Twentieth Century"/>
                <a:ea typeface="Twentieth Century"/>
                <a:cs typeface="Twentieth Century"/>
                <a:sym typeface="Twentieth Century"/>
              </a:rPr>
              <a:t>GUIDELINES - CONTINUED</a:t>
            </a:r>
            <a:endParaRPr sz="2400"/>
          </a:p>
        </p:txBody>
      </p:sp>
      <p:sp>
        <p:nvSpPr>
          <p:cNvPr id="204" name="Google Shape;204;p11"/>
          <p:cNvSpPr txBox="1">
            <a:spLocks noGrp="1"/>
          </p:cNvSpPr>
          <p:nvPr>
            <p:ph type="body" idx="1"/>
          </p:nvPr>
        </p:nvSpPr>
        <p:spPr>
          <a:xfrm>
            <a:off x="3657600" y="457200"/>
            <a:ext cx="4784725" cy="6019800"/>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spcFirstLastPara="1" wrap="square" lIns="45700" tIns="45700" rIns="45700" bIns="45700" anchor="ctr" anchorCtr="0">
            <a:noAutofit/>
          </a:bodyPr>
          <a:lstStyle/>
          <a:p>
            <a:pPr marL="90487" marR="0" lvl="0" indent="-177800" algn="l" rtl="0">
              <a:lnSpc>
                <a:spcPct val="90000"/>
              </a:lnSpc>
              <a:spcBef>
                <a:spcPts val="0"/>
              </a:spcBef>
              <a:spcAft>
                <a:spcPts val="0"/>
              </a:spcAft>
              <a:buClr>
                <a:schemeClr val="accent1"/>
              </a:buClr>
              <a:buSzPts val="2800"/>
              <a:buFont typeface="Twentieth Century"/>
              <a:buChar char=" "/>
            </a:pPr>
            <a:r>
              <a:rPr lang="en-US" sz="2800" b="0" i="0" u="none" strike="noStrike" cap="none" dirty="0">
                <a:solidFill>
                  <a:schemeClr val="dk1"/>
                </a:solidFill>
                <a:latin typeface="Twentieth Century"/>
                <a:ea typeface="Twentieth Century"/>
                <a:cs typeface="Twentieth Century"/>
                <a:sym typeface="Twentieth Century"/>
              </a:rPr>
              <a:t>Students are not automatically entitled to employment at the business at the conclusion of their IEP. However, once a student has become an employee, the student cannot be considered a trainee at that worksite placement unless in a clearly different occupation. </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8"/>
        <p:cNvGrpSpPr/>
        <p:nvPr/>
      </p:nvGrpSpPr>
      <p:grpSpPr>
        <a:xfrm>
          <a:off x="0" y="0"/>
          <a:ext cx="0" cy="0"/>
          <a:chOff x="0" y="0"/>
          <a:chExt cx="0" cy="0"/>
        </a:xfrm>
      </p:grpSpPr>
      <p:sp>
        <p:nvSpPr>
          <p:cNvPr id="209" name="Google Shape;209;p12"/>
          <p:cNvSpPr txBox="1">
            <a:spLocks noGrp="1"/>
          </p:cNvSpPr>
          <p:nvPr>
            <p:ph type="title"/>
          </p:nvPr>
        </p:nvSpPr>
        <p:spPr>
          <a:xfrm>
            <a:off x="768350" y="585787"/>
            <a:ext cx="7289800" cy="1498600"/>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D0D0D"/>
              </a:buClr>
              <a:buSzPts val="4400"/>
              <a:buFont typeface="Arial"/>
              <a:buNone/>
            </a:pPr>
            <a:r>
              <a:rPr lang="en-US" sz="4400" b="0" i="0" u="none">
                <a:solidFill>
                  <a:srgbClr val="0D0D0D"/>
                </a:solidFill>
                <a:latin typeface="Arial"/>
                <a:ea typeface="Arial"/>
                <a:cs typeface="Arial"/>
                <a:sym typeface="Arial"/>
              </a:rPr>
              <a:t>AND, FINALLY…</a:t>
            </a:r>
            <a:endParaRPr/>
          </a:p>
        </p:txBody>
      </p:sp>
      <p:pic>
        <p:nvPicPr>
          <p:cNvPr id="210" name="Google Shape;210;p12" descr="Presentation with Checklist"/>
          <p:cNvPicPr preferRelativeResize="0"/>
          <p:nvPr/>
        </p:nvPicPr>
        <p:blipFill rotWithShape="1">
          <a:blip r:embed="rId3">
            <a:alphaModFix/>
          </a:blip>
          <a:srcRect/>
          <a:stretch/>
        </p:blipFill>
        <p:spPr>
          <a:xfrm>
            <a:off x="768350" y="2754312"/>
            <a:ext cx="2711450" cy="2711450"/>
          </a:xfrm>
          <a:prstGeom prst="rect">
            <a:avLst/>
          </a:prstGeom>
          <a:noFill/>
          <a:ln>
            <a:noFill/>
          </a:ln>
        </p:spPr>
      </p:pic>
      <p:sp>
        <p:nvSpPr>
          <p:cNvPr id="211" name="Google Shape;211;p12"/>
          <p:cNvSpPr txBox="1">
            <a:spLocks noGrp="1"/>
          </p:cNvSpPr>
          <p:nvPr>
            <p:ph type="body" idx="1"/>
          </p:nvPr>
        </p:nvSpPr>
        <p:spPr>
          <a:xfrm>
            <a:off x="3276600" y="1828800"/>
            <a:ext cx="4781550" cy="4479925"/>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spcFirstLastPara="1" wrap="square" lIns="45700" tIns="45700" rIns="45700" bIns="45700" anchor="t" anchorCtr="0">
            <a:noAutofit/>
          </a:bodyPr>
          <a:lstStyle/>
          <a:p>
            <a:pPr marL="90487" marR="0" lvl="0" indent="0" algn="l" rtl="0">
              <a:lnSpc>
                <a:spcPct val="90000"/>
              </a:lnSpc>
              <a:spcBef>
                <a:spcPts val="0"/>
              </a:spcBef>
              <a:spcAft>
                <a:spcPts val="0"/>
              </a:spcAft>
              <a:buClr>
                <a:schemeClr val="accent1"/>
              </a:buClr>
              <a:buSzPts val="2000"/>
              <a:buFont typeface="Twentieth Century"/>
              <a:buNone/>
            </a:pPr>
            <a:endParaRPr sz="2000" b="0" i="0" u="none" strike="noStrike" cap="none" dirty="0">
              <a:solidFill>
                <a:schemeClr val="dk1"/>
              </a:solidFill>
              <a:latin typeface="Twentieth Century"/>
              <a:ea typeface="Twentieth Century"/>
              <a:cs typeface="Twentieth Century"/>
              <a:sym typeface="Twentieth Century"/>
            </a:endParaRPr>
          </a:p>
          <a:p>
            <a:pPr marL="90487" marR="0" lvl="0" indent="-177800" algn="l" rtl="0">
              <a:lnSpc>
                <a:spcPct val="90000"/>
              </a:lnSpc>
              <a:spcBef>
                <a:spcPts val="1400"/>
              </a:spcBef>
              <a:spcAft>
                <a:spcPts val="0"/>
              </a:spcAft>
              <a:buClr>
                <a:schemeClr val="accent1"/>
              </a:buClr>
              <a:buSzPts val="2800"/>
              <a:buFont typeface="Twentieth Century"/>
              <a:buChar char=" "/>
            </a:pPr>
            <a:r>
              <a:rPr lang="en-US" sz="2800" b="0" i="0" u="none" strike="noStrike" cap="none" dirty="0">
                <a:solidFill>
                  <a:schemeClr val="dk1"/>
                </a:solidFill>
                <a:latin typeface="Twentieth Century"/>
                <a:ea typeface="Twentieth Century"/>
                <a:cs typeface="Twentieth Century"/>
                <a:sym typeface="Twentieth Century"/>
              </a:rPr>
              <a:t>Schools and participating businesses are responsible for ensuring that all seven of these guidelines are met. If any of these guidelines are not met, an employment relationship exists, and participating businesses can be held responsible for full compliance with the FLSA. </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5"/>
        <p:cNvGrpSpPr/>
        <p:nvPr/>
      </p:nvGrpSpPr>
      <p:grpSpPr>
        <a:xfrm>
          <a:off x="0" y="0"/>
          <a:ext cx="0" cy="0"/>
          <a:chOff x="0" y="0"/>
          <a:chExt cx="0" cy="0"/>
        </a:xfrm>
      </p:grpSpPr>
      <p:sp>
        <p:nvSpPr>
          <p:cNvPr id="216" name="Google Shape;216;p13"/>
          <p:cNvSpPr txBox="1">
            <a:spLocks noGrp="1"/>
          </p:cNvSpPr>
          <p:nvPr>
            <p:ph type="title"/>
          </p:nvPr>
        </p:nvSpPr>
        <p:spPr>
          <a:xfrm>
            <a:off x="768350" y="585787"/>
            <a:ext cx="7289800" cy="1498600"/>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D0D0D"/>
              </a:buClr>
              <a:buSzPts val="4400"/>
              <a:buFont typeface="Arial"/>
              <a:buNone/>
            </a:pPr>
            <a:r>
              <a:rPr lang="en-US" sz="4400" b="0" i="0" u="none" dirty="0">
                <a:solidFill>
                  <a:srgbClr val="0D0D0D"/>
                </a:solidFill>
                <a:latin typeface="Arial"/>
                <a:ea typeface="Arial"/>
                <a:cs typeface="Arial"/>
                <a:sym typeface="Arial"/>
              </a:rPr>
              <a:t>WHAT DOCUMENTATION IS REQUIRED?</a:t>
            </a:r>
            <a:endParaRPr dirty="0"/>
          </a:p>
        </p:txBody>
      </p:sp>
      <p:pic>
        <p:nvPicPr>
          <p:cNvPr id="217" name="Google Shape;217;p13" descr="Classroom"/>
          <p:cNvPicPr preferRelativeResize="0"/>
          <p:nvPr/>
        </p:nvPicPr>
        <p:blipFill rotWithShape="1">
          <a:blip r:embed="rId3">
            <a:alphaModFix/>
          </a:blip>
          <a:srcRect/>
          <a:stretch/>
        </p:blipFill>
        <p:spPr>
          <a:xfrm>
            <a:off x="768350" y="2754312"/>
            <a:ext cx="2711450" cy="2711450"/>
          </a:xfrm>
          <a:prstGeom prst="rect">
            <a:avLst/>
          </a:prstGeom>
          <a:noFill/>
          <a:ln>
            <a:noFill/>
          </a:ln>
        </p:spPr>
      </p:pic>
      <p:graphicFrame>
        <p:nvGraphicFramePr>
          <p:cNvPr id="2" name="Diagram 1">
            <a:extLst>
              <a:ext uri="{FF2B5EF4-FFF2-40B4-BE49-F238E27FC236}">
                <a16:creationId xmlns:a16="http://schemas.microsoft.com/office/drawing/2014/main" id="{F09C0C2E-2D3B-4C29-9438-87C7EEBD8B68}"/>
              </a:ext>
            </a:extLst>
          </p:cNvPr>
          <p:cNvGraphicFramePr/>
          <p:nvPr>
            <p:extLst>
              <p:ext uri="{D42A27DB-BD31-4B8C-83A1-F6EECF244321}">
                <p14:modId xmlns:p14="http://schemas.microsoft.com/office/powerpoint/2010/main" val="4155691697"/>
              </p:ext>
            </p:extLst>
          </p:nvPr>
        </p:nvGraphicFramePr>
        <p:xfrm>
          <a:off x="3266982" y="1899821"/>
          <a:ext cx="5648417" cy="44089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2"/>
        <p:cNvGrpSpPr/>
        <p:nvPr/>
      </p:nvGrpSpPr>
      <p:grpSpPr>
        <a:xfrm>
          <a:off x="0" y="0"/>
          <a:ext cx="0" cy="0"/>
          <a:chOff x="0" y="0"/>
          <a:chExt cx="0" cy="0"/>
        </a:xfrm>
      </p:grpSpPr>
      <p:sp>
        <p:nvSpPr>
          <p:cNvPr id="223" name="Google Shape;223;p14"/>
          <p:cNvSpPr/>
          <p:nvPr/>
        </p:nvSpPr>
        <p:spPr>
          <a:xfrm>
            <a:off x="0" y="0"/>
            <a:ext cx="3486150" cy="685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wentieth Century"/>
              <a:ea typeface="Twentieth Century"/>
              <a:cs typeface="Twentieth Century"/>
              <a:sym typeface="Twentieth Century"/>
            </a:endParaRPr>
          </a:p>
        </p:txBody>
      </p:sp>
      <p:sp>
        <p:nvSpPr>
          <p:cNvPr id="224" name="Google Shape;224;p14"/>
          <p:cNvSpPr txBox="1">
            <a:spLocks noGrp="1"/>
          </p:cNvSpPr>
          <p:nvPr>
            <p:ph type="title"/>
          </p:nvPr>
        </p:nvSpPr>
        <p:spPr>
          <a:xfrm>
            <a:off x="482600" y="642937"/>
            <a:ext cx="2562225" cy="5572125"/>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FFFFFF"/>
              </a:buClr>
              <a:buSzPts val="2100"/>
              <a:buFont typeface="Arial"/>
              <a:buNone/>
            </a:pPr>
            <a:r>
              <a:rPr lang="en-US" sz="2100" b="0" i="0" u="none">
                <a:solidFill>
                  <a:srgbClr val="FFFFFF"/>
                </a:solidFill>
                <a:latin typeface="Arial"/>
                <a:ea typeface="Arial"/>
                <a:cs typeface="Arial"/>
                <a:sym typeface="Arial"/>
              </a:rPr>
              <a:t>WHAT DOCUMENTATION IS REQUIRED?</a:t>
            </a:r>
            <a:endParaRPr/>
          </a:p>
        </p:txBody>
      </p:sp>
      <p:pic>
        <p:nvPicPr>
          <p:cNvPr id="225" name="Google Shape;225;p14"/>
          <p:cNvPicPr preferRelativeResize="0">
            <a:picLocks noGrp="1"/>
          </p:cNvPicPr>
          <p:nvPr>
            <p:ph type="body" idx="1"/>
          </p:nvPr>
        </p:nvPicPr>
        <p:blipFill rotWithShape="1">
          <a:blip r:embed="rId3">
            <a:alphaModFix/>
          </a:blip>
          <a:srcRect/>
          <a:stretch/>
        </p:blipFill>
        <p:spPr>
          <a:xfrm>
            <a:off x="3498850" y="79375"/>
            <a:ext cx="5548312" cy="64008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9"/>
        <p:cNvGrpSpPr/>
        <p:nvPr/>
      </p:nvGrpSpPr>
      <p:grpSpPr>
        <a:xfrm>
          <a:off x="0" y="0"/>
          <a:ext cx="0" cy="0"/>
          <a:chOff x="0" y="0"/>
          <a:chExt cx="0" cy="0"/>
        </a:xfrm>
      </p:grpSpPr>
      <p:sp>
        <p:nvSpPr>
          <p:cNvPr id="230" name="Google Shape;230;p15"/>
          <p:cNvSpPr/>
          <p:nvPr/>
        </p:nvSpPr>
        <p:spPr>
          <a:xfrm>
            <a:off x="0" y="0"/>
            <a:ext cx="9144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wentieth Century"/>
              <a:ea typeface="Twentieth Century"/>
              <a:cs typeface="Twentieth Century"/>
              <a:sym typeface="Twentieth Century"/>
            </a:endParaRPr>
          </a:p>
        </p:txBody>
      </p:sp>
      <p:sp>
        <p:nvSpPr>
          <p:cNvPr id="231" name="Google Shape;231;p15"/>
          <p:cNvSpPr/>
          <p:nvPr/>
        </p:nvSpPr>
        <p:spPr>
          <a:xfrm>
            <a:off x="0" y="0"/>
            <a:ext cx="3490912" cy="685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wentieth Century"/>
              <a:ea typeface="Twentieth Century"/>
              <a:cs typeface="Twentieth Century"/>
              <a:sym typeface="Twentieth Century"/>
            </a:endParaRPr>
          </a:p>
        </p:txBody>
      </p:sp>
      <p:sp>
        <p:nvSpPr>
          <p:cNvPr id="232" name="Google Shape;232;p15"/>
          <p:cNvSpPr txBox="1">
            <a:spLocks noGrp="1"/>
          </p:cNvSpPr>
          <p:nvPr>
            <p:ph type="title"/>
          </p:nvPr>
        </p:nvSpPr>
        <p:spPr>
          <a:xfrm>
            <a:off x="723900" y="804862"/>
            <a:ext cx="2543175" cy="5248275"/>
          </a:xfrm>
          <a:prstGeom prst="rect">
            <a:avLst/>
          </a:prstGeom>
          <a:noFill/>
          <a:ln>
            <a:noFill/>
          </a:ln>
        </p:spPr>
        <p:txBody>
          <a:bodyPr spcFirstLastPara="1" wrap="square" lIns="91425" tIns="45700" rIns="91425" bIns="45700" anchor="ctr" anchorCtr="0">
            <a:normAutofit/>
          </a:bodyPr>
          <a:lstStyle/>
          <a:p>
            <a:pPr marL="0" lvl="0" indent="0" algn="r" rtl="0">
              <a:lnSpc>
                <a:spcPct val="80000"/>
              </a:lnSpc>
              <a:spcBef>
                <a:spcPts val="0"/>
              </a:spcBef>
              <a:spcAft>
                <a:spcPts val="0"/>
              </a:spcAft>
              <a:buClr>
                <a:srgbClr val="FFFFFF"/>
              </a:buClr>
              <a:buSzPts val="2100"/>
              <a:buFont typeface="Arial"/>
              <a:buNone/>
            </a:pPr>
            <a:r>
              <a:rPr lang="en-US" sz="2100" b="0" i="0" u="none">
                <a:solidFill>
                  <a:srgbClr val="FFFFFF"/>
                </a:solidFill>
                <a:latin typeface="Arial"/>
                <a:ea typeface="Arial"/>
                <a:cs typeface="Arial"/>
                <a:sym typeface="Arial"/>
              </a:rPr>
              <a:t>WHAT DOCUMENTATION IS REQUIRED?</a:t>
            </a:r>
            <a:endParaRPr/>
          </a:p>
        </p:txBody>
      </p:sp>
      <p:sp>
        <p:nvSpPr>
          <p:cNvPr id="233" name="Google Shape;233;p15"/>
          <p:cNvSpPr txBox="1">
            <a:spLocks noGrp="1"/>
          </p:cNvSpPr>
          <p:nvPr>
            <p:ph type="body" idx="1"/>
          </p:nvPr>
        </p:nvSpPr>
        <p:spPr>
          <a:xfrm>
            <a:off x="3713162" y="804862"/>
            <a:ext cx="4729162" cy="5248275"/>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spcFirstLastPara="1" wrap="square" lIns="45700" tIns="45700" rIns="45700" bIns="45700" anchor="ctr" anchorCtr="0">
            <a:noAutofit/>
          </a:bodyPr>
          <a:lstStyle/>
          <a:p>
            <a:pPr marL="90487" marR="0" lvl="0" indent="-90487" algn="l" rtl="0">
              <a:lnSpc>
                <a:spcPct val="90000"/>
              </a:lnSpc>
              <a:spcBef>
                <a:spcPts val="0"/>
              </a:spcBef>
              <a:spcAft>
                <a:spcPts val="0"/>
              </a:spcAft>
              <a:buClr>
                <a:schemeClr val="accent1"/>
              </a:buClr>
              <a:buSzPts val="2000"/>
              <a:buFont typeface="Twentieth Century"/>
              <a:buNone/>
            </a:pPr>
            <a:endParaRPr sz="2000" b="0" i="0" u="none" strike="noStrike" cap="none" dirty="0">
              <a:solidFill>
                <a:schemeClr val="dk1"/>
              </a:solidFill>
              <a:latin typeface="Twentieth Century"/>
              <a:ea typeface="Twentieth Century"/>
              <a:cs typeface="Twentieth Century"/>
              <a:sym typeface="Twentieth Century"/>
            </a:endParaRPr>
          </a:p>
          <a:p>
            <a:pPr marL="90487" marR="0" lvl="0" indent="-90487" algn="l" rtl="0">
              <a:lnSpc>
                <a:spcPct val="90000"/>
              </a:lnSpc>
              <a:spcBef>
                <a:spcPts val="1400"/>
              </a:spcBef>
              <a:spcAft>
                <a:spcPts val="0"/>
              </a:spcAft>
              <a:buClr>
                <a:schemeClr val="accent1"/>
              </a:buClr>
              <a:buSzPts val="2800"/>
              <a:buFont typeface="Twentieth Century"/>
              <a:buNone/>
            </a:pPr>
            <a:r>
              <a:rPr lang="en-US" sz="2800" b="0" i="0" u="none" strike="noStrike" cap="none" dirty="0">
                <a:solidFill>
                  <a:schemeClr val="dk1"/>
                </a:solidFill>
                <a:latin typeface="Twentieth Century"/>
                <a:ea typeface="Twentieth Century"/>
                <a:cs typeface="Twentieth Century"/>
                <a:sym typeface="Twentieth Century"/>
              </a:rPr>
              <a:t>3. Records of student experience (i.e., log of hours spent in WBL activities, progress reports, observation reports, safety training, and performance evaluations). </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7"/>
        <p:cNvGrpSpPr/>
        <p:nvPr/>
      </p:nvGrpSpPr>
      <p:grpSpPr>
        <a:xfrm>
          <a:off x="0" y="0"/>
          <a:ext cx="0" cy="0"/>
          <a:chOff x="0" y="0"/>
          <a:chExt cx="0" cy="0"/>
        </a:xfrm>
      </p:grpSpPr>
      <p:sp>
        <p:nvSpPr>
          <p:cNvPr id="238" name="Google Shape;238;p16"/>
          <p:cNvSpPr/>
          <p:nvPr/>
        </p:nvSpPr>
        <p:spPr>
          <a:xfrm>
            <a:off x="0" y="0"/>
            <a:ext cx="9144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wentieth Century"/>
              <a:ea typeface="Twentieth Century"/>
              <a:cs typeface="Twentieth Century"/>
              <a:sym typeface="Twentieth Century"/>
            </a:endParaRPr>
          </a:p>
        </p:txBody>
      </p:sp>
      <p:sp>
        <p:nvSpPr>
          <p:cNvPr id="239" name="Google Shape;239;p16"/>
          <p:cNvSpPr/>
          <p:nvPr/>
        </p:nvSpPr>
        <p:spPr>
          <a:xfrm>
            <a:off x="0" y="0"/>
            <a:ext cx="3490912" cy="685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wentieth Century"/>
              <a:ea typeface="Twentieth Century"/>
              <a:cs typeface="Twentieth Century"/>
              <a:sym typeface="Twentieth Century"/>
            </a:endParaRPr>
          </a:p>
        </p:txBody>
      </p:sp>
      <p:sp>
        <p:nvSpPr>
          <p:cNvPr id="240" name="Google Shape;240;p16"/>
          <p:cNvSpPr txBox="1">
            <a:spLocks noGrp="1"/>
          </p:cNvSpPr>
          <p:nvPr>
            <p:ph type="title"/>
          </p:nvPr>
        </p:nvSpPr>
        <p:spPr>
          <a:xfrm>
            <a:off x="723900" y="804862"/>
            <a:ext cx="2543175" cy="5248275"/>
          </a:xfrm>
          <a:prstGeom prst="rect">
            <a:avLst/>
          </a:prstGeom>
          <a:noFill/>
          <a:ln>
            <a:noFill/>
          </a:ln>
        </p:spPr>
        <p:txBody>
          <a:bodyPr spcFirstLastPara="1" wrap="square" lIns="91425" tIns="45700" rIns="91425" bIns="45700" anchor="ctr" anchorCtr="0">
            <a:normAutofit/>
          </a:bodyPr>
          <a:lstStyle/>
          <a:p>
            <a:pPr marL="0" lvl="0" indent="0" algn="r" rtl="0">
              <a:lnSpc>
                <a:spcPct val="80000"/>
              </a:lnSpc>
              <a:spcBef>
                <a:spcPts val="0"/>
              </a:spcBef>
              <a:spcAft>
                <a:spcPts val="0"/>
              </a:spcAft>
              <a:buClr>
                <a:srgbClr val="FFFFFF"/>
              </a:buClr>
              <a:buSzPts val="3700"/>
              <a:buFont typeface="Arial"/>
              <a:buNone/>
            </a:pPr>
            <a:r>
              <a:rPr lang="en-US" sz="3200" b="0" i="0" u="none" dirty="0">
                <a:solidFill>
                  <a:srgbClr val="FFFFFF"/>
                </a:solidFill>
                <a:latin typeface="Arial"/>
                <a:ea typeface="Arial"/>
                <a:cs typeface="Arial"/>
                <a:sym typeface="Arial"/>
              </a:rPr>
              <a:t>LIABILITY COVERAGE FOR WBL STUDENTS</a:t>
            </a:r>
            <a:r>
              <a:rPr lang="en-US" sz="3200" b="0" i="0" u="none" dirty="0">
                <a:solidFill>
                  <a:srgbClr val="FFFFFF"/>
                </a:solidFill>
                <a:latin typeface="Twentieth Century"/>
                <a:ea typeface="Twentieth Century"/>
                <a:cs typeface="Twentieth Century"/>
                <a:sym typeface="Twentieth Century"/>
              </a:rPr>
              <a:t> </a:t>
            </a:r>
            <a:endParaRPr sz="3200" dirty="0"/>
          </a:p>
        </p:txBody>
      </p:sp>
      <p:graphicFrame>
        <p:nvGraphicFramePr>
          <p:cNvPr id="2" name="Diagram 1">
            <a:extLst>
              <a:ext uri="{FF2B5EF4-FFF2-40B4-BE49-F238E27FC236}">
                <a16:creationId xmlns:a16="http://schemas.microsoft.com/office/drawing/2014/main" id="{7FD23862-5384-46FE-BDA4-4775BCF3E127}"/>
              </a:ext>
            </a:extLst>
          </p:cNvPr>
          <p:cNvGraphicFramePr/>
          <p:nvPr>
            <p:extLst>
              <p:ext uri="{D42A27DB-BD31-4B8C-83A1-F6EECF244321}">
                <p14:modId xmlns:p14="http://schemas.microsoft.com/office/powerpoint/2010/main" val="3383478716"/>
              </p:ext>
            </p:extLst>
          </p:nvPr>
        </p:nvGraphicFramePr>
        <p:xfrm>
          <a:off x="3581400" y="152400"/>
          <a:ext cx="5562600" cy="632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3"/>
        <p:cNvGrpSpPr/>
        <p:nvPr/>
      </p:nvGrpSpPr>
      <p:grpSpPr>
        <a:xfrm>
          <a:off x="0" y="0"/>
          <a:ext cx="0" cy="0"/>
          <a:chOff x="0" y="0"/>
          <a:chExt cx="0" cy="0"/>
        </a:xfrm>
      </p:grpSpPr>
      <p:sp>
        <p:nvSpPr>
          <p:cNvPr id="134" name="Google Shape;134;p2"/>
          <p:cNvSpPr/>
          <p:nvPr/>
        </p:nvSpPr>
        <p:spPr>
          <a:xfrm>
            <a:off x="0" y="0"/>
            <a:ext cx="9144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wentieth Century"/>
              <a:ea typeface="Twentieth Century"/>
              <a:cs typeface="Twentieth Century"/>
              <a:sym typeface="Twentieth Century"/>
            </a:endParaRPr>
          </a:p>
        </p:txBody>
      </p:sp>
      <p:sp>
        <p:nvSpPr>
          <p:cNvPr id="135" name="Google Shape;135;p2"/>
          <p:cNvSpPr/>
          <p:nvPr/>
        </p:nvSpPr>
        <p:spPr>
          <a:xfrm>
            <a:off x="0" y="0"/>
            <a:ext cx="3490912" cy="685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wentieth Century"/>
              <a:ea typeface="Twentieth Century"/>
              <a:cs typeface="Twentieth Century"/>
              <a:sym typeface="Twentieth Century"/>
            </a:endParaRPr>
          </a:p>
        </p:txBody>
      </p:sp>
      <p:sp>
        <p:nvSpPr>
          <p:cNvPr id="136" name="Google Shape;136;p2"/>
          <p:cNvSpPr txBox="1">
            <a:spLocks noGrp="1"/>
          </p:cNvSpPr>
          <p:nvPr>
            <p:ph type="title"/>
          </p:nvPr>
        </p:nvSpPr>
        <p:spPr>
          <a:xfrm>
            <a:off x="723900" y="804850"/>
            <a:ext cx="2766900" cy="5248200"/>
          </a:xfrm>
          <a:prstGeom prst="rect">
            <a:avLst/>
          </a:prstGeom>
          <a:noFill/>
          <a:ln>
            <a:noFill/>
          </a:ln>
        </p:spPr>
        <p:txBody>
          <a:bodyPr spcFirstLastPara="1" wrap="square" lIns="91425" tIns="45700" rIns="91425" bIns="45700" anchor="ctr" anchorCtr="0">
            <a:normAutofit/>
          </a:bodyPr>
          <a:lstStyle/>
          <a:p>
            <a:pPr marL="0" lvl="0" indent="0" algn="r" rtl="0">
              <a:lnSpc>
                <a:spcPct val="80000"/>
              </a:lnSpc>
              <a:spcBef>
                <a:spcPts val="0"/>
              </a:spcBef>
              <a:spcAft>
                <a:spcPts val="0"/>
              </a:spcAft>
              <a:buClr>
                <a:srgbClr val="FFFFFF"/>
              </a:buClr>
              <a:buSzPts val="2800"/>
              <a:buFont typeface="Arial"/>
              <a:buNone/>
            </a:pPr>
            <a:r>
              <a:rPr lang="en-US" sz="2400" b="0" i="0" u="none">
                <a:solidFill>
                  <a:srgbClr val="FFFFFF"/>
                </a:solidFill>
                <a:latin typeface="Arial"/>
                <a:ea typeface="Arial"/>
                <a:cs typeface="Arial"/>
                <a:sym typeface="Arial"/>
              </a:rPr>
              <a:t>THE FLSA AND WBL CAREER EXPLORATION, CAREER ASSESSMENT, AND WORK-RELATED TRAINING COMPONENTS</a:t>
            </a:r>
            <a:r>
              <a:rPr lang="en-US" sz="2800" b="0" i="0" u="none">
                <a:solidFill>
                  <a:srgbClr val="FFFFFF"/>
                </a:solidFill>
                <a:latin typeface="Twentieth Century"/>
                <a:ea typeface="Twentieth Century"/>
                <a:cs typeface="Twentieth Century"/>
                <a:sym typeface="Twentieth Century"/>
              </a:rPr>
              <a:t> </a:t>
            </a:r>
            <a:endParaRPr/>
          </a:p>
        </p:txBody>
      </p:sp>
      <p:sp>
        <p:nvSpPr>
          <p:cNvPr id="137" name="Google Shape;137;p2"/>
          <p:cNvSpPr txBox="1">
            <a:spLocks noGrp="1"/>
          </p:cNvSpPr>
          <p:nvPr>
            <p:ph type="body" idx="1"/>
          </p:nvPr>
        </p:nvSpPr>
        <p:spPr>
          <a:xfrm>
            <a:off x="3713162" y="804862"/>
            <a:ext cx="4729162" cy="5248275"/>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spcFirstLastPara="1" wrap="square" lIns="45700" tIns="45700" rIns="45700" bIns="45700" anchor="ctr" anchorCtr="0">
            <a:noAutofit/>
          </a:bodyPr>
          <a:lstStyle/>
          <a:p>
            <a:pPr marL="90487" marR="0" lvl="0" indent="0" algn="l" rtl="0">
              <a:lnSpc>
                <a:spcPct val="90000"/>
              </a:lnSpc>
              <a:spcBef>
                <a:spcPts val="0"/>
              </a:spcBef>
              <a:spcAft>
                <a:spcPts val="0"/>
              </a:spcAft>
              <a:buClr>
                <a:schemeClr val="accent1"/>
              </a:buClr>
              <a:buSzPts val="2000"/>
              <a:buFont typeface="Twentieth Century"/>
              <a:buNone/>
            </a:pPr>
            <a:endParaRPr sz="2000" b="0" i="0" u="none" strike="noStrike" cap="none" dirty="0">
              <a:solidFill>
                <a:schemeClr val="dk1"/>
              </a:solidFill>
              <a:latin typeface="Twentieth Century"/>
              <a:ea typeface="Twentieth Century"/>
              <a:cs typeface="Twentieth Century"/>
              <a:sym typeface="Twentieth Century"/>
            </a:endParaRPr>
          </a:p>
          <a:p>
            <a:pPr marL="90487" marR="0" lvl="0" indent="-177800" algn="l" rtl="0">
              <a:lnSpc>
                <a:spcPct val="90000"/>
              </a:lnSpc>
              <a:spcBef>
                <a:spcPts val="1400"/>
              </a:spcBef>
              <a:spcAft>
                <a:spcPts val="0"/>
              </a:spcAft>
              <a:buClr>
                <a:schemeClr val="accent1"/>
              </a:buClr>
              <a:buSzPts val="2800"/>
              <a:buFont typeface="Twentieth Century"/>
              <a:buChar char=" "/>
            </a:pPr>
            <a:r>
              <a:rPr lang="en-US" sz="2800" b="0" i="0" u="none" strike="noStrike" cap="none" dirty="0">
                <a:solidFill>
                  <a:schemeClr val="dk1"/>
                </a:solidFill>
                <a:latin typeface="Twentieth Century"/>
                <a:ea typeface="Twentieth Century"/>
                <a:cs typeface="Twentieth Century"/>
                <a:sym typeface="Twentieth Century"/>
              </a:rPr>
              <a:t>Youth with disabilities who engage in nonpaid career exploration, career assessment, and work-related training activities are not considered employees of the businesses in which they receive these services </a:t>
            </a:r>
            <a:r>
              <a:rPr lang="en-US" sz="2800" b="0" i="0" u="sng" strike="noStrike" cap="none" dirty="0">
                <a:solidFill>
                  <a:schemeClr val="dk1"/>
                </a:solidFill>
                <a:latin typeface="Twentieth Century"/>
                <a:ea typeface="Twentieth Century"/>
                <a:cs typeface="Twentieth Century"/>
                <a:sym typeface="Twentieth Century"/>
              </a:rPr>
              <a:t>only</a:t>
            </a:r>
            <a:r>
              <a:rPr lang="en-US" sz="2800" b="0" i="0" u="none" strike="noStrike" cap="none" dirty="0">
                <a:solidFill>
                  <a:schemeClr val="dk1"/>
                </a:solidFill>
                <a:latin typeface="Twentieth Century"/>
                <a:ea typeface="Twentieth Century"/>
                <a:cs typeface="Twentieth Century"/>
                <a:sym typeface="Twentieth Century"/>
              </a:rPr>
              <a:t> if they can demonstrate compliance with all the following guidelines:</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1"/>
        <p:cNvGrpSpPr/>
        <p:nvPr/>
      </p:nvGrpSpPr>
      <p:grpSpPr>
        <a:xfrm>
          <a:off x="0" y="0"/>
          <a:ext cx="0" cy="0"/>
          <a:chOff x="0" y="0"/>
          <a:chExt cx="0" cy="0"/>
        </a:xfrm>
      </p:grpSpPr>
      <p:sp>
        <p:nvSpPr>
          <p:cNvPr id="142" name="Google Shape;142;p3"/>
          <p:cNvSpPr/>
          <p:nvPr/>
        </p:nvSpPr>
        <p:spPr>
          <a:xfrm>
            <a:off x="0" y="0"/>
            <a:ext cx="9144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wentieth Century"/>
              <a:ea typeface="Twentieth Century"/>
              <a:cs typeface="Twentieth Century"/>
              <a:sym typeface="Twentieth Century"/>
            </a:endParaRPr>
          </a:p>
        </p:txBody>
      </p:sp>
      <p:sp>
        <p:nvSpPr>
          <p:cNvPr id="143" name="Google Shape;143;p3"/>
          <p:cNvSpPr/>
          <p:nvPr/>
        </p:nvSpPr>
        <p:spPr>
          <a:xfrm>
            <a:off x="0" y="0"/>
            <a:ext cx="3490912" cy="685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wentieth Century"/>
              <a:ea typeface="Twentieth Century"/>
              <a:cs typeface="Twentieth Century"/>
              <a:sym typeface="Twentieth Century"/>
            </a:endParaRPr>
          </a:p>
        </p:txBody>
      </p:sp>
      <p:sp>
        <p:nvSpPr>
          <p:cNvPr id="144" name="Google Shape;144;p3"/>
          <p:cNvSpPr txBox="1">
            <a:spLocks noGrp="1"/>
          </p:cNvSpPr>
          <p:nvPr>
            <p:ph type="title"/>
          </p:nvPr>
        </p:nvSpPr>
        <p:spPr>
          <a:xfrm>
            <a:off x="723900" y="804862"/>
            <a:ext cx="2543175" cy="5248275"/>
          </a:xfrm>
          <a:prstGeom prst="rect">
            <a:avLst/>
          </a:prstGeom>
          <a:noFill/>
          <a:ln>
            <a:noFill/>
          </a:ln>
        </p:spPr>
        <p:txBody>
          <a:bodyPr spcFirstLastPara="1" wrap="square" lIns="91425" tIns="45700" rIns="91425" bIns="45700" anchor="ctr" anchorCtr="0">
            <a:normAutofit/>
          </a:bodyPr>
          <a:lstStyle/>
          <a:p>
            <a:pPr marL="0" lvl="0" indent="0" algn="r" rtl="0">
              <a:lnSpc>
                <a:spcPct val="80000"/>
              </a:lnSpc>
              <a:spcBef>
                <a:spcPts val="0"/>
              </a:spcBef>
              <a:spcAft>
                <a:spcPts val="0"/>
              </a:spcAft>
              <a:buClr>
                <a:srgbClr val="FFFFFF"/>
              </a:buClr>
              <a:buSzPts val="4400"/>
              <a:buFont typeface="Twentieth Century"/>
              <a:buNone/>
            </a:pPr>
            <a:r>
              <a:rPr lang="en-US" sz="4400" b="0" i="0" u="none">
                <a:solidFill>
                  <a:srgbClr val="FFFFFF"/>
                </a:solidFill>
                <a:latin typeface="Twentieth Century"/>
                <a:ea typeface="Twentieth Century"/>
                <a:cs typeface="Twentieth Century"/>
                <a:sym typeface="Twentieth Century"/>
              </a:rPr>
              <a:t>FLSA &amp; WBL </a:t>
            </a:r>
            <a:r>
              <a:rPr lang="en-US" sz="2400" b="0" i="0" u="none">
                <a:solidFill>
                  <a:srgbClr val="FFFFFF"/>
                </a:solidFill>
                <a:latin typeface="Twentieth Century"/>
                <a:ea typeface="Twentieth Century"/>
                <a:cs typeface="Twentieth Century"/>
                <a:sym typeface="Twentieth Century"/>
              </a:rPr>
              <a:t>GUIDELINES</a:t>
            </a:r>
            <a:endParaRPr sz="2400"/>
          </a:p>
        </p:txBody>
      </p:sp>
      <p:sp>
        <p:nvSpPr>
          <p:cNvPr id="145" name="Google Shape;145;p3"/>
          <p:cNvSpPr txBox="1">
            <a:spLocks noGrp="1"/>
          </p:cNvSpPr>
          <p:nvPr>
            <p:ph type="body" idx="1"/>
          </p:nvPr>
        </p:nvSpPr>
        <p:spPr>
          <a:xfrm>
            <a:off x="3713162" y="804862"/>
            <a:ext cx="4729162" cy="5248275"/>
          </a:xfrm>
          <a:prstGeom prst="rect">
            <a:avLst/>
          </a:prstGeom>
          <a:ln/>
        </p:spPr>
        <p:style>
          <a:lnRef idx="0">
            <a:schemeClr val="accent6"/>
          </a:lnRef>
          <a:fillRef idx="3">
            <a:schemeClr val="accent6"/>
          </a:fillRef>
          <a:effectRef idx="3">
            <a:schemeClr val="accent6"/>
          </a:effectRef>
          <a:fontRef idx="minor">
            <a:schemeClr val="lt1"/>
          </a:fontRef>
        </p:style>
        <p:txBody>
          <a:bodyPr spcFirstLastPara="1" wrap="square" lIns="45700" tIns="45700" rIns="45700" bIns="45700" anchor="ctr" anchorCtr="0">
            <a:noAutofit/>
          </a:bodyPr>
          <a:lstStyle/>
          <a:p>
            <a:pPr marL="90487" marR="0" lvl="0" indent="0" algn="l" rtl="0">
              <a:lnSpc>
                <a:spcPct val="90000"/>
              </a:lnSpc>
              <a:spcBef>
                <a:spcPts val="0"/>
              </a:spcBef>
              <a:spcAft>
                <a:spcPts val="0"/>
              </a:spcAft>
              <a:buClr>
                <a:schemeClr val="accent1"/>
              </a:buClr>
              <a:buSzPts val="2000"/>
              <a:buFont typeface="Twentieth Century"/>
              <a:buNone/>
            </a:pPr>
            <a:endParaRPr sz="2000" b="0" i="0" u="none" strike="noStrike" cap="none" dirty="0">
              <a:solidFill>
                <a:schemeClr val="dk1"/>
              </a:solidFill>
              <a:latin typeface="Twentieth Century"/>
              <a:ea typeface="Twentieth Century"/>
              <a:cs typeface="Twentieth Century"/>
              <a:sym typeface="Twentieth Century"/>
            </a:endParaRPr>
          </a:p>
          <a:p>
            <a:pPr marL="0" marR="0" lvl="0" indent="0" algn="l" rtl="0">
              <a:lnSpc>
                <a:spcPct val="90000"/>
              </a:lnSpc>
              <a:spcBef>
                <a:spcPts val="1400"/>
              </a:spcBef>
              <a:spcAft>
                <a:spcPts val="0"/>
              </a:spcAft>
              <a:buClr>
                <a:schemeClr val="accent1"/>
              </a:buClr>
              <a:buSzPts val="2800"/>
              <a:buNone/>
            </a:pPr>
            <a:r>
              <a:rPr lang="en-US" sz="2800" b="0" i="0" u="none" strike="noStrike" cap="none" dirty="0">
                <a:solidFill>
                  <a:schemeClr val="dk1"/>
                </a:solidFill>
                <a:latin typeface="Twentieth Century"/>
                <a:ea typeface="Twentieth Century"/>
                <a:cs typeface="Twentieth Century"/>
                <a:sym typeface="Twentieth Century"/>
              </a:rPr>
              <a:t>Participants will be youth with physical and/or mental disabilities for whom competitive employment at or above the minimum wage level is not immediately obtainable and who, because of their disability, will need intensive ongoing support to perform in a work setting. </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9"/>
        <p:cNvGrpSpPr/>
        <p:nvPr/>
      </p:nvGrpSpPr>
      <p:grpSpPr>
        <a:xfrm>
          <a:off x="0" y="0"/>
          <a:ext cx="0" cy="0"/>
          <a:chOff x="0" y="0"/>
          <a:chExt cx="0" cy="0"/>
        </a:xfrm>
      </p:grpSpPr>
      <p:sp>
        <p:nvSpPr>
          <p:cNvPr id="150" name="Google Shape;150;p4"/>
          <p:cNvSpPr/>
          <p:nvPr/>
        </p:nvSpPr>
        <p:spPr>
          <a:xfrm>
            <a:off x="0" y="0"/>
            <a:ext cx="3486150" cy="685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wentieth Century"/>
              <a:ea typeface="Twentieth Century"/>
              <a:cs typeface="Twentieth Century"/>
              <a:sym typeface="Twentieth Century"/>
            </a:endParaRPr>
          </a:p>
        </p:txBody>
      </p:sp>
      <p:sp>
        <p:nvSpPr>
          <p:cNvPr id="151" name="Google Shape;151;p4"/>
          <p:cNvSpPr txBox="1">
            <a:spLocks noGrp="1"/>
          </p:cNvSpPr>
          <p:nvPr>
            <p:ph type="title"/>
          </p:nvPr>
        </p:nvSpPr>
        <p:spPr>
          <a:xfrm>
            <a:off x="482600" y="642937"/>
            <a:ext cx="2562225" cy="5572125"/>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FFFFFF"/>
              </a:buClr>
              <a:buSzPts val="4400"/>
              <a:buFont typeface="Twentieth Century"/>
              <a:buNone/>
            </a:pPr>
            <a:r>
              <a:rPr lang="en-US" sz="4400" b="0" i="0" u="none">
                <a:solidFill>
                  <a:srgbClr val="FFFFFF"/>
                </a:solidFill>
                <a:latin typeface="Twentieth Century"/>
                <a:ea typeface="Twentieth Century"/>
                <a:cs typeface="Twentieth Century"/>
                <a:sym typeface="Twentieth Century"/>
              </a:rPr>
              <a:t>FLSA &amp; WBL </a:t>
            </a:r>
            <a:r>
              <a:rPr lang="en-US" sz="2400" b="0" i="0" u="none">
                <a:solidFill>
                  <a:srgbClr val="FFFFFF"/>
                </a:solidFill>
                <a:latin typeface="Twentieth Century"/>
                <a:ea typeface="Twentieth Century"/>
                <a:cs typeface="Twentieth Century"/>
                <a:sym typeface="Twentieth Century"/>
              </a:rPr>
              <a:t>GUIDELINES – CONT.</a:t>
            </a:r>
            <a:endParaRPr sz="2400"/>
          </a:p>
        </p:txBody>
      </p:sp>
      <p:pic>
        <p:nvPicPr>
          <p:cNvPr id="152" name="Google Shape;152;p4"/>
          <p:cNvPicPr preferRelativeResize="0">
            <a:picLocks noGrp="1"/>
          </p:cNvPicPr>
          <p:nvPr>
            <p:ph type="body" idx="1"/>
          </p:nvPr>
        </p:nvPicPr>
        <p:blipFill rotWithShape="1">
          <a:blip r:embed="rId3">
            <a:alphaModFix/>
          </a:blip>
          <a:srcRect/>
          <a:stretch/>
        </p:blipFill>
        <p:spPr>
          <a:xfrm>
            <a:off x="3712869" y="228599"/>
            <a:ext cx="4718050" cy="64008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6"/>
        <p:cNvGrpSpPr/>
        <p:nvPr/>
      </p:nvGrpSpPr>
      <p:grpSpPr>
        <a:xfrm>
          <a:off x="0" y="0"/>
          <a:ext cx="0" cy="0"/>
          <a:chOff x="0" y="0"/>
          <a:chExt cx="0" cy="0"/>
        </a:xfrm>
      </p:grpSpPr>
      <p:sp>
        <p:nvSpPr>
          <p:cNvPr id="157" name="Google Shape;157;p5"/>
          <p:cNvSpPr/>
          <p:nvPr/>
        </p:nvSpPr>
        <p:spPr>
          <a:xfrm>
            <a:off x="0" y="0"/>
            <a:ext cx="3486150" cy="685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wentieth Century"/>
              <a:ea typeface="Twentieth Century"/>
              <a:cs typeface="Twentieth Century"/>
              <a:sym typeface="Twentieth Century"/>
            </a:endParaRPr>
          </a:p>
        </p:txBody>
      </p:sp>
      <p:sp>
        <p:nvSpPr>
          <p:cNvPr id="158" name="Google Shape;158;p5"/>
          <p:cNvSpPr txBox="1">
            <a:spLocks noGrp="1"/>
          </p:cNvSpPr>
          <p:nvPr>
            <p:ph type="title"/>
          </p:nvPr>
        </p:nvSpPr>
        <p:spPr>
          <a:xfrm>
            <a:off x="482600" y="642937"/>
            <a:ext cx="2562225" cy="5572125"/>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FFFFFF"/>
              </a:buClr>
              <a:buSzPts val="4400"/>
              <a:buFont typeface="Twentieth Century"/>
              <a:buNone/>
            </a:pPr>
            <a:r>
              <a:rPr lang="en-US" sz="4400" b="0" i="0" u="none">
                <a:solidFill>
                  <a:srgbClr val="FFFFFF"/>
                </a:solidFill>
                <a:latin typeface="Twentieth Century"/>
                <a:ea typeface="Twentieth Century"/>
                <a:cs typeface="Twentieth Century"/>
                <a:sym typeface="Twentieth Century"/>
              </a:rPr>
              <a:t>FLSA &amp; WBL </a:t>
            </a:r>
            <a:r>
              <a:rPr lang="en-US" sz="2400" b="0" i="0" u="none">
                <a:solidFill>
                  <a:srgbClr val="FFFFFF"/>
                </a:solidFill>
                <a:latin typeface="Twentieth Century"/>
                <a:ea typeface="Twentieth Century"/>
                <a:cs typeface="Twentieth Century"/>
                <a:sym typeface="Twentieth Century"/>
              </a:rPr>
              <a:t>GUIDELINES – CONT</a:t>
            </a:r>
            <a:r>
              <a:rPr lang="en-US" sz="4400" b="0" i="0" u="none">
                <a:solidFill>
                  <a:srgbClr val="FFFFFF"/>
                </a:solidFill>
                <a:latin typeface="Twentieth Century"/>
                <a:ea typeface="Twentieth Century"/>
                <a:cs typeface="Twentieth Century"/>
                <a:sym typeface="Twentieth Century"/>
              </a:rPr>
              <a:t>.</a:t>
            </a:r>
            <a:endParaRPr/>
          </a:p>
        </p:txBody>
      </p:sp>
      <p:pic>
        <p:nvPicPr>
          <p:cNvPr id="159" name="Google Shape;159;p5"/>
          <p:cNvPicPr preferRelativeResize="0">
            <a:picLocks noGrp="1"/>
          </p:cNvPicPr>
          <p:nvPr>
            <p:ph type="body" idx="1"/>
          </p:nvPr>
        </p:nvPicPr>
        <p:blipFill rotWithShape="1">
          <a:blip r:embed="rId3">
            <a:alphaModFix/>
          </a:blip>
          <a:srcRect/>
          <a:stretch/>
        </p:blipFill>
        <p:spPr>
          <a:xfrm>
            <a:off x="3660127" y="-1"/>
            <a:ext cx="5200650" cy="6858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3"/>
        <p:cNvGrpSpPr/>
        <p:nvPr/>
      </p:nvGrpSpPr>
      <p:grpSpPr>
        <a:xfrm>
          <a:off x="0" y="0"/>
          <a:ext cx="0" cy="0"/>
          <a:chOff x="0" y="0"/>
          <a:chExt cx="0" cy="0"/>
        </a:xfrm>
      </p:grpSpPr>
      <p:sp>
        <p:nvSpPr>
          <p:cNvPr id="164" name="Google Shape;164;p6"/>
          <p:cNvSpPr/>
          <p:nvPr/>
        </p:nvSpPr>
        <p:spPr>
          <a:xfrm>
            <a:off x="0" y="0"/>
            <a:ext cx="3486150" cy="685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wentieth Century"/>
              <a:ea typeface="Twentieth Century"/>
              <a:cs typeface="Twentieth Century"/>
              <a:sym typeface="Twentieth Century"/>
            </a:endParaRPr>
          </a:p>
        </p:txBody>
      </p:sp>
      <p:sp>
        <p:nvSpPr>
          <p:cNvPr id="165" name="Google Shape;165;p6"/>
          <p:cNvSpPr txBox="1">
            <a:spLocks noGrp="1"/>
          </p:cNvSpPr>
          <p:nvPr>
            <p:ph type="title"/>
          </p:nvPr>
        </p:nvSpPr>
        <p:spPr>
          <a:xfrm>
            <a:off x="482600" y="642937"/>
            <a:ext cx="2562225" cy="5572125"/>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FFFFFF"/>
              </a:buClr>
              <a:buSzPts val="4400"/>
              <a:buFont typeface="Twentieth Century"/>
              <a:buNone/>
            </a:pPr>
            <a:r>
              <a:rPr lang="en-US" sz="4400" b="0" i="0" u="none">
                <a:solidFill>
                  <a:srgbClr val="FFFFFF"/>
                </a:solidFill>
                <a:latin typeface="Twentieth Century"/>
                <a:ea typeface="Twentieth Century"/>
                <a:cs typeface="Twentieth Century"/>
                <a:sym typeface="Twentieth Century"/>
              </a:rPr>
              <a:t>FLSA &amp; WBL </a:t>
            </a:r>
            <a:r>
              <a:rPr lang="en-US" sz="2400" b="0" i="0" u="none">
                <a:solidFill>
                  <a:srgbClr val="FFFFFF"/>
                </a:solidFill>
                <a:latin typeface="Twentieth Century"/>
                <a:ea typeface="Twentieth Century"/>
                <a:cs typeface="Twentieth Century"/>
                <a:sym typeface="Twentieth Century"/>
              </a:rPr>
              <a:t>GUIDELINES – CONT.</a:t>
            </a:r>
            <a:endParaRPr sz="2400"/>
          </a:p>
        </p:txBody>
      </p:sp>
      <p:pic>
        <p:nvPicPr>
          <p:cNvPr id="166" name="Google Shape;166;p6"/>
          <p:cNvPicPr preferRelativeResize="0">
            <a:picLocks noGrp="1"/>
          </p:cNvPicPr>
          <p:nvPr>
            <p:ph type="body" idx="1"/>
          </p:nvPr>
        </p:nvPicPr>
        <p:blipFill rotWithShape="1">
          <a:blip r:embed="rId3">
            <a:alphaModFix/>
          </a:blip>
          <a:srcRect/>
          <a:stretch/>
        </p:blipFill>
        <p:spPr>
          <a:xfrm>
            <a:off x="3803650" y="231775"/>
            <a:ext cx="5121275" cy="64738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0"/>
        <p:cNvGrpSpPr/>
        <p:nvPr/>
      </p:nvGrpSpPr>
      <p:grpSpPr>
        <a:xfrm>
          <a:off x="0" y="0"/>
          <a:ext cx="0" cy="0"/>
          <a:chOff x="0" y="0"/>
          <a:chExt cx="0" cy="0"/>
        </a:xfrm>
      </p:grpSpPr>
      <p:sp>
        <p:nvSpPr>
          <p:cNvPr id="171" name="Google Shape;171;p7"/>
          <p:cNvSpPr txBox="1">
            <a:spLocks noGrp="1"/>
          </p:cNvSpPr>
          <p:nvPr>
            <p:ph type="title"/>
          </p:nvPr>
        </p:nvSpPr>
        <p:spPr>
          <a:xfrm>
            <a:off x="768350" y="585787"/>
            <a:ext cx="7289800" cy="1498600"/>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rgbClr val="0D0D0D"/>
              </a:buClr>
              <a:buSzPts val="4400"/>
              <a:buFont typeface="Twentieth Century"/>
              <a:buNone/>
            </a:pPr>
            <a:r>
              <a:rPr lang="en-US" sz="4400" b="0" i="0" u="none" dirty="0">
                <a:solidFill>
                  <a:srgbClr val="0D0D0D"/>
                </a:solidFill>
                <a:latin typeface="Twentieth Century"/>
                <a:ea typeface="Twentieth Century"/>
                <a:cs typeface="Twentieth Century"/>
                <a:sym typeface="Twentieth Century"/>
              </a:rPr>
              <a:t>FLSA &amp; WBL </a:t>
            </a:r>
            <a:r>
              <a:rPr lang="en-US" dirty="0"/>
              <a:t>Seven Factors</a:t>
            </a:r>
            <a:endParaRPr dirty="0"/>
          </a:p>
        </p:txBody>
      </p:sp>
      <p:pic>
        <p:nvPicPr>
          <p:cNvPr id="172" name="Google Shape;172;p7"/>
          <p:cNvPicPr preferRelativeResize="0">
            <a:picLocks noGrp="1"/>
          </p:cNvPicPr>
          <p:nvPr>
            <p:ph type="body" idx="1"/>
          </p:nvPr>
        </p:nvPicPr>
        <p:blipFill rotWithShape="1">
          <a:blip r:embed="rId3">
            <a:alphaModFix/>
          </a:blip>
          <a:srcRect/>
          <a:stretch/>
        </p:blipFill>
        <p:spPr>
          <a:xfrm>
            <a:off x="533400" y="1597025"/>
            <a:ext cx="8077200" cy="50419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6"/>
        <p:cNvGrpSpPr/>
        <p:nvPr/>
      </p:nvGrpSpPr>
      <p:grpSpPr>
        <a:xfrm>
          <a:off x="0" y="0"/>
          <a:ext cx="0" cy="0"/>
          <a:chOff x="0" y="0"/>
          <a:chExt cx="0" cy="0"/>
        </a:xfrm>
      </p:grpSpPr>
      <p:sp>
        <p:nvSpPr>
          <p:cNvPr id="177" name="Google Shape;177;p8"/>
          <p:cNvSpPr/>
          <p:nvPr/>
        </p:nvSpPr>
        <p:spPr>
          <a:xfrm>
            <a:off x="0" y="0"/>
            <a:ext cx="9144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wentieth Century"/>
              <a:ea typeface="Twentieth Century"/>
              <a:cs typeface="Twentieth Century"/>
              <a:sym typeface="Twentieth Century"/>
            </a:endParaRPr>
          </a:p>
        </p:txBody>
      </p:sp>
      <p:sp>
        <p:nvSpPr>
          <p:cNvPr id="178" name="Google Shape;178;p8"/>
          <p:cNvSpPr/>
          <p:nvPr/>
        </p:nvSpPr>
        <p:spPr>
          <a:xfrm>
            <a:off x="0" y="0"/>
            <a:ext cx="3490912" cy="685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wentieth Century"/>
              <a:ea typeface="Twentieth Century"/>
              <a:cs typeface="Twentieth Century"/>
              <a:sym typeface="Twentieth Century"/>
            </a:endParaRPr>
          </a:p>
        </p:txBody>
      </p:sp>
      <p:sp>
        <p:nvSpPr>
          <p:cNvPr id="179" name="Google Shape;179;p8"/>
          <p:cNvSpPr txBox="1">
            <a:spLocks noGrp="1"/>
          </p:cNvSpPr>
          <p:nvPr>
            <p:ph type="title"/>
          </p:nvPr>
        </p:nvSpPr>
        <p:spPr>
          <a:xfrm>
            <a:off x="723900" y="804862"/>
            <a:ext cx="2543175" cy="5248275"/>
          </a:xfrm>
          <a:prstGeom prst="rect">
            <a:avLst/>
          </a:prstGeom>
          <a:noFill/>
          <a:ln>
            <a:noFill/>
          </a:ln>
        </p:spPr>
        <p:txBody>
          <a:bodyPr spcFirstLastPara="1" wrap="square" lIns="91425" tIns="45700" rIns="91425" bIns="45700" anchor="ctr" anchorCtr="0">
            <a:normAutofit/>
          </a:bodyPr>
          <a:lstStyle/>
          <a:p>
            <a:pPr marL="0" lvl="0" indent="0" algn="r" rtl="0">
              <a:lnSpc>
                <a:spcPct val="80000"/>
              </a:lnSpc>
              <a:spcBef>
                <a:spcPts val="0"/>
              </a:spcBef>
              <a:spcAft>
                <a:spcPts val="0"/>
              </a:spcAft>
              <a:buClr>
                <a:srgbClr val="FFFFFF"/>
              </a:buClr>
              <a:buSzPts val="4400"/>
              <a:buFont typeface="Twentieth Century"/>
              <a:buNone/>
            </a:pPr>
            <a:r>
              <a:rPr lang="en-US" sz="4400" b="0" i="0" u="none">
                <a:solidFill>
                  <a:srgbClr val="FFFFFF"/>
                </a:solidFill>
                <a:latin typeface="Twentieth Century"/>
                <a:ea typeface="Twentieth Century"/>
                <a:cs typeface="Twentieth Century"/>
                <a:sym typeface="Twentieth Century"/>
              </a:rPr>
              <a:t>FLSA </a:t>
            </a:r>
            <a:r>
              <a:rPr lang="en-US" sz="2400" b="0" i="0" u="none">
                <a:solidFill>
                  <a:srgbClr val="FFFFFF"/>
                </a:solidFill>
                <a:latin typeface="Twentieth Century"/>
                <a:ea typeface="Twentieth Century"/>
                <a:cs typeface="Twentieth Century"/>
                <a:sym typeface="Twentieth Century"/>
              </a:rPr>
              <a:t>GUIDELINES - CONTINUED</a:t>
            </a:r>
            <a:endParaRPr sz="2400"/>
          </a:p>
        </p:txBody>
      </p:sp>
      <p:sp>
        <p:nvSpPr>
          <p:cNvPr id="180" name="Google Shape;180;p8"/>
          <p:cNvSpPr txBox="1">
            <a:spLocks noGrp="1"/>
          </p:cNvSpPr>
          <p:nvPr>
            <p:ph type="body" idx="1"/>
          </p:nvPr>
        </p:nvSpPr>
        <p:spPr>
          <a:xfrm>
            <a:off x="3713162" y="804862"/>
            <a:ext cx="4729162" cy="5248275"/>
          </a:xfrm>
          <a:prstGeom prst="rect">
            <a:avLst/>
          </a:prstGeom>
          <a:ln/>
        </p:spPr>
        <p:style>
          <a:lnRef idx="0">
            <a:schemeClr val="accent2"/>
          </a:lnRef>
          <a:fillRef idx="3">
            <a:schemeClr val="accent2"/>
          </a:fillRef>
          <a:effectRef idx="3">
            <a:schemeClr val="accent2"/>
          </a:effectRef>
          <a:fontRef idx="minor">
            <a:schemeClr val="lt1"/>
          </a:fontRef>
        </p:style>
        <p:txBody>
          <a:bodyPr spcFirstLastPara="1" wrap="square" lIns="45700" tIns="45700" rIns="45700" bIns="45700" anchor="ctr" anchorCtr="0">
            <a:noAutofit/>
          </a:bodyPr>
          <a:lstStyle/>
          <a:p>
            <a:pPr marL="112712" marR="0" lvl="1" indent="0" algn="l" rtl="0">
              <a:lnSpc>
                <a:spcPct val="90000"/>
              </a:lnSpc>
              <a:spcBef>
                <a:spcPts val="0"/>
              </a:spcBef>
              <a:spcAft>
                <a:spcPts val="0"/>
              </a:spcAft>
              <a:buClr>
                <a:schemeClr val="accent1"/>
              </a:buClr>
              <a:buSzPts val="2400"/>
              <a:buNone/>
            </a:pPr>
            <a:r>
              <a:rPr lang="en-US" sz="2400" b="0" i="0" u="none" strike="noStrike" cap="none" dirty="0">
                <a:solidFill>
                  <a:schemeClr val="dk1"/>
                </a:solidFill>
                <a:latin typeface="Twentieth Century"/>
                <a:ea typeface="Twentieth Century"/>
                <a:cs typeface="Twentieth Century"/>
                <a:sym typeface="Twentieth Century"/>
              </a:rPr>
              <a:t>The students are under continued and direct supervision by either representatives of the school or by employees of the business. </a:t>
            </a:r>
            <a:endParaRPr dirty="0"/>
          </a:p>
          <a:p>
            <a:pPr marL="265112" marR="0" lvl="1" indent="-136524" algn="l" rtl="0">
              <a:lnSpc>
                <a:spcPct val="90000"/>
              </a:lnSpc>
              <a:spcBef>
                <a:spcPts val="600"/>
              </a:spcBef>
              <a:spcAft>
                <a:spcPts val="0"/>
              </a:spcAft>
              <a:buClr>
                <a:schemeClr val="accent1"/>
              </a:buClr>
              <a:buSzPts val="2400"/>
              <a:buFont typeface="Noto Sans Symbols"/>
              <a:buNone/>
            </a:pPr>
            <a:endParaRPr lang="en-US" sz="2400" b="0" i="0" u="none" strike="noStrike" cap="none" dirty="0">
              <a:solidFill>
                <a:schemeClr val="dk1"/>
              </a:solidFill>
              <a:latin typeface="Twentieth Century"/>
              <a:ea typeface="Twentieth Century"/>
              <a:cs typeface="Twentieth Century"/>
              <a:sym typeface="Twentieth Century"/>
            </a:endParaRPr>
          </a:p>
          <a:p>
            <a:pPr marL="112712" marR="0" lvl="1" indent="0" algn="l" rtl="0">
              <a:lnSpc>
                <a:spcPct val="90000"/>
              </a:lnSpc>
              <a:spcBef>
                <a:spcPts val="600"/>
              </a:spcBef>
              <a:spcAft>
                <a:spcPts val="0"/>
              </a:spcAft>
              <a:buClr>
                <a:schemeClr val="accent1"/>
              </a:buClr>
              <a:buSzPts val="2400"/>
              <a:buNone/>
            </a:pPr>
            <a:r>
              <a:rPr lang="en-US" sz="2400" b="0" i="0" u="none" strike="noStrike" cap="none" dirty="0">
                <a:solidFill>
                  <a:schemeClr val="dk1"/>
                </a:solidFill>
                <a:latin typeface="Twentieth Century"/>
                <a:ea typeface="Twentieth Century"/>
                <a:cs typeface="Twentieth Century"/>
                <a:sym typeface="Twentieth Century"/>
              </a:rPr>
              <a:t>The student receives ongoing instruction and close supervision at the worksite during the entire experience, resulting in any tasks the student performs being offset by the burden to the employer of providing ongoing training and supervision. </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4"/>
        <p:cNvGrpSpPr/>
        <p:nvPr/>
      </p:nvGrpSpPr>
      <p:grpSpPr>
        <a:xfrm>
          <a:off x="0" y="0"/>
          <a:ext cx="0" cy="0"/>
          <a:chOff x="0" y="0"/>
          <a:chExt cx="0" cy="0"/>
        </a:xfrm>
      </p:grpSpPr>
      <p:sp>
        <p:nvSpPr>
          <p:cNvPr id="185" name="Google Shape;185;p9"/>
          <p:cNvSpPr/>
          <p:nvPr/>
        </p:nvSpPr>
        <p:spPr>
          <a:xfrm>
            <a:off x="0" y="0"/>
            <a:ext cx="9144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wentieth Century"/>
              <a:ea typeface="Twentieth Century"/>
              <a:cs typeface="Twentieth Century"/>
              <a:sym typeface="Twentieth Century"/>
            </a:endParaRPr>
          </a:p>
        </p:txBody>
      </p:sp>
      <p:sp>
        <p:nvSpPr>
          <p:cNvPr id="186" name="Google Shape;186;p9"/>
          <p:cNvSpPr/>
          <p:nvPr/>
        </p:nvSpPr>
        <p:spPr>
          <a:xfrm>
            <a:off x="0" y="0"/>
            <a:ext cx="3490912" cy="685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wentieth Century"/>
              <a:ea typeface="Twentieth Century"/>
              <a:cs typeface="Twentieth Century"/>
              <a:sym typeface="Twentieth Century"/>
            </a:endParaRPr>
          </a:p>
        </p:txBody>
      </p:sp>
      <p:sp>
        <p:nvSpPr>
          <p:cNvPr id="187" name="Google Shape;187;p9"/>
          <p:cNvSpPr txBox="1">
            <a:spLocks noGrp="1"/>
          </p:cNvSpPr>
          <p:nvPr>
            <p:ph type="title"/>
          </p:nvPr>
        </p:nvSpPr>
        <p:spPr>
          <a:xfrm>
            <a:off x="723900" y="804862"/>
            <a:ext cx="2543175" cy="5248275"/>
          </a:xfrm>
          <a:prstGeom prst="rect">
            <a:avLst/>
          </a:prstGeom>
          <a:noFill/>
          <a:ln>
            <a:noFill/>
          </a:ln>
        </p:spPr>
        <p:txBody>
          <a:bodyPr spcFirstLastPara="1" wrap="square" lIns="91425" tIns="45700" rIns="91425" bIns="45700" anchor="ctr" anchorCtr="0">
            <a:normAutofit/>
          </a:bodyPr>
          <a:lstStyle/>
          <a:p>
            <a:pPr marL="0" lvl="0" indent="0" algn="r" rtl="0">
              <a:lnSpc>
                <a:spcPct val="80000"/>
              </a:lnSpc>
              <a:spcBef>
                <a:spcPts val="0"/>
              </a:spcBef>
              <a:spcAft>
                <a:spcPts val="0"/>
              </a:spcAft>
              <a:buClr>
                <a:srgbClr val="FFFFFF"/>
              </a:buClr>
              <a:buSzPts val="4400"/>
              <a:buFont typeface="Twentieth Century"/>
              <a:buNone/>
            </a:pPr>
            <a:r>
              <a:rPr lang="en-US" sz="4400" b="0" i="0" u="none">
                <a:solidFill>
                  <a:srgbClr val="FFFFFF"/>
                </a:solidFill>
                <a:latin typeface="Twentieth Century"/>
                <a:ea typeface="Twentieth Century"/>
                <a:cs typeface="Twentieth Century"/>
                <a:sym typeface="Twentieth Century"/>
              </a:rPr>
              <a:t>FLSA </a:t>
            </a:r>
            <a:r>
              <a:rPr lang="en-US" sz="2400" b="0" i="0" u="none">
                <a:solidFill>
                  <a:srgbClr val="FFFFFF"/>
                </a:solidFill>
                <a:latin typeface="Twentieth Century"/>
                <a:ea typeface="Twentieth Century"/>
                <a:cs typeface="Twentieth Century"/>
                <a:sym typeface="Twentieth Century"/>
              </a:rPr>
              <a:t>GUIDELINES - CONTINUED</a:t>
            </a:r>
            <a:endParaRPr sz="2400"/>
          </a:p>
        </p:txBody>
      </p:sp>
      <p:sp>
        <p:nvSpPr>
          <p:cNvPr id="188" name="Google Shape;188;p9"/>
          <p:cNvSpPr txBox="1">
            <a:spLocks noGrp="1"/>
          </p:cNvSpPr>
          <p:nvPr>
            <p:ph type="body" idx="1"/>
          </p:nvPr>
        </p:nvSpPr>
        <p:spPr>
          <a:xfrm>
            <a:off x="3581400" y="457200"/>
            <a:ext cx="4860925" cy="5595937"/>
          </a:xfrm>
          <a:prstGeom prst="rect">
            <a:avLst/>
          </a:prstGeom>
          <a:ln/>
        </p:spPr>
        <p:style>
          <a:lnRef idx="0">
            <a:schemeClr val="accent1"/>
          </a:lnRef>
          <a:fillRef idx="3">
            <a:schemeClr val="accent1"/>
          </a:fillRef>
          <a:effectRef idx="3">
            <a:schemeClr val="accent1"/>
          </a:effectRef>
          <a:fontRef idx="minor">
            <a:schemeClr val="lt1"/>
          </a:fontRef>
        </p:style>
        <p:txBody>
          <a:bodyPr spcFirstLastPara="1" wrap="square" lIns="45700" tIns="45700" rIns="45700" bIns="45700" anchor="ctr" anchorCtr="0">
            <a:noAutofit/>
          </a:bodyPr>
          <a:lstStyle/>
          <a:p>
            <a:pPr marL="87312" marR="0" lvl="1" indent="0" algn="l" rtl="0">
              <a:lnSpc>
                <a:spcPct val="90000"/>
              </a:lnSpc>
              <a:spcBef>
                <a:spcPts val="0"/>
              </a:spcBef>
              <a:spcAft>
                <a:spcPts val="0"/>
              </a:spcAft>
              <a:buClr>
                <a:schemeClr val="accent1"/>
              </a:buClr>
              <a:buSzPts val="2800"/>
              <a:buNone/>
            </a:pPr>
            <a:r>
              <a:rPr lang="en-US" sz="2800" b="0" i="0" u="none" strike="noStrike" cap="none" dirty="0">
                <a:solidFill>
                  <a:schemeClr val="dk1"/>
                </a:solidFill>
                <a:latin typeface="Twentieth Century"/>
                <a:ea typeface="Twentieth Century"/>
                <a:cs typeface="Twentieth Century"/>
                <a:sym typeface="Twentieth Century"/>
              </a:rPr>
              <a:t>Such placements are made according to the requirements of the student’s IEP and not to meet the labor needs of the business. </a:t>
            </a:r>
            <a:endParaRPr dirty="0"/>
          </a:p>
          <a:p>
            <a:pPr marL="265112" marR="0" lvl="1" indent="0" algn="l" rtl="0">
              <a:lnSpc>
                <a:spcPct val="90000"/>
              </a:lnSpc>
              <a:spcBef>
                <a:spcPts val="600"/>
              </a:spcBef>
              <a:spcAft>
                <a:spcPts val="0"/>
              </a:spcAft>
              <a:buClr>
                <a:schemeClr val="accent1"/>
              </a:buClr>
              <a:buSzPts val="2800"/>
              <a:buFont typeface="Noto Sans Symbols"/>
              <a:buNone/>
            </a:pPr>
            <a:endParaRPr sz="2800" b="0" i="0" u="none" strike="noStrike" cap="none" dirty="0">
              <a:solidFill>
                <a:schemeClr val="dk1"/>
              </a:solidFill>
              <a:latin typeface="Twentieth Century"/>
              <a:ea typeface="Twentieth Century"/>
              <a:cs typeface="Twentieth Century"/>
              <a:sym typeface="Twentieth Century"/>
            </a:endParaRPr>
          </a:p>
          <a:p>
            <a:pPr marL="87312" marR="0" lvl="1" indent="0" algn="l" rtl="0">
              <a:lnSpc>
                <a:spcPct val="90000"/>
              </a:lnSpc>
              <a:spcBef>
                <a:spcPts val="600"/>
              </a:spcBef>
              <a:spcAft>
                <a:spcPts val="0"/>
              </a:spcAft>
              <a:buClr>
                <a:schemeClr val="accent1"/>
              </a:buClr>
              <a:buSzPts val="2800"/>
              <a:buNone/>
            </a:pPr>
            <a:r>
              <a:rPr lang="en-US" sz="2800" b="0" i="0" u="none" strike="noStrike" cap="none" dirty="0">
                <a:solidFill>
                  <a:schemeClr val="dk1"/>
                </a:solidFill>
                <a:latin typeface="Twentieth Century"/>
                <a:ea typeface="Twentieth Century"/>
                <a:cs typeface="Twentieth Century"/>
                <a:sym typeface="Twentieth Century"/>
              </a:rPr>
              <a:t>The periods of time spent by the students at any one site or in any clearly distinguishable job classification are specifically limited by the IEP. </a:t>
            </a:r>
            <a:endParaRPr dirty="0"/>
          </a:p>
        </p:txBody>
      </p:sp>
    </p:spTree>
  </p:cSld>
  <p:clrMapOvr>
    <a:masterClrMapping/>
  </p:clrMapOvr>
</p:sld>
</file>

<file path=ppt/theme/theme1.xml><?xml version="1.0" encoding="utf-8"?>
<a:theme xmlns:a="http://schemas.openxmlformats.org/drawingml/2006/main" name="Integral">
  <a:themeElements>
    <a:clrScheme name="Integral">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Integral">
  <a:themeElements>
    <a:clrScheme name="Integral">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Integral">
  <a:themeElements>
    <a:clrScheme name="Integral">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Integral">
  <a:themeElements>
    <a:clrScheme name="Integral">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Integral">
  <a:themeElements>
    <a:clrScheme name="Integral">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Integral">
  <a:themeElements>
    <a:clrScheme name="Integral">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646</Words>
  <Application>Microsoft Office PowerPoint</Application>
  <PresentationFormat>On-screen Show (4:3)</PresentationFormat>
  <Paragraphs>42</Paragraphs>
  <Slides>16</Slides>
  <Notes>16</Notes>
  <HiddenSlides>0</HiddenSlides>
  <MMClips>0</MMClips>
  <ScaleCrop>false</ScaleCrop>
  <HeadingPairs>
    <vt:vector size="6" baseType="variant">
      <vt:variant>
        <vt:lpstr>Fonts Used</vt:lpstr>
      </vt:variant>
      <vt:variant>
        <vt:i4>3</vt:i4>
      </vt:variant>
      <vt:variant>
        <vt:lpstr>Theme</vt:lpstr>
      </vt:variant>
      <vt:variant>
        <vt:i4>6</vt:i4>
      </vt:variant>
      <vt:variant>
        <vt:lpstr>Slide Titles</vt:lpstr>
      </vt:variant>
      <vt:variant>
        <vt:i4>16</vt:i4>
      </vt:variant>
    </vt:vector>
  </HeadingPairs>
  <TitlesOfParts>
    <vt:vector size="25" baseType="lpstr">
      <vt:lpstr>Arial</vt:lpstr>
      <vt:lpstr>Noto Sans Symbols</vt:lpstr>
      <vt:lpstr>Twentieth Century</vt:lpstr>
      <vt:lpstr>Integral</vt:lpstr>
      <vt:lpstr>1_Integral</vt:lpstr>
      <vt:lpstr>2_Integral</vt:lpstr>
      <vt:lpstr>3_Integral</vt:lpstr>
      <vt:lpstr>4_Integral</vt:lpstr>
      <vt:lpstr>5_Integral</vt:lpstr>
      <vt:lpstr>REQUIREMENTS OF THE FLSA RELATED TO WORK-BASED LEARNING  http://ascip.org/wp-content/uploads/2014/05/ASCIP-Work-Based-Learning-Guidelines-August-2015.pdf </vt:lpstr>
      <vt:lpstr>THE FLSA AND WBL CAREER EXPLORATION, CAREER ASSESSMENT, AND WORK-RELATED TRAINING COMPONENTS </vt:lpstr>
      <vt:lpstr>FLSA &amp; WBL GUIDELINES</vt:lpstr>
      <vt:lpstr>FLSA &amp; WBL GUIDELINES – CONT.</vt:lpstr>
      <vt:lpstr>FLSA &amp; WBL GUIDELINES – CONT.</vt:lpstr>
      <vt:lpstr>FLSA &amp; WBL GUIDELINES – CONT.</vt:lpstr>
      <vt:lpstr>FLSA &amp; WBL Seven Factors</vt:lpstr>
      <vt:lpstr>FLSA GUIDELINES - CONTINUED</vt:lpstr>
      <vt:lpstr>FLSA GUIDELINES - CONTINUED</vt:lpstr>
      <vt:lpstr>FLSA GUIDELINES - CONTINUED</vt:lpstr>
      <vt:lpstr>FLSA GUIDELINES - CONTINUED</vt:lpstr>
      <vt:lpstr>AND, FINALLY…</vt:lpstr>
      <vt:lpstr>WHAT DOCUMENTATION IS REQUIRED?</vt:lpstr>
      <vt:lpstr>WHAT DOCUMENTATION IS REQUIRED?</vt:lpstr>
      <vt:lpstr>WHAT DOCUMENTATION IS REQUIRED?</vt:lpstr>
      <vt:lpstr>LIABILITY COVERAGE FOR WBL STUDENTS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REQUIREMENTS OF THE FLSA RELATED TO WORK-BASED LEARNING</dc:title>
  <dc:creator>Joyce Montgomery - TPP</dc:creator>
  <cp:lastModifiedBy>Joyce A. Montgomery</cp:lastModifiedBy>
  <cp:revision>5</cp:revision>
  <dcterms:created xsi:type="dcterms:W3CDTF">2020-02-06T23:28:33Z</dcterms:created>
  <dcterms:modified xsi:type="dcterms:W3CDTF">2020-02-18T17:26:58Z</dcterms:modified>
</cp:coreProperties>
</file>